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9" r:id="rId1"/>
  </p:sldMasterIdLst>
  <p:notesMasterIdLst>
    <p:notesMasterId r:id="rId56"/>
  </p:notesMasterIdLst>
  <p:sldIdLst>
    <p:sldId id="256" r:id="rId2"/>
    <p:sldId id="400" r:id="rId3"/>
    <p:sldId id="268" r:id="rId4"/>
    <p:sldId id="260" r:id="rId5"/>
    <p:sldId id="265" r:id="rId6"/>
    <p:sldId id="364" r:id="rId7"/>
    <p:sldId id="276" r:id="rId8"/>
    <p:sldId id="270" r:id="rId9"/>
    <p:sldId id="367" r:id="rId10"/>
    <p:sldId id="368" r:id="rId11"/>
    <p:sldId id="401" r:id="rId12"/>
    <p:sldId id="365" r:id="rId13"/>
    <p:sldId id="369" r:id="rId14"/>
    <p:sldId id="372" r:id="rId15"/>
    <p:sldId id="371" r:id="rId16"/>
    <p:sldId id="370" r:id="rId17"/>
    <p:sldId id="277" r:id="rId18"/>
    <p:sldId id="398" r:id="rId19"/>
    <p:sldId id="396" r:id="rId20"/>
    <p:sldId id="397" r:id="rId21"/>
    <p:sldId id="259" r:id="rId22"/>
    <p:sldId id="366" r:id="rId23"/>
    <p:sldId id="373" r:id="rId24"/>
    <p:sldId id="374" r:id="rId25"/>
    <p:sldId id="402" r:id="rId26"/>
    <p:sldId id="389" r:id="rId27"/>
    <p:sldId id="390" r:id="rId28"/>
    <p:sldId id="399" r:id="rId29"/>
    <p:sldId id="393" r:id="rId30"/>
    <p:sldId id="403" r:id="rId31"/>
    <p:sldId id="275" r:id="rId32"/>
    <p:sldId id="388" r:id="rId33"/>
    <p:sldId id="386" r:id="rId34"/>
    <p:sldId id="281" r:id="rId35"/>
    <p:sldId id="404" r:id="rId36"/>
    <p:sldId id="267" r:id="rId37"/>
    <p:sldId id="375" r:id="rId38"/>
    <p:sldId id="376" r:id="rId39"/>
    <p:sldId id="377" r:id="rId40"/>
    <p:sldId id="391" r:id="rId41"/>
    <p:sldId id="378" r:id="rId42"/>
    <p:sldId id="379" r:id="rId43"/>
    <p:sldId id="380" r:id="rId44"/>
    <p:sldId id="381" r:id="rId45"/>
    <p:sldId id="382" r:id="rId46"/>
    <p:sldId id="383" r:id="rId47"/>
    <p:sldId id="384" r:id="rId48"/>
    <p:sldId id="392" r:id="rId49"/>
    <p:sldId id="385" r:id="rId50"/>
    <p:sldId id="405" r:id="rId51"/>
    <p:sldId id="287" r:id="rId52"/>
    <p:sldId id="289" r:id="rId53"/>
    <p:sldId id="286" r:id="rId54"/>
    <p:sldId id="387" r:id="rId55"/>
  </p:sldIdLst>
  <p:sldSz cx="9144000" cy="5143500" type="screen16x9"/>
  <p:notesSz cx="6858000" cy="9144000"/>
  <p:embeddedFontLst>
    <p:embeddedFont>
      <p:font typeface="Anton" pitchFamily="2" charset="0"/>
      <p:regular r:id="rId57"/>
    </p:embeddedFont>
    <p:embeddedFont>
      <p:font typeface="Itim" panose="020B0604020202020204" charset="-34"/>
      <p:regular r:id="rId58"/>
    </p:embeddedFont>
    <p:embeddedFont>
      <p:font typeface="Lato" panose="020F0502020204030203" pitchFamily="34" charset="0"/>
      <p:regular r:id="rId59"/>
      <p:bold r:id="rId60"/>
      <p:italic r:id="rId61"/>
      <p:boldItalic r:id="rId62"/>
    </p:embeddedFont>
    <p:embeddedFont>
      <p:font typeface="Open Sans" panose="020B0606030504020204" pitchFamily="34" charset="0"/>
      <p:regular r:id="rId63"/>
      <p:bold r:id="rId64"/>
      <p:italic r:id="rId65"/>
      <p:boldItalic r:id="rId66"/>
    </p:embeddedFont>
    <p:embeddedFont>
      <p:font typeface="Open Sans Medium" panose="020B0604020202020204" charset="0"/>
      <p:regular r:id="rId67"/>
      <p:bold r:id="rId68"/>
      <p:italic r:id="rId69"/>
      <p:boldItalic r:id="rId70"/>
    </p:embeddedFont>
    <p:embeddedFont>
      <p:font typeface="Roboto" panose="02000000000000000000" pitchFamily="2" charset="0"/>
      <p:regular r:id="rId71"/>
      <p:bold r:id="rId72"/>
      <p:italic r:id="rId73"/>
      <p:boldItalic r:id="rId74"/>
    </p:embeddedFont>
    <p:embeddedFont>
      <p:font typeface="Roboto Condensed Light" panose="02000000000000000000" pitchFamily="2" charset="0"/>
      <p:regular r:id="rId75"/>
      <p:italic r:id="rId7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390A98C-D489-4DF4-8499-0AC0FAF1B002}">
  <a:tblStyle styleId="{0390A98C-D489-4DF4-8499-0AC0FAF1B00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60"/>
  </p:normalViewPr>
  <p:slideViewPr>
    <p:cSldViewPr snapToGrid="0">
      <p:cViewPr varScale="1">
        <p:scale>
          <a:sx n="114" d="100"/>
          <a:sy n="114" d="100"/>
        </p:scale>
        <p:origin x="33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7.fntdata"/><Relationship Id="rId68" Type="http://schemas.openxmlformats.org/officeDocument/2006/relationships/font" Target="fonts/font12.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66" Type="http://schemas.openxmlformats.org/officeDocument/2006/relationships/font" Target="fonts/font10.fntdata"/><Relationship Id="rId74" Type="http://schemas.openxmlformats.org/officeDocument/2006/relationships/font" Target="fonts/font18.fntdata"/><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5.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font" Target="fonts/font8.fntdata"/><Relationship Id="rId69" Type="http://schemas.openxmlformats.org/officeDocument/2006/relationships/font" Target="fonts/font13.fntdata"/><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6.fntdata"/><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6.fntdata"/><Relationship Id="rId70" Type="http://schemas.openxmlformats.org/officeDocument/2006/relationships/font" Target="fonts/font14.fntdata"/><Relationship Id="rId75" Type="http://schemas.openxmlformats.org/officeDocument/2006/relationships/font" Target="fonts/font19.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openxmlformats.org/officeDocument/2006/relationships/font" Target="fonts/font9.fntdata"/><Relationship Id="rId73" Type="http://schemas.openxmlformats.org/officeDocument/2006/relationships/font" Target="fonts/font17.fntdata"/><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20.fntdata"/><Relationship Id="rId7" Type="http://schemas.openxmlformats.org/officeDocument/2006/relationships/slide" Target="slides/slide6.xml"/><Relationship Id="rId71" Type="http://schemas.openxmlformats.org/officeDocument/2006/relationships/font" Target="fonts/font15.fntdata"/><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67181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3315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5"/>
        <p:cNvGrpSpPr/>
        <p:nvPr/>
      </p:nvGrpSpPr>
      <p:grpSpPr>
        <a:xfrm>
          <a:off x="0" y="0"/>
          <a:ext cx="0" cy="0"/>
          <a:chOff x="0" y="0"/>
          <a:chExt cx="0" cy="0"/>
        </a:xfrm>
      </p:grpSpPr>
      <p:sp>
        <p:nvSpPr>
          <p:cNvPr id="1126" name="Google Shape;1126;ga1242414e1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7" name="Google Shape;1127;ga1242414e1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7013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13536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21571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28381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778974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1"/>
        <p:cNvGrpSpPr/>
        <p:nvPr/>
      </p:nvGrpSpPr>
      <p:grpSpPr>
        <a:xfrm>
          <a:off x="0" y="0"/>
          <a:ext cx="0" cy="0"/>
          <a:chOff x="0" y="0"/>
          <a:chExt cx="0" cy="0"/>
        </a:xfrm>
      </p:grpSpPr>
      <p:sp>
        <p:nvSpPr>
          <p:cNvPr id="1492" name="Google Shape;1492;g8b385fd27f_2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3" name="Google Shape;1493;g8b385fd27f_2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5"/>
        <p:cNvGrpSpPr/>
        <p:nvPr/>
      </p:nvGrpSpPr>
      <p:grpSpPr>
        <a:xfrm>
          <a:off x="0" y="0"/>
          <a:ext cx="0" cy="0"/>
          <a:chOff x="0" y="0"/>
          <a:chExt cx="0" cy="0"/>
        </a:xfrm>
      </p:grpSpPr>
      <p:sp>
        <p:nvSpPr>
          <p:cNvPr id="1126" name="Google Shape;1126;ga1242414e1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7" name="Google Shape;1127;ga1242414e1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487764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10056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569127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819256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5"/>
        <p:cNvGrpSpPr/>
        <p:nvPr/>
      </p:nvGrpSpPr>
      <p:grpSpPr>
        <a:xfrm>
          <a:off x="0" y="0"/>
          <a:ext cx="0" cy="0"/>
          <a:chOff x="0" y="0"/>
          <a:chExt cx="0" cy="0"/>
        </a:xfrm>
      </p:grpSpPr>
      <p:sp>
        <p:nvSpPr>
          <p:cNvPr id="1126" name="Google Shape;1126;ga1242414e1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7" name="Google Shape;1127;ga1242414e1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94254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954488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333563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1"/>
        <p:cNvGrpSpPr/>
        <p:nvPr/>
      </p:nvGrpSpPr>
      <p:grpSpPr>
        <a:xfrm>
          <a:off x="0" y="0"/>
          <a:ext cx="0" cy="0"/>
          <a:chOff x="0" y="0"/>
          <a:chExt cx="0" cy="0"/>
        </a:xfrm>
      </p:grpSpPr>
      <p:sp>
        <p:nvSpPr>
          <p:cNvPr id="1492" name="Google Shape;1492;g8b385fd27f_2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3" name="Google Shape;1493;g8b385fd27f_2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240070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8b385fd27f_2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8b385fd27f_2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416580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813833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705209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6613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ga1242414e1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0" name="Google Shape;940;ga1242414e1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1"/>
        <p:cNvGrpSpPr/>
        <p:nvPr/>
      </p:nvGrpSpPr>
      <p:grpSpPr>
        <a:xfrm>
          <a:off x="0" y="0"/>
          <a:ext cx="0" cy="0"/>
          <a:chOff x="0" y="0"/>
          <a:chExt cx="0" cy="0"/>
        </a:xfrm>
      </p:grpSpPr>
      <p:sp>
        <p:nvSpPr>
          <p:cNvPr id="1492" name="Google Shape;1492;g8b385fd27f_2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3" name="Google Shape;1493;g8b385fd27f_2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567462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2"/>
        <p:cNvGrpSpPr/>
        <p:nvPr/>
      </p:nvGrpSpPr>
      <p:grpSpPr>
        <a:xfrm>
          <a:off x="0" y="0"/>
          <a:ext cx="0" cy="0"/>
          <a:chOff x="0" y="0"/>
          <a:chExt cx="0" cy="0"/>
        </a:xfrm>
      </p:grpSpPr>
      <p:sp>
        <p:nvSpPr>
          <p:cNvPr id="1363" name="Google Shape;1363;ga1242414e1_0_3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4" name="Google Shape;1364;ga1242414e1_0_3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619520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69997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7"/>
        <p:cNvGrpSpPr/>
        <p:nvPr/>
      </p:nvGrpSpPr>
      <p:grpSpPr>
        <a:xfrm>
          <a:off x="0" y="0"/>
          <a:ext cx="0" cy="0"/>
          <a:chOff x="0" y="0"/>
          <a:chExt cx="0" cy="0"/>
        </a:xfrm>
      </p:grpSpPr>
      <p:sp>
        <p:nvSpPr>
          <p:cNvPr id="1688" name="Google Shape;1688;ga1242414e1_0_3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9" name="Google Shape;1689;ga1242414e1_0_3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295083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ga1242414e1_0_3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2" name="Google Shape;852;ga1242414e1_0_3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055757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046577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031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8b385fd27f_2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8b385fd27f_2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278383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086820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51333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412177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099865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4187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603357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32016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7441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80353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Google Shape;768;ga1242414e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9" name="Google Shape;769;ga1242414e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a1242414e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a1242414e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20719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8"/>
        <p:cNvGrpSpPr/>
        <p:nvPr/>
      </p:nvGrpSpPr>
      <p:grpSpPr>
        <a:xfrm>
          <a:off x="0" y="0"/>
          <a:ext cx="0" cy="0"/>
          <a:chOff x="0" y="0"/>
          <a:chExt cx="0" cy="0"/>
        </a:xfrm>
      </p:grpSpPr>
      <p:sp>
        <p:nvSpPr>
          <p:cNvPr id="1939" name="Google Shape;1939;ga1242414e1_0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0" name="Google Shape;1940;ga1242414e1_0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0"/>
        <p:cNvGrpSpPr/>
        <p:nvPr/>
      </p:nvGrpSpPr>
      <p:grpSpPr>
        <a:xfrm>
          <a:off x="0" y="0"/>
          <a:ext cx="0" cy="0"/>
          <a:chOff x="0" y="0"/>
          <a:chExt cx="0" cy="0"/>
        </a:xfrm>
      </p:grpSpPr>
      <p:sp>
        <p:nvSpPr>
          <p:cNvPr id="2021" name="Google Shape;2021;ga1242414e1_0_2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2" name="Google Shape;2022;ga1242414e1_0_2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1"/>
        <p:cNvGrpSpPr/>
        <p:nvPr/>
      </p:nvGrpSpPr>
      <p:grpSpPr>
        <a:xfrm>
          <a:off x="0" y="0"/>
          <a:ext cx="0" cy="0"/>
          <a:chOff x="0" y="0"/>
          <a:chExt cx="0" cy="0"/>
        </a:xfrm>
      </p:grpSpPr>
      <p:sp>
        <p:nvSpPr>
          <p:cNvPr id="1902" name="Google Shape;1902;ga1242414e1_0_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3" name="Google Shape;1903;ga1242414e1_0_1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8b385fd27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8b385fd27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25801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80769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9"/>
        <p:cNvGrpSpPr/>
        <p:nvPr/>
      </p:nvGrpSpPr>
      <p:grpSpPr>
        <a:xfrm>
          <a:off x="0" y="0"/>
          <a:ext cx="0" cy="0"/>
          <a:chOff x="0" y="0"/>
          <a:chExt cx="0" cy="0"/>
        </a:xfrm>
      </p:grpSpPr>
      <p:sp>
        <p:nvSpPr>
          <p:cNvPr id="1440" name="Google Shape;1440;g97767bb796_0_14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1" name="Google Shape;1441;g97767bb796_0_14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5"/>
        <p:cNvGrpSpPr/>
        <p:nvPr/>
      </p:nvGrpSpPr>
      <p:grpSpPr>
        <a:xfrm>
          <a:off x="0" y="0"/>
          <a:ext cx="0" cy="0"/>
          <a:chOff x="0" y="0"/>
          <a:chExt cx="0" cy="0"/>
        </a:xfrm>
      </p:grpSpPr>
      <p:sp>
        <p:nvSpPr>
          <p:cNvPr id="1126" name="Google Shape;1126;ga1242414e1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7" name="Google Shape;1127;ga1242414e1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6"/>
        <p:cNvGrpSpPr/>
        <p:nvPr/>
      </p:nvGrpSpPr>
      <p:grpSpPr>
        <a:xfrm>
          <a:off x="0" y="0"/>
          <a:ext cx="0" cy="0"/>
          <a:chOff x="0" y="0"/>
          <a:chExt cx="0" cy="0"/>
        </a:xfrm>
      </p:grpSpPr>
      <p:sp>
        <p:nvSpPr>
          <p:cNvPr id="2677" name="Google Shape;2677;g8b385fd27f_2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8" name="Google Shape;2678;g8b385fd27f_2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27688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txBox="1">
            <a:spLocks noGrp="1"/>
          </p:cNvSpPr>
          <p:nvPr>
            <p:ph type="ctrTitle"/>
          </p:nvPr>
        </p:nvSpPr>
        <p:spPr>
          <a:xfrm>
            <a:off x="2419188" y="883625"/>
            <a:ext cx="6203400" cy="2358600"/>
          </a:xfrm>
          <a:prstGeom prst="rect">
            <a:avLst/>
          </a:prstGeom>
        </p:spPr>
        <p:txBody>
          <a:bodyPr spcFirstLastPara="1" wrap="square" lIns="91425" tIns="91425" rIns="91425" bIns="91425" anchor="t" anchorCtr="0">
            <a:noAutofit/>
          </a:bodyPr>
          <a:lstStyle>
            <a:lvl1pPr lvl="0" algn="l" rtl="0">
              <a:spcBef>
                <a:spcPts val="0"/>
              </a:spcBef>
              <a:spcAft>
                <a:spcPts val="0"/>
              </a:spcAft>
              <a:buSzPts val="4800"/>
              <a:buNone/>
              <a:defRPr sz="46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495388" y="3389275"/>
            <a:ext cx="4132800" cy="412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1600">
                <a:solidFill>
                  <a:schemeClr val="lt1"/>
                </a:solidFill>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2">
  <p:cSld name="CUSTOM_5_2_1_1_1_2">
    <p:spTree>
      <p:nvGrpSpPr>
        <p:cNvPr id="1" name="Shape 75"/>
        <p:cNvGrpSpPr/>
        <p:nvPr/>
      </p:nvGrpSpPr>
      <p:grpSpPr>
        <a:xfrm>
          <a:off x="0" y="0"/>
          <a:ext cx="0" cy="0"/>
          <a:chOff x="0" y="0"/>
          <a:chExt cx="0" cy="0"/>
        </a:xfrm>
      </p:grpSpPr>
      <p:sp>
        <p:nvSpPr>
          <p:cNvPr id="76" name="Google Shape;76;p16"/>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16"/>
          <p:cNvSpPr txBox="1">
            <a:spLocks noGrp="1"/>
          </p:cNvSpPr>
          <p:nvPr>
            <p:ph type="title"/>
          </p:nvPr>
        </p:nvSpPr>
        <p:spPr>
          <a:xfrm>
            <a:off x="2747450" y="2905500"/>
            <a:ext cx="3649200" cy="561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a:solidFill>
                  <a:schemeClr val="dk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8" name="Google Shape;78;p16"/>
          <p:cNvSpPr txBox="1">
            <a:spLocks noGrp="1"/>
          </p:cNvSpPr>
          <p:nvPr>
            <p:ph type="body" idx="1"/>
          </p:nvPr>
        </p:nvSpPr>
        <p:spPr>
          <a:xfrm>
            <a:off x="2284175" y="3534425"/>
            <a:ext cx="4575600" cy="356700"/>
          </a:xfrm>
          <a:prstGeom prst="rect">
            <a:avLst/>
          </a:prstGeom>
        </p:spPr>
        <p:txBody>
          <a:bodyPr spcFirstLastPara="1" wrap="square" lIns="91425" tIns="91425" rIns="91425" bIns="91425" anchor="t" anchorCtr="0">
            <a:noAutofit/>
          </a:bodyPr>
          <a:lstStyle>
            <a:lvl1pPr marL="457200" lvl="0" indent="-317500" algn="ctr" rtl="0">
              <a:spcBef>
                <a:spcPts val="0"/>
              </a:spcBef>
              <a:spcAft>
                <a:spcPts val="0"/>
              </a:spcAft>
              <a:buSzPts val="1400"/>
              <a:buChar char="●"/>
              <a:defRPr sz="1600">
                <a:solidFill>
                  <a:schemeClr val="lt1"/>
                </a:solidFill>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79" name="Google Shape;79;p16"/>
          <p:cNvSpPr txBox="1">
            <a:spLocks noGrp="1"/>
          </p:cNvSpPr>
          <p:nvPr>
            <p:ph type="title" idx="2" hasCustomPrompt="1"/>
          </p:nvPr>
        </p:nvSpPr>
        <p:spPr>
          <a:xfrm>
            <a:off x="3980525" y="1725238"/>
            <a:ext cx="1182900" cy="719700"/>
          </a:xfrm>
          <a:prstGeom prst="rect">
            <a:avLst/>
          </a:prstGeom>
        </p:spPr>
        <p:txBody>
          <a:bodyPr spcFirstLastPara="1" wrap="square" lIns="91425" tIns="91425" rIns="91425" bIns="91425" anchor="t" anchorCtr="0">
            <a:noAutofit/>
          </a:bodyPr>
          <a:lstStyle>
            <a:lvl1pPr lvl="0" rtl="0">
              <a:spcBef>
                <a:spcPts val="0"/>
              </a:spcBef>
              <a:spcAft>
                <a:spcPts val="0"/>
              </a:spcAft>
              <a:buSzPts val="4800"/>
              <a:buNone/>
              <a:defRPr sz="4800">
                <a:solidFill>
                  <a:schemeClr val="lt1"/>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1">
  <p:cSld name="CUSTOM_5">
    <p:spTree>
      <p:nvGrpSpPr>
        <p:cNvPr id="1" name="Shape 80"/>
        <p:cNvGrpSpPr/>
        <p:nvPr/>
      </p:nvGrpSpPr>
      <p:grpSpPr>
        <a:xfrm>
          <a:off x="0" y="0"/>
          <a:ext cx="0" cy="0"/>
          <a:chOff x="0" y="0"/>
          <a:chExt cx="0" cy="0"/>
        </a:xfrm>
      </p:grpSpPr>
      <p:sp>
        <p:nvSpPr>
          <p:cNvPr id="81" name="Google Shape;81;p17"/>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17"/>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2">
  <p:cSld name="CUSTOM_9">
    <p:spTree>
      <p:nvGrpSpPr>
        <p:cNvPr id="1" name="Shape 83"/>
        <p:cNvGrpSpPr/>
        <p:nvPr/>
      </p:nvGrpSpPr>
      <p:grpSpPr>
        <a:xfrm>
          <a:off x="0" y="0"/>
          <a:ext cx="0" cy="0"/>
          <a:chOff x="0" y="0"/>
          <a:chExt cx="0" cy="0"/>
        </a:xfrm>
      </p:grpSpPr>
      <p:sp>
        <p:nvSpPr>
          <p:cNvPr id="84" name="Google Shape;84;p18"/>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8"/>
          <p:cNvSpPr txBox="1">
            <a:spLocks noGrp="1"/>
          </p:cNvSpPr>
          <p:nvPr>
            <p:ph type="title"/>
          </p:nvPr>
        </p:nvSpPr>
        <p:spPr>
          <a:xfrm>
            <a:off x="1285450" y="1987513"/>
            <a:ext cx="2451900" cy="9669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000"/>
              <a:buNone/>
              <a:defRPr/>
            </a:lvl1pPr>
            <a:lvl2pPr lvl="1" rtl="0">
              <a:spcBef>
                <a:spcPts val="0"/>
              </a:spcBef>
              <a:spcAft>
                <a:spcPts val="0"/>
              </a:spcAft>
              <a:buSzPts val="2800"/>
              <a:buNone/>
              <a:defRPr>
                <a:latin typeface="Roboto"/>
                <a:ea typeface="Roboto"/>
                <a:cs typeface="Roboto"/>
                <a:sym typeface="Roboto"/>
              </a:defRPr>
            </a:lvl2pPr>
            <a:lvl3pPr lvl="2" rtl="0">
              <a:spcBef>
                <a:spcPts val="0"/>
              </a:spcBef>
              <a:spcAft>
                <a:spcPts val="0"/>
              </a:spcAft>
              <a:buSzPts val="2800"/>
              <a:buNone/>
              <a:defRPr>
                <a:latin typeface="Roboto"/>
                <a:ea typeface="Roboto"/>
                <a:cs typeface="Roboto"/>
                <a:sym typeface="Roboto"/>
              </a:defRPr>
            </a:lvl3pPr>
            <a:lvl4pPr lvl="3" rtl="0">
              <a:spcBef>
                <a:spcPts val="0"/>
              </a:spcBef>
              <a:spcAft>
                <a:spcPts val="0"/>
              </a:spcAft>
              <a:buSzPts val="2800"/>
              <a:buNone/>
              <a:defRPr>
                <a:latin typeface="Roboto"/>
                <a:ea typeface="Roboto"/>
                <a:cs typeface="Roboto"/>
                <a:sym typeface="Roboto"/>
              </a:defRPr>
            </a:lvl4pPr>
            <a:lvl5pPr lvl="4" rtl="0">
              <a:spcBef>
                <a:spcPts val="0"/>
              </a:spcBef>
              <a:spcAft>
                <a:spcPts val="0"/>
              </a:spcAft>
              <a:buSzPts val="2800"/>
              <a:buNone/>
              <a:defRPr>
                <a:latin typeface="Roboto"/>
                <a:ea typeface="Roboto"/>
                <a:cs typeface="Roboto"/>
                <a:sym typeface="Roboto"/>
              </a:defRPr>
            </a:lvl5pPr>
            <a:lvl6pPr lvl="5" rtl="0">
              <a:spcBef>
                <a:spcPts val="0"/>
              </a:spcBef>
              <a:spcAft>
                <a:spcPts val="0"/>
              </a:spcAft>
              <a:buSzPts val="2800"/>
              <a:buNone/>
              <a:defRPr>
                <a:latin typeface="Roboto"/>
                <a:ea typeface="Roboto"/>
                <a:cs typeface="Roboto"/>
                <a:sym typeface="Roboto"/>
              </a:defRPr>
            </a:lvl6pPr>
            <a:lvl7pPr lvl="6" rtl="0">
              <a:spcBef>
                <a:spcPts val="0"/>
              </a:spcBef>
              <a:spcAft>
                <a:spcPts val="0"/>
              </a:spcAft>
              <a:buSzPts val="2800"/>
              <a:buNone/>
              <a:defRPr>
                <a:latin typeface="Roboto"/>
                <a:ea typeface="Roboto"/>
                <a:cs typeface="Roboto"/>
                <a:sym typeface="Roboto"/>
              </a:defRPr>
            </a:lvl7pPr>
            <a:lvl8pPr lvl="7" rtl="0">
              <a:spcBef>
                <a:spcPts val="0"/>
              </a:spcBef>
              <a:spcAft>
                <a:spcPts val="0"/>
              </a:spcAft>
              <a:buSzPts val="2800"/>
              <a:buNone/>
              <a:defRPr>
                <a:latin typeface="Roboto"/>
                <a:ea typeface="Roboto"/>
                <a:cs typeface="Roboto"/>
                <a:sym typeface="Roboto"/>
              </a:defRPr>
            </a:lvl8pPr>
            <a:lvl9pPr lvl="8" rtl="0">
              <a:spcBef>
                <a:spcPts val="0"/>
              </a:spcBef>
              <a:spcAft>
                <a:spcPts val="0"/>
              </a:spcAft>
              <a:buSzPts val="2800"/>
              <a:buNone/>
              <a:defRPr>
                <a:latin typeface="Roboto"/>
                <a:ea typeface="Roboto"/>
                <a:cs typeface="Roboto"/>
                <a:sym typeface="Roboto"/>
              </a:defRPr>
            </a:lvl9pPr>
          </a:lstStyle>
          <a:p>
            <a:endParaRPr/>
          </a:p>
        </p:txBody>
      </p:sp>
      <p:sp>
        <p:nvSpPr>
          <p:cNvPr id="86" name="Google Shape;86;p18"/>
          <p:cNvSpPr txBox="1">
            <a:spLocks noGrp="1"/>
          </p:cNvSpPr>
          <p:nvPr>
            <p:ph type="subTitle" idx="1"/>
          </p:nvPr>
        </p:nvSpPr>
        <p:spPr>
          <a:xfrm>
            <a:off x="994175" y="2767950"/>
            <a:ext cx="2743200" cy="9669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4">
  <p:cSld name="CUSTOM_9_1_1">
    <p:spTree>
      <p:nvGrpSpPr>
        <p:cNvPr id="1" name="Shape 91"/>
        <p:cNvGrpSpPr/>
        <p:nvPr/>
      </p:nvGrpSpPr>
      <p:grpSpPr>
        <a:xfrm>
          <a:off x="0" y="0"/>
          <a:ext cx="0" cy="0"/>
          <a:chOff x="0" y="0"/>
          <a:chExt cx="0" cy="0"/>
        </a:xfrm>
      </p:grpSpPr>
      <p:sp>
        <p:nvSpPr>
          <p:cNvPr id="92" name="Google Shape;92;p20"/>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0"/>
          <p:cNvSpPr txBox="1">
            <a:spLocks noGrp="1"/>
          </p:cNvSpPr>
          <p:nvPr>
            <p:ph type="title"/>
          </p:nvPr>
        </p:nvSpPr>
        <p:spPr>
          <a:xfrm>
            <a:off x="4797275" y="1960538"/>
            <a:ext cx="1697100" cy="993600"/>
          </a:xfrm>
          <a:prstGeom prst="rect">
            <a:avLst/>
          </a:prstGeom>
        </p:spPr>
        <p:txBody>
          <a:bodyPr spcFirstLastPara="1" wrap="square" lIns="91425" tIns="91425" rIns="91425" bIns="91425" anchor="b" anchorCtr="0">
            <a:noAutofit/>
          </a:bodyPr>
          <a:lstStyle>
            <a:lvl1pPr lvl="0" algn="l" rtl="0">
              <a:spcBef>
                <a:spcPts val="0"/>
              </a:spcBef>
              <a:spcAft>
                <a:spcPts val="0"/>
              </a:spcAft>
              <a:buSzPts val="3000"/>
              <a:buNone/>
              <a:defRPr/>
            </a:lvl1pPr>
            <a:lvl2pPr lvl="1" algn="r" rtl="0">
              <a:spcBef>
                <a:spcPts val="0"/>
              </a:spcBef>
              <a:spcAft>
                <a:spcPts val="0"/>
              </a:spcAft>
              <a:buSzPts val="2800"/>
              <a:buNone/>
              <a:defRPr>
                <a:latin typeface="Roboto"/>
                <a:ea typeface="Roboto"/>
                <a:cs typeface="Roboto"/>
                <a:sym typeface="Roboto"/>
              </a:defRPr>
            </a:lvl2pPr>
            <a:lvl3pPr lvl="2" algn="r" rtl="0">
              <a:spcBef>
                <a:spcPts val="0"/>
              </a:spcBef>
              <a:spcAft>
                <a:spcPts val="0"/>
              </a:spcAft>
              <a:buSzPts val="2800"/>
              <a:buNone/>
              <a:defRPr>
                <a:latin typeface="Roboto"/>
                <a:ea typeface="Roboto"/>
                <a:cs typeface="Roboto"/>
                <a:sym typeface="Roboto"/>
              </a:defRPr>
            </a:lvl3pPr>
            <a:lvl4pPr lvl="3" algn="r" rtl="0">
              <a:spcBef>
                <a:spcPts val="0"/>
              </a:spcBef>
              <a:spcAft>
                <a:spcPts val="0"/>
              </a:spcAft>
              <a:buSzPts val="2800"/>
              <a:buNone/>
              <a:defRPr>
                <a:latin typeface="Roboto"/>
                <a:ea typeface="Roboto"/>
                <a:cs typeface="Roboto"/>
                <a:sym typeface="Roboto"/>
              </a:defRPr>
            </a:lvl4pPr>
            <a:lvl5pPr lvl="4" algn="r" rtl="0">
              <a:spcBef>
                <a:spcPts val="0"/>
              </a:spcBef>
              <a:spcAft>
                <a:spcPts val="0"/>
              </a:spcAft>
              <a:buSzPts val="2800"/>
              <a:buNone/>
              <a:defRPr>
                <a:latin typeface="Roboto"/>
                <a:ea typeface="Roboto"/>
                <a:cs typeface="Roboto"/>
                <a:sym typeface="Roboto"/>
              </a:defRPr>
            </a:lvl5pPr>
            <a:lvl6pPr lvl="5" algn="r" rtl="0">
              <a:spcBef>
                <a:spcPts val="0"/>
              </a:spcBef>
              <a:spcAft>
                <a:spcPts val="0"/>
              </a:spcAft>
              <a:buSzPts val="2800"/>
              <a:buNone/>
              <a:defRPr>
                <a:latin typeface="Roboto"/>
                <a:ea typeface="Roboto"/>
                <a:cs typeface="Roboto"/>
                <a:sym typeface="Roboto"/>
              </a:defRPr>
            </a:lvl6pPr>
            <a:lvl7pPr lvl="6" algn="r" rtl="0">
              <a:spcBef>
                <a:spcPts val="0"/>
              </a:spcBef>
              <a:spcAft>
                <a:spcPts val="0"/>
              </a:spcAft>
              <a:buSzPts val="2800"/>
              <a:buNone/>
              <a:defRPr>
                <a:latin typeface="Roboto"/>
                <a:ea typeface="Roboto"/>
                <a:cs typeface="Roboto"/>
                <a:sym typeface="Roboto"/>
              </a:defRPr>
            </a:lvl7pPr>
            <a:lvl8pPr lvl="7" algn="r" rtl="0">
              <a:spcBef>
                <a:spcPts val="0"/>
              </a:spcBef>
              <a:spcAft>
                <a:spcPts val="0"/>
              </a:spcAft>
              <a:buSzPts val="2800"/>
              <a:buNone/>
              <a:defRPr>
                <a:latin typeface="Roboto"/>
                <a:ea typeface="Roboto"/>
                <a:cs typeface="Roboto"/>
                <a:sym typeface="Roboto"/>
              </a:defRPr>
            </a:lvl8pPr>
            <a:lvl9pPr lvl="8" algn="r" rtl="0">
              <a:spcBef>
                <a:spcPts val="0"/>
              </a:spcBef>
              <a:spcAft>
                <a:spcPts val="0"/>
              </a:spcAft>
              <a:buSzPts val="2800"/>
              <a:buNone/>
              <a:defRPr>
                <a:latin typeface="Roboto"/>
                <a:ea typeface="Roboto"/>
                <a:cs typeface="Roboto"/>
                <a:sym typeface="Roboto"/>
              </a:defRPr>
            </a:lvl9pPr>
          </a:lstStyle>
          <a:p>
            <a:endParaRPr/>
          </a:p>
        </p:txBody>
      </p:sp>
      <p:sp>
        <p:nvSpPr>
          <p:cNvPr id="94" name="Google Shape;94;p20"/>
          <p:cNvSpPr txBox="1">
            <a:spLocks noGrp="1"/>
          </p:cNvSpPr>
          <p:nvPr>
            <p:ph type="subTitle" idx="1"/>
          </p:nvPr>
        </p:nvSpPr>
        <p:spPr>
          <a:xfrm>
            <a:off x="4797275" y="2766225"/>
            <a:ext cx="2784600" cy="95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r" rtl="0">
              <a:lnSpc>
                <a:spcPct val="100000"/>
              </a:lnSpc>
              <a:spcBef>
                <a:spcPts val="0"/>
              </a:spcBef>
              <a:spcAft>
                <a:spcPts val="0"/>
              </a:spcAft>
              <a:buSzPts val="2100"/>
              <a:buNone/>
              <a:defRPr sz="2100"/>
            </a:lvl2pPr>
            <a:lvl3pPr lvl="2" algn="r" rtl="0">
              <a:lnSpc>
                <a:spcPct val="100000"/>
              </a:lnSpc>
              <a:spcBef>
                <a:spcPts val="0"/>
              </a:spcBef>
              <a:spcAft>
                <a:spcPts val="0"/>
              </a:spcAft>
              <a:buSzPts val="2100"/>
              <a:buNone/>
              <a:defRPr sz="2100"/>
            </a:lvl3pPr>
            <a:lvl4pPr lvl="3" algn="r" rtl="0">
              <a:lnSpc>
                <a:spcPct val="100000"/>
              </a:lnSpc>
              <a:spcBef>
                <a:spcPts val="0"/>
              </a:spcBef>
              <a:spcAft>
                <a:spcPts val="0"/>
              </a:spcAft>
              <a:buSzPts val="2100"/>
              <a:buNone/>
              <a:defRPr sz="2100"/>
            </a:lvl4pPr>
            <a:lvl5pPr lvl="4" algn="r" rtl="0">
              <a:lnSpc>
                <a:spcPct val="100000"/>
              </a:lnSpc>
              <a:spcBef>
                <a:spcPts val="0"/>
              </a:spcBef>
              <a:spcAft>
                <a:spcPts val="0"/>
              </a:spcAft>
              <a:buSzPts val="2100"/>
              <a:buNone/>
              <a:defRPr sz="2100"/>
            </a:lvl5pPr>
            <a:lvl6pPr lvl="5" algn="r" rtl="0">
              <a:lnSpc>
                <a:spcPct val="100000"/>
              </a:lnSpc>
              <a:spcBef>
                <a:spcPts val="0"/>
              </a:spcBef>
              <a:spcAft>
                <a:spcPts val="0"/>
              </a:spcAft>
              <a:buSzPts val="2100"/>
              <a:buNone/>
              <a:defRPr sz="2100"/>
            </a:lvl6pPr>
            <a:lvl7pPr lvl="6" algn="r" rtl="0">
              <a:lnSpc>
                <a:spcPct val="100000"/>
              </a:lnSpc>
              <a:spcBef>
                <a:spcPts val="0"/>
              </a:spcBef>
              <a:spcAft>
                <a:spcPts val="0"/>
              </a:spcAft>
              <a:buSzPts val="2100"/>
              <a:buNone/>
              <a:defRPr sz="2100"/>
            </a:lvl7pPr>
            <a:lvl8pPr lvl="7" algn="r" rtl="0">
              <a:lnSpc>
                <a:spcPct val="100000"/>
              </a:lnSpc>
              <a:spcBef>
                <a:spcPts val="0"/>
              </a:spcBef>
              <a:spcAft>
                <a:spcPts val="0"/>
              </a:spcAft>
              <a:buSzPts val="2100"/>
              <a:buNone/>
              <a:defRPr sz="2100"/>
            </a:lvl8pPr>
            <a:lvl9pPr lvl="8" algn="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1">
  <p:cSld name="CUSTOM_12">
    <p:spTree>
      <p:nvGrpSpPr>
        <p:cNvPr id="1" name="Shape 95"/>
        <p:cNvGrpSpPr/>
        <p:nvPr/>
      </p:nvGrpSpPr>
      <p:grpSpPr>
        <a:xfrm>
          <a:off x="0" y="0"/>
          <a:ext cx="0" cy="0"/>
          <a:chOff x="0" y="0"/>
          <a:chExt cx="0" cy="0"/>
        </a:xfrm>
      </p:grpSpPr>
      <p:sp>
        <p:nvSpPr>
          <p:cNvPr id="96" name="Google Shape;96;p21"/>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1"/>
          <p:cNvSpPr txBox="1">
            <a:spLocks noGrp="1"/>
          </p:cNvSpPr>
          <p:nvPr>
            <p:ph type="title"/>
          </p:nvPr>
        </p:nvSpPr>
        <p:spPr>
          <a:xfrm>
            <a:off x="2555375" y="1663463"/>
            <a:ext cx="4045200" cy="1263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800"/>
              <a:buNone/>
              <a:defRPr sz="7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98" name="Google Shape;98;p21"/>
          <p:cNvSpPr txBox="1">
            <a:spLocks noGrp="1"/>
          </p:cNvSpPr>
          <p:nvPr>
            <p:ph type="subTitle" idx="1"/>
          </p:nvPr>
        </p:nvSpPr>
        <p:spPr>
          <a:xfrm>
            <a:off x="2555375" y="2896500"/>
            <a:ext cx="4045200" cy="625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600">
                <a:solidFill>
                  <a:schemeClr val="lt1"/>
                </a:solidFill>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1">
  <p:cSld name="CUSTOM_11">
    <p:spTree>
      <p:nvGrpSpPr>
        <p:cNvPr id="1" name="Shape 99"/>
        <p:cNvGrpSpPr/>
        <p:nvPr/>
      </p:nvGrpSpPr>
      <p:grpSpPr>
        <a:xfrm>
          <a:off x="0" y="0"/>
          <a:ext cx="0" cy="0"/>
          <a:chOff x="0" y="0"/>
          <a:chExt cx="0" cy="0"/>
        </a:xfrm>
      </p:grpSpPr>
      <p:sp>
        <p:nvSpPr>
          <p:cNvPr id="100" name="Google Shape;100;p22"/>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2"/>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2" name="Google Shape;102;p22"/>
          <p:cNvSpPr txBox="1">
            <a:spLocks noGrp="1"/>
          </p:cNvSpPr>
          <p:nvPr>
            <p:ph type="subTitle" idx="1"/>
          </p:nvPr>
        </p:nvSpPr>
        <p:spPr>
          <a:xfrm>
            <a:off x="720000" y="3563593"/>
            <a:ext cx="2118000" cy="6987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103" name="Google Shape;103;p22"/>
          <p:cNvSpPr txBox="1">
            <a:spLocks noGrp="1"/>
          </p:cNvSpPr>
          <p:nvPr>
            <p:ph type="subTitle" idx="2"/>
          </p:nvPr>
        </p:nvSpPr>
        <p:spPr>
          <a:xfrm>
            <a:off x="6305975" y="3563593"/>
            <a:ext cx="2118000" cy="698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104" name="Google Shape;104;p22"/>
          <p:cNvSpPr txBox="1">
            <a:spLocks noGrp="1"/>
          </p:cNvSpPr>
          <p:nvPr>
            <p:ph type="subTitle" idx="3"/>
          </p:nvPr>
        </p:nvSpPr>
        <p:spPr>
          <a:xfrm>
            <a:off x="720000" y="3242925"/>
            <a:ext cx="2118000" cy="477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Font typeface="Anton"/>
              <a:buNone/>
              <a:defRPr sz="2400">
                <a:latin typeface="Open Sans Medium"/>
                <a:ea typeface="Open Sans Medium"/>
                <a:cs typeface="Open Sans Medium"/>
                <a:sym typeface="Open Sans Medium"/>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05" name="Google Shape;105;p22"/>
          <p:cNvSpPr txBox="1">
            <a:spLocks noGrp="1"/>
          </p:cNvSpPr>
          <p:nvPr>
            <p:ph type="subTitle" idx="4"/>
          </p:nvPr>
        </p:nvSpPr>
        <p:spPr>
          <a:xfrm>
            <a:off x="6305975" y="3242925"/>
            <a:ext cx="2118000" cy="477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Anton"/>
              <a:buNone/>
              <a:defRPr sz="2400">
                <a:latin typeface="Open Sans Medium"/>
                <a:ea typeface="Open Sans Medium"/>
                <a:cs typeface="Open Sans Medium"/>
                <a:sym typeface="Open Sans Medium"/>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ckground ">
  <p:cSld name="CUSTOM_2">
    <p:bg>
      <p:bgPr>
        <a:solidFill>
          <a:schemeClr val="lt1"/>
        </a:solidFill>
        <a:effectLst/>
      </p:bgPr>
    </p:bg>
    <p:spTree>
      <p:nvGrpSpPr>
        <p:cNvPr id="1" name="Shape 163"/>
        <p:cNvGrpSpPr/>
        <p:nvPr/>
      </p:nvGrpSpPr>
      <p:grpSpPr>
        <a:xfrm>
          <a:off x="0" y="0"/>
          <a:ext cx="0" cy="0"/>
          <a:chOff x="0" y="0"/>
          <a:chExt cx="0" cy="0"/>
        </a:xfrm>
      </p:grpSpPr>
      <p:sp>
        <p:nvSpPr>
          <p:cNvPr id="164" name="Google Shape;164;p29"/>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5" name="Google Shape;165;p29"/>
          <p:cNvGrpSpPr/>
          <p:nvPr/>
        </p:nvGrpSpPr>
        <p:grpSpPr>
          <a:xfrm rot="1062911">
            <a:off x="1939670" y="3260096"/>
            <a:ext cx="1326818" cy="1236684"/>
            <a:chOff x="6032650" y="4188100"/>
            <a:chExt cx="708425" cy="660300"/>
          </a:xfrm>
        </p:grpSpPr>
        <p:sp>
          <p:nvSpPr>
            <p:cNvPr id="166" name="Google Shape;166;p29"/>
            <p:cNvSpPr/>
            <p:nvPr/>
          </p:nvSpPr>
          <p:spPr>
            <a:xfrm>
              <a:off x="6032650" y="4188100"/>
              <a:ext cx="708425" cy="660300"/>
            </a:xfrm>
            <a:custGeom>
              <a:avLst/>
              <a:gdLst/>
              <a:ahLst/>
              <a:cxnLst/>
              <a:rect l="l" t="t" r="r" b="b"/>
              <a:pathLst>
                <a:path w="28337" h="26412" extrusionOk="0">
                  <a:moveTo>
                    <a:pt x="7172" y="21312"/>
                  </a:moveTo>
                  <a:cubicBezTo>
                    <a:pt x="7525" y="21312"/>
                    <a:pt x="7857" y="21395"/>
                    <a:pt x="8209" y="21395"/>
                  </a:cubicBezTo>
                  <a:lnTo>
                    <a:pt x="8375" y="21561"/>
                  </a:lnTo>
                  <a:cubicBezTo>
                    <a:pt x="8126" y="21561"/>
                    <a:pt x="7774" y="21664"/>
                    <a:pt x="7255" y="21664"/>
                  </a:cubicBezTo>
                  <a:lnTo>
                    <a:pt x="6571" y="21664"/>
                  </a:lnTo>
                  <a:cubicBezTo>
                    <a:pt x="6820" y="21561"/>
                    <a:pt x="7007" y="21478"/>
                    <a:pt x="7172" y="21312"/>
                  </a:cubicBezTo>
                  <a:close/>
                  <a:moveTo>
                    <a:pt x="16853" y="20276"/>
                  </a:moveTo>
                  <a:lnTo>
                    <a:pt x="16853" y="21229"/>
                  </a:lnTo>
                  <a:lnTo>
                    <a:pt x="17806" y="21229"/>
                  </a:lnTo>
                  <a:cubicBezTo>
                    <a:pt x="17889" y="21312"/>
                    <a:pt x="18055" y="21478"/>
                    <a:pt x="18221" y="21478"/>
                  </a:cubicBezTo>
                  <a:cubicBezTo>
                    <a:pt x="18221" y="21561"/>
                    <a:pt x="18138" y="21561"/>
                    <a:pt x="18138" y="21664"/>
                  </a:cubicBezTo>
                  <a:cubicBezTo>
                    <a:pt x="18055" y="21747"/>
                    <a:pt x="17889" y="21830"/>
                    <a:pt x="16501" y="21830"/>
                  </a:cubicBezTo>
                  <a:lnTo>
                    <a:pt x="14262" y="21830"/>
                  </a:lnTo>
                  <a:cubicBezTo>
                    <a:pt x="13391" y="21830"/>
                    <a:pt x="13039" y="21747"/>
                    <a:pt x="12956" y="21747"/>
                  </a:cubicBezTo>
                  <a:cubicBezTo>
                    <a:pt x="13142" y="21664"/>
                    <a:pt x="13308" y="21478"/>
                    <a:pt x="13474" y="21312"/>
                  </a:cubicBezTo>
                  <a:cubicBezTo>
                    <a:pt x="14262" y="21229"/>
                    <a:pt x="14863" y="20960"/>
                    <a:pt x="15547" y="20711"/>
                  </a:cubicBezTo>
                  <a:lnTo>
                    <a:pt x="15899" y="20628"/>
                  </a:lnTo>
                  <a:cubicBezTo>
                    <a:pt x="16148" y="20524"/>
                    <a:pt x="16501" y="20441"/>
                    <a:pt x="16853" y="20276"/>
                  </a:cubicBezTo>
                  <a:close/>
                  <a:moveTo>
                    <a:pt x="17150" y="0"/>
                  </a:moveTo>
                  <a:cubicBezTo>
                    <a:pt x="16487" y="0"/>
                    <a:pt x="15884" y="158"/>
                    <a:pt x="15381" y="417"/>
                  </a:cubicBezTo>
                  <a:cubicBezTo>
                    <a:pt x="15112" y="583"/>
                    <a:pt x="14863" y="749"/>
                    <a:pt x="14697" y="935"/>
                  </a:cubicBezTo>
                  <a:lnTo>
                    <a:pt x="14179" y="1619"/>
                  </a:lnTo>
                  <a:lnTo>
                    <a:pt x="14075" y="1868"/>
                  </a:lnTo>
                  <a:cubicBezTo>
                    <a:pt x="13992" y="2055"/>
                    <a:pt x="13992" y="2303"/>
                    <a:pt x="13992" y="2490"/>
                  </a:cubicBezTo>
                  <a:lnTo>
                    <a:pt x="13992" y="3091"/>
                  </a:lnTo>
                  <a:lnTo>
                    <a:pt x="13992" y="3174"/>
                  </a:lnTo>
                  <a:cubicBezTo>
                    <a:pt x="13992" y="3941"/>
                    <a:pt x="13992" y="4895"/>
                    <a:pt x="13474" y="6014"/>
                  </a:cubicBezTo>
                  <a:cubicBezTo>
                    <a:pt x="13225" y="6366"/>
                    <a:pt x="13039" y="6719"/>
                    <a:pt x="12873" y="7154"/>
                  </a:cubicBezTo>
                  <a:cubicBezTo>
                    <a:pt x="12438" y="7320"/>
                    <a:pt x="12189" y="7672"/>
                    <a:pt x="12106" y="8087"/>
                  </a:cubicBezTo>
                  <a:cubicBezTo>
                    <a:pt x="11836" y="8273"/>
                    <a:pt x="11671" y="8522"/>
                    <a:pt x="11588" y="8792"/>
                  </a:cubicBezTo>
                  <a:cubicBezTo>
                    <a:pt x="11401" y="8958"/>
                    <a:pt x="11318" y="9123"/>
                    <a:pt x="11152" y="9310"/>
                  </a:cubicBezTo>
                  <a:cubicBezTo>
                    <a:pt x="11070" y="9476"/>
                    <a:pt x="11070" y="9642"/>
                    <a:pt x="10966" y="9745"/>
                  </a:cubicBezTo>
                  <a:cubicBezTo>
                    <a:pt x="10800" y="9911"/>
                    <a:pt x="10634" y="10077"/>
                    <a:pt x="10448" y="10263"/>
                  </a:cubicBezTo>
                  <a:cubicBezTo>
                    <a:pt x="10365" y="10346"/>
                    <a:pt x="10282" y="10512"/>
                    <a:pt x="10199" y="10678"/>
                  </a:cubicBezTo>
                  <a:cubicBezTo>
                    <a:pt x="10116" y="10782"/>
                    <a:pt x="9929" y="10865"/>
                    <a:pt x="9846" y="10865"/>
                  </a:cubicBezTo>
                  <a:cubicBezTo>
                    <a:pt x="9681" y="11030"/>
                    <a:pt x="9515" y="11196"/>
                    <a:pt x="9411" y="11466"/>
                  </a:cubicBezTo>
                  <a:lnTo>
                    <a:pt x="9328" y="11466"/>
                  </a:lnTo>
                  <a:lnTo>
                    <a:pt x="9328" y="11549"/>
                  </a:lnTo>
                  <a:cubicBezTo>
                    <a:pt x="9080" y="11632"/>
                    <a:pt x="8810" y="11714"/>
                    <a:pt x="8644" y="11901"/>
                  </a:cubicBezTo>
                  <a:cubicBezTo>
                    <a:pt x="8561" y="11984"/>
                    <a:pt x="8478" y="12150"/>
                    <a:pt x="8375" y="12233"/>
                  </a:cubicBezTo>
                  <a:lnTo>
                    <a:pt x="8375" y="12336"/>
                  </a:lnTo>
                  <a:cubicBezTo>
                    <a:pt x="8043" y="12336"/>
                    <a:pt x="7691" y="12419"/>
                    <a:pt x="7525" y="12585"/>
                  </a:cubicBezTo>
                  <a:cubicBezTo>
                    <a:pt x="7442" y="12668"/>
                    <a:pt x="7338" y="12668"/>
                    <a:pt x="7255" y="12751"/>
                  </a:cubicBezTo>
                  <a:lnTo>
                    <a:pt x="7090" y="13020"/>
                  </a:lnTo>
                  <a:cubicBezTo>
                    <a:pt x="6924" y="13103"/>
                    <a:pt x="6737" y="13186"/>
                    <a:pt x="6571" y="13269"/>
                  </a:cubicBezTo>
                  <a:lnTo>
                    <a:pt x="3980" y="14492"/>
                  </a:lnTo>
                  <a:lnTo>
                    <a:pt x="4063" y="14492"/>
                  </a:lnTo>
                  <a:cubicBezTo>
                    <a:pt x="2508" y="15529"/>
                    <a:pt x="1824" y="16814"/>
                    <a:pt x="1824" y="18369"/>
                  </a:cubicBezTo>
                  <a:cubicBezTo>
                    <a:pt x="1638" y="18721"/>
                    <a:pt x="1472" y="19156"/>
                    <a:pt x="1555" y="19488"/>
                  </a:cubicBezTo>
                  <a:cubicBezTo>
                    <a:pt x="1555" y="19674"/>
                    <a:pt x="1555" y="19757"/>
                    <a:pt x="1638" y="19923"/>
                  </a:cubicBezTo>
                  <a:lnTo>
                    <a:pt x="1638" y="20110"/>
                  </a:lnTo>
                  <a:lnTo>
                    <a:pt x="1638" y="20193"/>
                  </a:lnTo>
                  <a:cubicBezTo>
                    <a:pt x="1306" y="20524"/>
                    <a:pt x="1037" y="20960"/>
                    <a:pt x="871" y="21312"/>
                  </a:cubicBezTo>
                  <a:lnTo>
                    <a:pt x="83" y="22348"/>
                  </a:lnTo>
                  <a:lnTo>
                    <a:pt x="0" y="23033"/>
                  </a:lnTo>
                  <a:lnTo>
                    <a:pt x="83" y="23737"/>
                  </a:lnTo>
                  <a:lnTo>
                    <a:pt x="1037" y="24940"/>
                  </a:lnTo>
                  <a:cubicBezTo>
                    <a:pt x="1990" y="25707"/>
                    <a:pt x="4146" y="26225"/>
                    <a:pt x="7691" y="26411"/>
                  </a:cubicBezTo>
                  <a:lnTo>
                    <a:pt x="11401" y="26411"/>
                  </a:lnTo>
                  <a:cubicBezTo>
                    <a:pt x="16936" y="26411"/>
                    <a:pt x="24357" y="26142"/>
                    <a:pt x="25393" y="26059"/>
                  </a:cubicBezTo>
                  <a:cubicBezTo>
                    <a:pt x="27901" y="25893"/>
                    <a:pt x="28254" y="24857"/>
                    <a:pt x="28254" y="24152"/>
                  </a:cubicBezTo>
                  <a:cubicBezTo>
                    <a:pt x="28337" y="22431"/>
                    <a:pt x="25994" y="22183"/>
                    <a:pt x="25227" y="22079"/>
                  </a:cubicBezTo>
                  <a:lnTo>
                    <a:pt x="24357" y="22079"/>
                  </a:lnTo>
                  <a:cubicBezTo>
                    <a:pt x="24025" y="21996"/>
                    <a:pt x="22802" y="21913"/>
                    <a:pt x="22553" y="21747"/>
                  </a:cubicBezTo>
                  <a:lnTo>
                    <a:pt x="22553" y="21478"/>
                  </a:lnTo>
                  <a:cubicBezTo>
                    <a:pt x="22636" y="21395"/>
                    <a:pt x="22802" y="21312"/>
                    <a:pt x="22885" y="21229"/>
                  </a:cubicBezTo>
                  <a:lnTo>
                    <a:pt x="23590" y="21229"/>
                  </a:lnTo>
                  <a:lnTo>
                    <a:pt x="24025" y="20524"/>
                  </a:lnTo>
                  <a:cubicBezTo>
                    <a:pt x="24440" y="19674"/>
                    <a:pt x="24792" y="18286"/>
                    <a:pt x="24875" y="17519"/>
                  </a:cubicBezTo>
                  <a:cubicBezTo>
                    <a:pt x="26181" y="15093"/>
                    <a:pt x="24958" y="11466"/>
                    <a:pt x="24626" y="10678"/>
                  </a:cubicBezTo>
                  <a:cubicBezTo>
                    <a:pt x="24626" y="10678"/>
                    <a:pt x="24543" y="10595"/>
                    <a:pt x="24543" y="10512"/>
                  </a:cubicBezTo>
                  <a:cubicBezTo>
                    <a:pt x="24357" y="9911"/>
                    <a:pt x="24274" y="8958"/>
                    <a:pt x="24357" y="7921"/>
                  </a:cubicBezTo>
                  <a:lnTo>
                    <a:pt x="24440" y="7486"/>
                  </a:lnTo>
                  <a:lnTo>
                    <a:pt x="24440" y="7320"/>
                  </a:lnTo>
                  <a:cubicBezTo>
                    <a:pt x="24543" y="7154"/>
                    <a:pt x="24543" y="6885"/>
                    <a:pt x="24543" y="6636"/>
                  </a:cubicBezTo>
                  <a:cubicBezTo>
                    <a:pt x="24626" y="6283"/>
                    <a:pt x="24543" y="5848"/>
                    <a:pt x="24357" y="5413"/>
                  </a:cubicBezTo>
                  <a:cubicBezTo>
                    <a:pt x="24191" y="4812"/>
                    <a:pt x="23839" y="4293"/>
                    <a:pt x="23320" y="3692"/>
                  </a:cubicBezTo>
                  <a:cubicBezTo>
                    <a:pt x="22636" y="2905"/>
                    <a:pt x="21849" y="2221"/>
                    <a:pt x="20999" y="1619"/>
                  </a:cubicBezTo>
                  <a:lnTo>
                    <a:pt x="20812" y="1537"/>
                  </a:lnTo>
                  <a:cubicBezTo>
                    <a:pt x="20480" y="1267"/>
                    <a:pt x="20128" y="1018"/>
                    <a:pt x="19610" y="749"/>
                  </a:cubicBezTo>
                  <a:cubicBezTo>
                    <a:pt x="19092" y="500"/>
                    <a:pt x="18573" y="231"/>
                    <a:pt x="17889" y="65"/>
                  </a:cubicBezTo>
                  <a:cubicBezTo>
                    <a:pt x="17636" y="21"/>
                    <a:pt x="17389" y="0"/>
                    <a:pt x="17150"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9"/>
            <p:cNvSpPr/>
            <p:nvPr/>
          </p:nvSpPr>
          <p:spPr>
            <a:xfrm>
              <a:off x="6591800" y="4353975"/>
              <a:ext cx="21800" cy="107825"/>
            </a:xfrm>
            <a:custGeom>
              <a:avLst/>
              <a:gdLst/>
              <a:ahLst/>
              <a:cxnLst/>
              <a:rect l="l" t="t" r="r" b="b"/>
              <a:pathLst>
                <a:path w="872" h="4313" extrusionOk="0">
                  <a:moveTo>
                    <a:pt x="187" y="1"/>
                  </a:moveTo>
                  <a:cubicBezTo>
                    <a:pt x="1" y="685"/>
                    <a:pt x="1" y="1369"/>
                    <a:pt x="1" y="2157"/>
                  </a:cubicBezTo>
                  <a:cubicBezTo>
                    <a:pt x="1" y="2841"/>
                    <a:pt x="1" y="3628"/>
                    <a:pt x="270" y="4313"/>
                  </a:cubicBezTo>
                  <a:lnTo>
                    <a:pt x="871" y="4313"/>
                  </a:lnTo>
                  <a:cubicBezTo>
                    <a:pt x="519" y="3359"/>
                    <a:pt x="519" y="1887"/>
                    <a:pt x="623" y="685"/>
                  </a:cubicBezTo>
                  <a:cubicBezTo>
                    <a:pt x="436" y="415"/>
                    <a:pt x="353" y="167"/>
                    <a:pt x="18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9"/>
            <p:cNvSpPr/>
            <p:nvPr/>
          </p:nvSpPr>
          <p:spPr>
            <a:xfrm>
              <a:off x="6102075" y="4252400"/>
              <a:ext cx="520325" cy="451400"/>
            </a:xfrm>
            <a:custGeom>
              <a:avLst/>
              <a:gdLst/>
              <a:ahLst/>
              <a:cxnLst/>
              <a:rect l="l" t="t" r="r" b="b"/>
              <a:pathLst>
                <a:path w="20813" h="18056" extrusionOk="0">
                  <a:moveTo>
                    <a:pt x="14408" y="1"/>
                  </a:moveTo>
                  <a:cubicBezTo>
                    <a:pt x="14408" y="1473"/>
                    <a:pt x="14242" y="2924"/>
                    <a:pt x="13806" y="4396"/>
                  </a:cubicBezTo>
                  <a:cubicBezTo>
                    <a:pt x="13371" y="5867"/>
                    <a:pt x="12687" y="7256"/>
                    <a:pt x="11651" y="8458"/>
                  </a:cubicBezTo>
                  <a:cubicBezTo>
                    <a:pt x="11132" y="8977"/>
                    <a:pt x="10614" y="9495"/>
                    <a:pt x="10013" y="10013"/>
                  </a:cubicBezTo>
                  <a:cubicBezTo>
                    <a:pt x="9412" y="10531"/>
                    <a:pt x="8811" y="10967"/>
                    <a:pt x="8189" y="11402"/>
                  </a:cubicBezTo>
                  <a:cubicBezTo>
                    <a:pt x="7505" y="11837"/>
                    <a:pt x="6821" y="12169"/>
                    <a:pt x="6116" y="12438"/>
                  </a:cubicBezTo>
                  <a:cubicBezTo>
                    <a:pt x="5701" y="12521"/>
                    <a:pt x="5349" y="12604"/>
                    <a:pt x="4914" y="12604"/>
                  </a:cubicBezTo>
                  <a:cubicBezTo>
                    <a:pt x="4561" y="12604"/>
                    <a:pt x="4147" y="12438"/>
                    <a:pt x="3877" y="12169"/>
                  </a:cubicBezTo>
                  <a:cubicBezTo>
                    <a:pt x="1721" y="13205"/>
                    <a:pt x="84" y="14076"/>
                    <a:pt x="519" y="16398"/>
                  </a:cubicBezTo>
                  <a:lnTo>
                    <a:pt x="519" y="16315"/>
                  </a:lnTo>
                  <a:lnTo>
                    <a:pt x="5701" y="16315"/>
                  </a:lnTo>
                  <a:cubicBezTo>
                    <a:pt x="6169" y="16315"/>
                    <a:pt x="6644" y="16322"/>
                    <a:pt x="7120" y="16322"/>
                  </a:cubicBezTo>
                  <a:cubicBezTo>
                    <a:pt x="8309" y="16322"/>
                    <a:pt x="9504" y="16279"/>
                    <a:pt x="10614" y="15983"/>
                  </a:cubicBezTo>
                  <a:cubicBezTo>
                    <a:pt x="11485" y="15714"/>
                    <a:pt x="12252" y="15465"/>
                    <a:pt x="13122" y="15195"/>
                  </a:cubicBezTo>
                  <a:cubicBezTo>
                    <a:pt x="13205" y="15195"/>
                    <a:pt x="13371" y="15112"/>
                    <a:pt x="13558" y="15112"/>
                  </a:cubicBezTo>
                  <a:cubicBezTo>
                    <a:pt x="13558" y="14760"/>
                    <a:pt x="13641" y="14511"/>
                    <a:pt x="13641" y="14159"/>
                  </a:cubicBezTo>
                  <a:cubicBezTo>
                    <a:pt x="13724" y="13724"/>
                    <a:pt x="13889" y="13288"/>
                    <a:pt x="14076" y="12874"/>
                  </a:cubicBezTo>
                  <a:cubicBezTo>
                    <a:pt x="14408" y="12003"/>
                    <a:pt x="14926" y="11215"/>
                    <a:pt x="15548" y="10531"/>
                  </a:cubicBezTo>
                  <a:cubicBezTo>
                    <a:pt x="16232" y="9930"/>
                    <a:pt x="16916" y="9329"/>
                    <a:pt x="17786" y="8977"/>
                  </a:cubicBezTo>
                  <a:cubicBezTo>
                    <a:pt x="18222" y="8728"/>
                    <a:pt x="18657" y="8624"/>
                    <a:pt x="19072" y="8458"/>
                  </a:cubicBezTo>
                  <a:cubicBezTo>
                    <a:pt x="19341" y="8458"/>
                    <a:pt x="19590" y="8376"/>
                    <a:pt x="19859" y="8376"/>
                  </a:cubicBezTo>
                  <a:cubicBezTo>
                    <a:pt x="19776" y="8210"/>
                    <a:pt x="19693" y="8023"/>
                    <a:pt x="19693" y="7940"/>
                  </a:cubicBezTo>
                  <a:cubicBezTo>
                    <a:pt x="19590" y="7691"/>
                    <a:pt x="19507" y="7505"/>
                    <a:pt x="19507" y="7339"/>
                  </a:cubicBezTo>
                  <a:cubicBezTo>
                    <a:pt x="19424" y="6987"/>
                    <a:pt x="19424" y="6551"/>
                    <a:pt x="19424" y="6220"/>
                  </a:cubicBezTo>
                  <a:cubicBezTo>
                    <a:pt x="19424" y="5784"/>
                    <a:pt x="19424" y="5432"/>
                    <a:pt x="19507" y="4997"/>
                  </a:cubicBezTo>
                  <a:cubicBezTo>
                    <a:pt x="19507" y="4831"/>
                    <a:pt x="19590" y="4665"/>
                    <a:pt x="19590" y="4478"/>
                  </a:cubicBezTo>
                  <a:cubicBezTo>
                    <a:pt x="19693" y="4313"/>
                    <a:pt x="19693" y="4147"/>
                    <a:pt x="19776" y="3960"/>
                  </a:cubicBezTo>
                  <a:cubicBezTo>
                    <a:pt x="19693" y="3960"/>
                    <a:pt x="19590" y="3877"/>
                    <a:pt x="19507" y="3794"/>
                  </a:cubicBezTo>
                  <a:cubicBezTo>
                    <a:pt x="19258" y="3442"/>
                    <a:pt x="18989" y="3193"/>
                    <a:pt x="18740" y="2924"/>
                  </a:cubicBezTo>
                  <a:cubicBezTo>
                    <a:pt x="18139" y="2406"/>
                    <a:pt x="17434" y="1887"/>
                    <a:pt x="16833" y="1473"/>
                  </a:cubicBezTo>
                  <a:cubicBezTo>
                    <a:pt x="16480" y="1203"/>
                    <a:pt x="16149" y="955"/>
                    <a:pt x="15879" y="685"/>
                  </a:cubicBezTo>
                  <a:cubicBezTo>
                    <a:pt x="15548" y="436"/>
                    <a:pt x="15195" y="250"/>
                    <a:pt x="14843" y="84"/>
                  </a:cubicBezTo>
                  <a:cubicBezTo>
                    <a:pt x="14677" y="84"/>
                    <a:pt x="14594" y="1"/>
                    <a:pt x="14408" y="1"/>
                  </a:cubicBezTo>
                  <a:close/>
                  <a:moveTo>
                    <a:pt x="18222" y="14511"/>
                  </a:moveTo>
                  <a:cubicBezTo>
                    <a:pt x="17786" y="14594"/>
                    <a:pt x="17351" y="14594"/>
                    <a:pt x="16916" y="14594"/>
                  </a:cubicBezTo>
                  <a:cubicBezTo>
                    <a:pt x="16480" y="14677"/>
                    <a:pt x="16066" y="14760"/>
                    <a:pt x="15713" y="14947"/>
                  </a:cubicBezTo>
                  <a:cubicBezTo>
                    <a:pt x="14076" y="15361"/>
                    <a:pt x="12438" y="15983"/>
                    <a:pt x="10780" y="16398"/>
                  </a:cubicBezTo>
                  <a:cubicBezTo>
                    <a:pt x="9930" y="16667"/>
                    <a:pt x="9059" y="16750"/>
                    <a:pt x="8189" y="16750"/>
                  </a:cubicBezTo>
                  <a:lnTo>
                    <a:pt x="5598" y="16750"/>
                  </a:lnTo>
                  <a:cubicBezTo>
                    <a:pt x="3960" y="16667"/>
                    <a:pt x="2240" y="16584"/>
                    <a:pt x="519" y="16398"/>
                  </a:cubicBezTo>
                  <a:cubicBezTo>
                    <a:pt x="1" y="16584"/>
                    <a:pt x="167" y="17020"/>
                    <a:pt x="250" y="17102"/>
                  </a:cubicBezTo>
                  <a:lnTo>
                    <a:pt x="415" y="17102"/>
                  </a:lnTo>
                  <a:cubicBezTo>
                    <a:pt x="333" y="17102"/>
                    <a:pt x="250" y="17185"/>
                    <a:pt x="250" y="17268"/>
                  </a:cubicBezTo>
                  <a:lnTo>
                    <a:pt x="250" y="17351"/>
                  </a:lnTo>
                  <a:lnTo>
                    <a:pt x="250" y="17434"/>
                  </a:lnTo>
                  <a:cubicBezTo>
                    <a:pt x="333" y="17538"/>
                    <a:pt x="333" y="17538"/>
                    <a:pt x="415" y="17538"/>
                  </a:cubicBezTo>
                  <a:lnTo>
                    <a:pt x="685" y="17538"/>
                  </a:lnTo>
                  <a:cubicBezTo>
                    <a:pt x="1120" y="17538"/>
                    <a:pt x="1452" y="17621"/>
                    <a:pt x="1887" y="17621"/>
                  </a:cubicBezTo>
                  <a:cubicBezTo>
                    <a:pt x="2240" y="17621"/>
                    <a:pt x="2675" y="17704"/>
                    <a:pt x="3007" y="17704"/>
                  </a:cubicBezTo>
                  <a:lnTo>
                    <a:pt x="3359" y="17787"/>
                  </a:lnTo>
                  <a:cubicBezTo>
                    <a:pt x="3359" y="17787"/>
                    <a:pt x="3442" y="17787"/>
                    <a:pt x="3525" y="17704"/>
                  </a:cubicBezTo>
                  <a:lnTo>
                    <a:pt x="3525" y="17538"/>
                  </a:lnTo>
                  <a:cubicBezTo>
                    <a:pt x="3525" y="17434"/>
                    <a:pt x="3442" y="17351"/>
                    <a:pt x="3359" y="17351"/>
                  </a:cubicBezTo>
                  <a:cubicBezTo>
                    <a:pt x="4395" y="17351"/>
                    <a:pt x="5598" y="17434"/>
                    <a:pt x="6634" y="17538"/>
                  </a:cubicBezTo>
                  <a:cubicBezTo>
                    <a:pt x="6551" y="17538"/>
                    <a:pt x="6468" y="17621"/>
                    <a:pt x="6468" y="17704"/>
                  </a:cubicBezTo>
                  <a:cubicBezTo>
                    <a:pt x="6385" y="17787"/>
                    <a:pt x="6385" y="17869"/>
                    <a:pt x="6468" y="17869"/>
                  </a:cubicBezTo>
                  <a:cubicBezTo>
                    <a:pt x="6468" y="17952"/>
                    <a:pt x="6551" y="17952"/>
                    <a:pt x="6551" y="17952"/>
                  </a:cubicBezTo>
                  <a:lnTo>
                    <a:pt x="9142" y="17952"/>
                  </a:lnTo>
                  <a:lnTo>
                    <a:pt x="9412" y="18056"/>
                  </a:lnTo>
                  <a:cubicBezTo>
                    <a:pt x="9495" y="18056"/>
                    <a:pt x="9578" y="17952"/>
                    <a:pt x="9578" y="17952"/>
                  </a:cubicBezTo>
                  <a:cubicBezTo>
                    <a:pt x="9661" y="17869"/>
                    <a:pt x="9661" y="17787"/>
                    <a:pt x="9578" y="17704"/>
                  </a:cubicBezTo>
                  <a:cubicBezTo>
                    <a:pt x="9578" y="17621"/>
                    <a:pt x="9495" y="17621"/>
                    <a:pt x="9412" y="17538"/>
                  </a:cubicBezTo>
                  <a:cubicBezTo>
                    <a:pt x="10697" y="17434"/>
                    <a:pt x="11568" y="17185"/>
                    <a:pt x="12687" y="16750"/>
                  </a:cubicBezTo>
                  <a:cubicBezTo>
                    <a:pt x="13993" y="16315"/>
                    <a:pt x="15444" y="15879"/>
                    <a:pt x="15444" y="15879"/>
                  </a:cubicBezTo>
                  <a:lnTo>
                    <a:pt x="15444" y="17268"/>
                  </a:lnTo>
                  <a:lnTo>
                    <a:pt x="16149" y="17268"/>
                  </a:lnTo>
                  <a:cubicBezTo>
                    <a:pt x="16066" y="17351"/>
                    <a:pt x="15962" y="17351"/>
                    <a:pt x="15879" y="17434"/>
                  </a:cubicBezTo>
                  <a:cubicBezTo>
                    <a:pt x="15879" y="17538"/>
                    <a:pt x="15879" y="17621"/>
                    <a:pt x="15962" y="17621"/>
                  </a:cubicBezTo>
                  <a:cubicBezTo>
                    <a:pt x="15962" y="17704"/>
                    <a:pt x="16066" y="17704"/>
                    <a:pt x="16149" y="17704"/>
                  </a:cubicBezTo>
                  <a:lnTo>
                    <a:pt x="18989" y="17704"/>
                  </a:lnTo>
                  <a:cubicBezTo>
                    <a:pt x="19072" y="17704"/>
                    <a:pt x="19072" y="17704"/>
                    <a:pt x="19175" y="17621"/>
                  </a:cubicBezTo>
                  <a:lnTo>
                    <a:pt x="19175" y="17434"/>
                  </a:lnTo>
                  <a:cubicBezTo>
                    <a:pt x="19175" y="17351"/>
                    <a:pt x="19072" y="17351"/>
                    <a:pt x="18989" y="17268"/>
                  </a:cubicBezTo>
                  <a:lnTo>
                    <a:pt x="20025" y="17268"/>
                  </a:lnTo>
                  <a:cubicBezTo>
                    <a:pt x="20460" y="16501"/>
                    <a:pt x="20730" y="14760"/>
                    <a:pt x="20813" y="14594"/>
                  </a:cubicBezTo>
                  <a:cubicBezTo>
                    <a:pt x="19942" y="14511"/>
                    <a:pt x="19072" y="14511"/>
                    <a:pt x="18222" y="1451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9"/>
            <p:cNvSpPr/>
            <p:nvPr/>
          </p:nvSpPr>
          <p:spPr>
            <a:xfrm>
              <a:off x="6443075" y="4461775"/>
              <a:ext cx="205250" cy="166375"/>
            </a:xfrm>
            <a:custGeom>
              <a:avLst/>
              <a:gdLst/>
              <a:ahLst/>
              <a:cxnLst/>
              <a:rect l="l" t="t" r="r" b="b"/>
              <a:pathLst>
                <a:path w="8210" h="6655" extrusionOk="0">
                  <a:moveTo>
                    <a:pt x="6820" y="1"/>
                  </a:moveTo>
                  <a:cubicBezTo>
                    <a:pt x="5867" y="83"/>
                    <a:pt x="5017" y="353"/>
                    <a:pt x="4229" y="767"/>
                  </a:cubicBezTo>
                  <a:cubicBezTo>
                    <a:pt x="3462" y="1120"/>
                    <a:pt x="2758" y="1721"/>
                    <a:pt x="2073" y="2322"/>
                  </a:cubicBezTo>
                  <a:cubicBezTo>
                    <a:pt x="954" y="3545"/>
                    <a:pt x="166" y="5100"/>
                    <a:pt x="1" y="6655"/>
                  </a:cubicBezTo>
                  <a:cubicBezTo>
                    <a:pt x="602" y="6468"/>
                    <a:pt x="1286" y="6302"/>
                    <a:pt x="1908" y="6136"/>
                  </a:cubicBezTo>
                  <a:cubicBezTo>
                    <a:pt x="2322" y="6053"/>
                    <a:pt x="2758" y="5950"/>
                    <a:pt x="3276" y="5867"/>
                  </a:cubicBezTo>
                  <a:lnTo>
                    <a:pt x="4582" y="5867"/>
                  </a:lnTo>
                  <a:cubicBezTo>
                    <a:pt x="5017" y="5950"/>
                    <a:pt x="5432" y="5950"/>
                    <a:pt x="5867" y="5950"/>
                  </a:cubicBezTo>
                  <a:cubicBezTo>
                    <a:pt x="6302" y="6053"/>
                    <a:pt x="6738" y="6053"/>
                    <a:pt x="7173" y="6136"/>
                  </a:cubicBezTo>
                  <a:cubicBezTo>
                    <a:pt x="8209" y="4499"/>
                    <a:pt x="7422" y="1286"/>
                    <a:pt x="6903" y="353"/>
                  </a:cubicBezTo>
                  <a:cubicBezTo>
                    <a:pt x="6903" y="249"/>
                    <a:pt x="6820" y="166"/>
                    <a:pt x="682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9"/>
            <p:cNvSpPr/>
            <p:nvPr/>
          </p:nvSpPr>
          <p:spPr>
            <a:xfrm>
              <a:off x="6199000" y="4250350"/>
              <a:ext cx="261200" cy="315100"/>
            </a:xfrm>
            <a:custGeom>
              <a:avLst/>
              <a:gdLst/>
              <a:ahLst/>
              <a:cxnLst/>
              <a:rect l="l" t="t" r="r" b="b"/>
              <a:pathLst>
                <a:path w="10448" h="12604" extrusionOk="0">
                  <a:moveTo>
                    <a:pt x="10012" y="767"/>
                  </a:moveTo>
                  <a:cubicBezTo>
                    <a:pt x="10012" y="767"/>
                    <a:pt x="10116" y="1451"/>
                    <a:pt x="9598" y="1451"/>
                  </a:cubicBezTo>
                  <a:cubicBezTo>
                    <a:pt x="9080" y="1451"/>
                    <a:pt x="9245" y="767"/>
                    <a:pt x="9245" y="767"/>
                  </a:cubicBezTo>
                  <a:close/>
                  <a:moveTo>
                    <a:pt x="9929" y="1886"/>
                  </a:moveTo>
                  <a:cubicBezTo>
                    <a:pt x="9929" y="1886"/>
                    <a:pt x="10004" y="2597"/>
                    <a:pt x="9567" y="2597"/>
                  </a:cubicBezTo>
                  <a:cubicBezTo>
                    <a:pt x="9544" y="2597"/>
                    <a:pt x="9520" y="2595"/>
                    <a:pt x="9494" y="2591"/>
                  </a:cubicBezTo>
                  <a:cubicBezTo>
                    <a:pt x="8976" y="2591"/>
                    <a:pt x="9162" y="1886"/>
                    <a:pt x="9162" y="1886"/>
                  </a:cubicBezTo>
                  <a:close/>
                  <a:moveTo>
                    <a:pt x="8976" y="3006"/>
                  </a:moveTo>
                  <a:lnTo>
                    <a:pt x="9764" y="3109"/>
                  </a:lnTo>
                  <a:cubicBezTo>
                    <a:pt x="9764" y="3109"/>
                    <a:pt x="9764" y="3800"/>
                    <a:pt x="9321" y="3800"/>
                  </a:cubicBezTo>
                  <a:cubicBezTo>
                    <a:pt x="9297" y="3800"/>
                    <a:pt x="9272" y="3798"/>
                    <a:pt x="9245" y="3793"/>
                  </a:cubicBezTo>
                  <a:cubicBezTo>
                    <a:pt x="8727" y="3711"/>
                    <a:pt x="8976" y="3006"/>
                    <a:pt x="8976" y="3006"/>
                  </a:cubicBezTo>
                  <a:close/>
                  <a:moveTo>
                    <a:pt x="8561" y="4042"/>
                  </a:moveTo>
                  <a:lnTo>
                    <a:pt x="9328" y="4229"/>
                  </a:lnTo>
                  <a:cubicBezTo>
                    <a:pt x="9328" y="4229"/>
                    <a:pt x="9261" y="4853"/>
                    <a:pt x="8867" y="4853"/>
                  </a:cubicBezTo>
                  <a:cubicBezTo>
                    <a:pt x="8824" y="4853"/>
                    <a:pt x="8778" y="4846"/>
                    <a:pt x="8727" y="4830"/>
                  </a:cubicBezTo>
                  <a:cubicBezTo>
                    <a:pt x="8292" y="4747"/>
                    <a:pt x="8561" y="4042"/>
                    <a:pt x="8561" y="4042"/>
                  </a:cubicBezTo>
                  <a:close/>
                  <a:moveTo>
                    <a:pt x="8314" y="5482"/>
                  </a:moveTo>
                  <a:cubicBezTo>
                    <a:pt x="8365" y="5482"/>
                    <a:pt x="8414" y="5492"/>
                    <a:pt x="8458" y="5514"/>
                  </a:cubicBezTo>
                  <a:cubicBezTo>
                    <a:pt x="8644" y="5597"/>
                    <a:pt x="8810" y="5866"/>
                    <a:pt x="8727" y="6115"/>
                  </a:cubicBezTo>
                  <a:cubicBezTo>
                    <a:pt x="8644" y="6302"/>
                    <a:pt x="8458" y="6385"/>
                    <a:pt x="8292" y="6385"/>
                  </a:cubicBezTo>
                  <a:lnTo>
                    <a:pt x="8126" y="6385"/>
                  </a:lnTo>
                  <a:lnTo>
                    <a:pt x="8043" y="6302"/>
                  </a:lnTo>
                  <a:lnTo>
                    <a:pt x="7774" y="6302"/>
                  </a:lnTo>
                  <a:cubicBezTo>
                    <a:pt x="7691" y="6302"/>
                    <a:pt x="7525" y="6302"/>
                    <a:pt x="7421" y="6385"/>
                  </a:cubicBezTo>
                  <a:lnTo>
                    <a:pt x="7007" y="6385"/>
                  </a:lnTo>
                  <a:lnTo>
                    <a:pt x="7007" y="6302"/>
                  </a:lnTo>
                  <a:cubicBezTo>
                    <a:pt x="7409" y="6213"/>
                    <a:pt x="7700" y="6190"/>
                    <a:pt x="7895" y="6190"/>
                  </a:cubicBezTo>
                  <a:cubicBezTo>
                    <a:pt x="8111" y="6190"/>
                    <a:pt x="8209" y="6219"/>
                    <a:pt x="8209" y="6219"/>
                  </a:cubicBezTo>
                  <a:cubicBezTo>
                    <a:pt x="8375" y="6219"/>
                    <a:pt x="8458" y="6115"/>
                    <a:pt x="8561" y="5949"/>
                  </a:cubicBezTo>
                  <a:cubicBezTo>
                    <a:pt x="8561" y="5866"/>
                    <a:pt x="8458" y="5701"/>
                    <a:pt x="8375" y="5701"/>
                  </a:cubicBezTo>
                  <a:cubicBezTo>
                    <a:pt x="8319" y="5701"/>
                    <a:pt x="8264" y="5654"/>
                    <a:pt x="8154" y="5654"/>
                  </a:cubicBezTo>
                  <a:cubicBezTo>
                    <a:pt x="8098" y="5654"/>
                    <a:pt x="8029" y="5666"/>
                    <a:pt x="7939" y="5701"/>
                  </a:cubicBezTo>
                  <a:cubicBezTo>
                    <a:pt x="8016" y="5563"/>
                    <a:pt x="8171" y="5482"/>
                    <a:pt x="8314" y="5482"/>
                  </a:cubicBezTo>
                  <a:close/>
                  <a:moveTo>
                    <a:pt x="7688" y="6758"/>
                  </a:moveTo>
                  <a:cubicBezTo>
                    <a:pt x="7774" y="6758"/>
                    <a:pt x="7857" y="6778"/>
                    <a:pt x="7939" y="6820"/>
                  </a:cubicBezTo>
                  <a:cubicBezTo>
                    <a:pt x="8043" y="6903"/>
                    <a:pt x="8126" y="6986"/>
                    <a:pt x="8126" y="7069"/>
                  </a:cubicBezTo>
                  <a:cubicBezTo>
                    <a:pt x="8126" y="7255"/>
                    <a:pt x="8043" y="7338"/>
                    <a:pt x="8043" y="7421"/>
                  </a:cubicBezTo>
                  <a:cubicBezTo>
                    <a:pt x="7939" y="7504"/>
                    <a:pt x="7774" y="7587"/>
                    <a:pt x="7608" y="7587"/>
                  </a:cubicBezTo>
                  <a:cubicBezTo>
                    <a:pt x="7525" y="7587"/>
                    <a:pt x="7421" y="7587"/>
                    <a:pt x="7338" y="7504"/>
                  </a:cubicBezTo>
                  <a:cubicBezTo>
                    <a:pt x="7338" y="7504"/>
                    <a:pt x="7255" y="7421"/>
                    <a:pt x="7255" y="7338"/>
                  </a:cubicBezTo>
                  <a:lnTo>
                    <a:pt x="7090" y="7338"/>
                  </a:lnTo>
                  <a:cubicBezTo>
                    <a:pt x="7007" y="7255"/>
                    <a:pt x="6820" y="7255"/>
                    <a:pt x="6737" y="7152"/>
                  </a:cubicBezTo>
                  <a:cubicBezTo>
                    <a:pt x="6654" y="7152"/>
                    <a:pt x="6571" y="7069"/>
                    <a:pt x="6488" y="7069"/>
                  </a:cubicBezTo>
                  <a:cubicBezTo>
                    <a:pt x="7007" y="7069"/>
                    <a:pt x="7525" y="7421"/>
                    <a:pt x="7525" y="7421"/>
                  </a:cubicBezTo>
                  <a:lnTo>
                    <a:pt x="7691" y="7421"/>
                  </a:lnTo>
                  <a:cubicBezTo>
                    <a:pt x="7774" y="7421"/>
                    <a:pt x="7857" y="7338"/>
                    <a:pt x="7857" y="7255"/>
                  </a:cubicBezTo>
                  <a:cubicBezTo>
                    <a:pt x="7939" y="7152"/>
                    <a:pt x="7857" y="6986"/>
                    <a:pt x="7774" y="6903"/>
                  </a:cubicBezTo>
                  <a:cubicBezTo>
                    <a:pt x="7774" y="6903"/>
                    <a:pt x="7608" y="6903"/>
                    <a:pt x="7421" y="6820"/>
                  </a:cubicBezTo>
                  <a:cubicBezTo>
                    <a:pt x="7514" y="6778"/>
                    <a:pt x="7603" y="6758"/>
                    <a:pt x="7688" y="6758"/>
                  </a:cubicBezTo>
                  <a:close/>
                  <a:moveTo>
                    <a:pt x="5701" y="8976"/>
                  </a:moveTo>
                  <a:cubicBezTo>
                    <a:pt x="5867" y="8976"/>
                    <a:pt x="6053" y="8976"/>
                    <a:pt x="6136" y="9142"/>
                  </a:cubicBezTo>
                  <a:cubicBezTo>
                    <a:pt x="6219" y="9328"/>
                    <a:pt x="6219" y="9577"/>
                    <a:pt x="6053" y="9743"/>
                  </a:cubicBezTo>
                  <a:cubicBezTo>
                    <a:pt x="5970" y="9846"/>
                    <a:pt x="5867" y="9846"/>
                    <a:pt x="5701" y="9846"/>
                  </a:cubicBezTo>
                  <a:cubicBezTo>
                    <a:pt x="5618" y="9846"/>
                    <a:pt x="5452" y="9743"/>
                    <a:pt x="5348" y="9660"/>
                  </a:cubicBezTo>
                  <a:cubicBezTo>
                    <a:pt x="5348" y="9577"/>
                    <a:pt x="5348" y="9577"/>
                    <a:pt x="5265" y="9494"/>
                  </a:cubicBezTo>
                  <a:lnTo>
                    <a:pt x="5265" y="9411"/>
                  </a:lnTo>
                  <a:cubicBezTo>
                    <a:pt x="5182" y="9328"/>
                    <a:pt x="5100" y="9328"/>
                    <a:pt x="5100" y="9224"/>
                  </a:cubicBezTo>
                  <a:cubicBezTo>
                    <a:pt x="5017" y="9142"/>
                    <a:pt x="4934" y="9059"/>
                    <a:pt x="4934" y="8976"/>
                  </a:cubicBezTo>
                  <a:lnTo>
                    <a:pt x="4934" y="8976"/>
                  </a:lnTo>
                  <a:cubicBezTo>
                    <a:pt x="5017" y="9059"/>
                    <a:pt x="5348" y="9411"/>
                    <a:pt x="5535" y="9577"/>
                  </a:cubicBezTo>
                  <a:cubicBezTo>
                    <a:pt x="5618" y="9660"/>
                    <a:pt x="5701" y="9660"/>
                    <a:pt x="5784" y="9660"/>
                  </a:cubicBezTo>
                  <a:cubicBezTo>
                    <a:pt x="5784" y="9660"/>
                    <a:pt x="5867" y="9660"/>
                    <a:pt x="5970" y="9577"/>
                  </a:cubicBezTo>
                  <a:cubicBezTo>
                    <a:pt x="6053" y="9494"/>
                    <a:pt x="6053" y="9328"/>
                    <a:pt x="5970" y="9224"/>
                  </a:cubicBezTo>
                  <a:cubicBezTo>
                    <a:pt x="5867" y="9224"/>
                    <a:pt x="5784" y="9059"/>
                    <a:pt x="5701" y="8976"/>
                  </a:cubicBezTo>
                  <a:close/>
                  <a:moveTo>
                    <a:pt x="3462" y="10696"/>
                  </a:moveTo>
                  <a:cubicBezTo>
                    <a:pt x="3628" y="10696"/>
                    <a:pt x="3794" y="10696"/>
                    <a:pt x="3897" y="10883"/>
                  </a:cubicBezTo>
                  <a:cubicBezTo>
                    <a:pt x="4063" y="11132"/>
                    <a:pt x="3980" y="11401"/>
                    <a:pt x="3711" y="11484"/>
                  </a:cubicBezTo>
                  <a:cubicBezTo>
                    <a:pt x="3711" y="11567"/>
                    <a:pt x="3628" y="11567"/>
                    <a:pt x="3545" y="11567"/>
                  </a:cubicBezTo>
                  <a:cubicBezTo>
                    <a:pt x="3379" y="11567"/>
                    <a:pt x="3192" y="11484"/>
                    <a:pt x="3110" y="11401"/>
                  </a:cubicBezTo>
                  <a:lnTo>
                    <a:pt x="3110" y="11214"/>
                  </a:lnTo>
                  <a:cubicBezTo>
                    <a:pt x="3027" y="11132"/>
                    <a:pt x="3027" y="11132"/>
                    <a:pt x="3027" y="11049"/>
                  </a:cubicBezTo>
                  <a:cubicBezTo>
                    <a:pt x="2944" y="10966"/>
                    <a:pt x="2944" y="10966"/>
                    <a:pt x="2944" y="10883"/>
                  </a:cubicBezTo>
                  <a:lnTo>
                    <a:pt x="2944" y="10883"/>
                  </a:lnTo>
                  <a:lnTo>
                    <a:pt x="3379" y="11297"/>
                  </a:lnTo>
                  <a:cubicBezTo>
                    <a:pt x="3379" y="11401"/>
                    <a:pt x="3462" y="11401"/>
                    <a:pt x="3545" y="11401"/>
                  </a:cubicBezTo>
                  <a:cubicBezTo>
                    <a:pt x="3628" y="11401"/>
                    <a:pt x="3628" y="11401"/>
                    <a:pt x="3711" y="11297"/>
                  </a:cubicBezTo>
                  <a:cubicBezTo>
                    <a:pt x="3794" y="11214"/>
                    <a:pt x="3794" y="11049"/>
                    <a:pt x="3711" y="10966"/>
                  </a:cubicBezTo>
                  <a:lnTo>
                    <a:pt x="3462" y="10696"/>
                  </a:lnTo>
                  <a:close/>
                  <a:moveTo>
                    <a:pt x="2432" y="12255"/>
                  </a:moveTo>
                  <a:cubicBezTo>
                    <a:pt x="2340" y="12286"/>
                    <a:pt x="2248" y="12312"/>
                    <a:pt x="2156" y="12334"/>
                  </a:cubicBezTo>
                  <a:cubicBezTo>
                    <a:pt x="2267" y="12334"/>
                    <a:pt x="2360" y="12306"/>
                    <a:pt x="2432" y="12255"/>
                  </a:cubicBezTo>
                  <a:close/>
                  <a:moveTo>
                    <a:pt x="9847" y="0"/>
                  </a:moveTo>
                  <a:cubicBezTo>
                    <a:pt x="9494" y="83"/>
                    <a:pt x="9162" y="249"/>
                    <a:pt x="8810" y="415"/>
                  </a:cubicBezTo>
                  <a:lnTo>
                    <a:pt x="8727" y="415"/>
                  </a:lnTo>
                  <a:cubicBezTo>
                    <a:pt x="8727" y="1202"/>
                    <a:pt x="8810" y="2591"/>
                    <a:pt x="8043" y="4146"/>
                  </a:cubicBezTo>
                  <a:cubicBezTo>
                    <a:pt x="7774" y="4560"/>
                    <a:pt x="7525" y="5182"/>
                    <a:pt x="7172" y="5783"/>
                  </a:cubicBezTo>
                  <a:cubicBezTo>
                    <a:pt x="7090" y="5783"/>
                    <a:pt x="7007" y="5783"/>
                    <a:pt x="6903" y="5866"/>
                  </a:cubicBezTo>
                  <a:cubicBezTo>
                    <a:pt x="6737" y="5866"/>
                    <a:pt x="6654" y="6032"/>
                    <a:pt x="6737" y="6115"/>
                  </a:cubicBezTo>
                  <a:cubicBezTo>
                    <a:pt x="6737" y="6219"/>
                    <a:pt x="6737" y="6302"/>
                    <a:pt x="6820" y="6302"/>
                  </a:cubicBezTo>
                  <a:cubicBezTo>
                    <a:pt x="6820" y="6385"/>
                    <a:pt x="6737" y="6468"/>
                    <a:pt x="6654" y="6550"/>
                  </a:cubicBezTo>
                  <a:lnTo>
                    <a:pt x="6571" y="6550"/>
                  </a:lnTo>
                  <a:cubicBezTo>
                    <a:pt x="6536" y="6535"/>
                    <a:pt x="6505" y="6528"/>
                    <a:pt x="6477" y="6528"/>
                  </a:cubicBezTo>
                  <a:cubicBezTo>
                    <a:pt x="6356" y="6528"/>
                    <a:pt x="6302" y="6653"/>
                    <a:pt x="6302" y="6737"/>
                  </a:cubicBezTo>
                  <a:cubicBezTo>
                    <a:pt x="6302" y="6820"/>
                    <a:pt x="6302" y="6903"/>
                    <a:pt x="6385" y="6986"/>
                  </a:cubicBezTo>
                  <a:cubicBezTo>
                    <a:pt x="6302" y="7152"/>
                    <a:pt x="6219" y="7255"/>
                    <a:pt x="6136" y="7421"/>
                  </a:cubicBezTo>
                  <a:lnTo>
                    <a:pt x="6053" y="7421"/>
                  </a:lnTo>
                  <a:cubicBezTo>
                    <a:pt x="6029" y="7397"/>
                    <a:pt x="5996" y="7387"/>
                    <a:pt x="5959" y="7387"/>
                  </a:cubicBezTo>
                  <a:cubicBezTo>
                    <a:pt x="5870" y="7387"/>
                    <a:pt x="5759" y="7445"/>
                    <a:pt x="5701" y="7504"/>
                  </a:cubicBezTo>
                  <a:cubicBezTo>
                    <a:pt x="5701" y="7587"/>
                    <a:pt x="5701" y="7773"/>
                    <a:pt x="5784" y="7856"/>
                  </a:cubicBezTo>
                  <a:lnTo>
                    <a:pt x="5867" y="7856"/>
                  </a:lnTo>
                  <a:cubicBezTo>
                    <a:pt x="6136" y="8022"/>
                    <a:pt x="6571" y="8458"/>
                    <a:pt x="6571" y="8458"/>
                  </a:cubicBezTo>
                  <a:cubicBezTo>
                    <a:pt x="6654" y="8540"/>
                    <a:pt x="6654" y="8540"/>
                    <a:pt x="6737" y="8540"/>
                  </a:cubicBezTo>
                  <a:cubicBezTo>
                    <a:pt x="6820" y="8540"/>
                    <a:pt x="6903" y="8540"/>
                    <a:pt x="6903" y="8458"/>
                  </a:cubicBezTo>
                  <a:cubicBezTo>
                    <a:pt x="7007" y="8375"/>
                    <a:pt x="7090" y="8188"/>
                    <a:pt x="6903" y="8105"/>
                  </a:cubicBezTo>
                  <a:cubicBezTo>
                    <a:pt x="6903" y="8105"/>
                    <a:pt x="6820" y="8022"/>
                    <a:pt x="6654" y="7856"/>
                  </a:cubicBezTo>
                  <a:cubicBezTo>
                    <a:pt x="6820" y="7856"/>
                    <a:pt x="6903" y="7856"/>
                    <a:pt x="7090" y="7939"/>
                  </a:cubicBezTo>
                  <a:cubicBezTo>
                    <a:pt x="7172" y="8022"/>
                    <a:pt x="7172" y="8105"/>
                    <a:pt x="7172" y="8292"/>
                  </a:cubicBezTo>
                  <a:cubicBezTo>
                    <a:pt x="7255" y="8375"/>
                    <a:pt x="7172" y="8458"/>
                    <a:pt x="7090" y="8623"/>
                  </a:cubicBezTo>
                  <a:cubicBezTo>
                    <a:pt x="7007" y="8706"/>
                    <a:pt x="6903" y="8810"/>
                    <a:pt x="6737" y="8810"/>
                  </a:cubicBezTo>
                  <a:cubicBezTo>
                    <a:pt x="6654" y="8810"/>
                    <a:pt x="6571" y="8706"/>
                    <a:pt x="6488" y="8623"/>
                  </a:cubicBezTo>
                  <a:cubicBezTo>
                    <a:pt x="6385" y="8623"/>
                    <a:pt x="6302" y="8458"/>
                    <a:pt x="6302" y="8375"/>
                  </a:cubicBezTo>
                  <a:cubicBezTo>
                    <a:pt x="6302" y="8375"/>
                    <a:pt x="6219" y="8375"/>
                    <a:pt x="6219" y="8292"/>
                  </a:cubicBezTo>
                  <a:cubicBezTo>
                    <a:pt x="6136" y="8188"/>
                    <a:pt x="6053" y="8188"/>
                    <a:pt x="6053" y="8105"/>
                  </a:cubicBezTo>
                  <a:lnTo>
                    <a:pt x="5784" y="7856"/>
                  </a:lnTo>
                  <a:cubicBezTo>
                    <a:pt x="5618" y="8105"/>
                    <a:pt x="5452" y="8375"/>
                    <a:pt x="5265" y="8540"/>
                  </a:cubicBezTo>
                  <a:cubicBezTo>
                    <a:pt x="5217" y="8516"/>
                    <a:pt x="5168" y="8506"/>
                    <a:pt x="5121" y="8506"/>
                  </a:cubicBezTo>
                  <a:cubicBezTo>
                    <a:pt x="5008" y="8506"/>
                    <a:pt x="4903" y="8565"/>
                    <a:pt x="4830" y="8623"/>
                  </a:cubicBezTo>
                  <a:cubicBezTo>
                    <a:pt x="4747" y="8706"/>
                    <a:pt x="4830" y="8893"/>
                    <a:pt x="4934" y="8976"/>
                  </a:cubicBezTo>
                  <a:cubicBezTo>
                    <a:pt x="4747" y="9142"/>
                    <a:pt x="4581" y="9328"/>
                    <a:pt x="4416" y="9577"/>
                  </a:cubicBezTo>
                  <a:cubicBezTo>
                    <a:pt x="4342" y="9518"/>
                    <a:pt x="4238" y="9460"/>
                    <a:pt x="4154" y="9460"/>
                  </a:cubicBezTo>
                  <a:cubicBezTo>
                    <a:pt x="4119" y="9460"/>
                    <a:pt x="4087" y="9470"/>
                    <a:pt x="4063" y="9494"/>
                  </a:cubicBezTo>
                  <a:cubicBezTo>
                    <a:pt x="3980" y="9577"/>
                    <a:pt x="3897" y="9743"/>
                    <a:pt x="3980" y="9846"/>
                  </a:cubicBezTo>
                  <a:lnTo>
                    <a:pt x="4498" y="10530"/>
                  </a:lnTo>
                  <a:cubicBezTo>
                    <a:pt x="4498" y="10530"/>
                    <a:pt x="4581" y="10613"/>
                    <a:pt x="4664" y="10613"/>
                  </a:cubicBezTo>
                  <a:cubicBezTo>
                    <a:pt x="4747" y="10613"/>
                    <a:pt x="4747" y="10613"/>
                    <a:pt x="4830" y="10530"/>
                  </a:cubicBezTo>
                  <a:cubicBezTo>
                    <a:pt x="4934" y="10448"/>
                    <a:pt x="5017" y="10261"/>
                    <a:pt x="4934" y="10178"/>
                  </a:cubicBezTo>
                  <a:lnTo>
                    <a:pt x="4664" y="9929"/>
                  </a:lnTo>
                  <a:cubicBezTo>
                    <a:pt x="4830" y="9929"/>
                    <a:pt x="5017" y="9929"/>
                    <a:pt x="5100" y="10095"/>
                  </a:cubicBezTo>
                  <a:cubicBezTo>
                    <a:pt x="5100" y="10178"/>
                    <a:pt x="5182" y="10365"/>
                    <a:pt x="5100" y="10448"/>
                  </a:cubicBezTo>
                  <a:cubicBezTo>
                    <a:pt x="5100" y="10530"/>
                    <a:pt x="5017" y="10613"/>
                    <a:pt x="4934" y="10696"/>
                  </a:cubicBezTo>
                  <a:cubicBezTo>
                    <a:pt x="4830" y="10779"/>
                    <a:pt x="4747" y="10779"/>
                    <a:pt x="4664" y="10779"/>
                  </a:cubicBezTo>
                  <a:cubicBezTo>
                    <a:pt x="4498" y="10779"/>
                    <a:pt x="4416" y="10696"/>
                    <a:pt x="4312" y="10613"/>
                  </a:cubicBezTo>
                  <a:cubicBezTo>
                    <a:pt x="4229" y="10530"/>
                    <a:pt x="4229" y="10448"/>
                    <a:pt x="4229" y="10365"/>
                  </a:cubicBezTo>
                  <a:cubicBezTo>
                    <a:pt x="4146" y="10261"/>
                    <a:pt x="4146" y="10178"/>
                    <a:pt x="4063" y="10095"/>
                  </a:cubicBezTo>
                  <a:cubicBezTo>
                    <a:pt x="4063" y="10095"/>
                    <a:pt x="4063" y="10012"/>
                    <a:pt x="3980" y="9929"/>
                  </a:cubicBezTo>
                  <a:cubicBezTo>
                    <a:pt x="3794" y="10095"/>
                    <a:pt x="3545" y="10365"/>
                    <a:pt x="3275" y="10530"/>
                  </a:cubicBezTo>
                  <a:cubicBezTo>
                    <a:pt x="3227" y="10433"/>
                    <a:pt x="3150" y="10393"/>
                    <a:pt x="3078" y="10393"/>
                  </a:cubicBezTo>
                  <a:cubicBezTo>
                    <a:pt x="3027" y="10393"/>
                    <a:pt x="2978" y="10413"/>
                    <a:pt x="2944" y="10448"/>
                  </a:cubicBezTo>
                  <a:cubicBezTo>
                    <a:pt x="2861" y="10530"/>
                    <a:pt x="2861" y="10696"/>
                    <a:pt x="2944" y="10779"/>
                  </a:cubicBezTo>
                  <a:cubicBezTo>
                    <a:pt x="2591" y="11049"/>
                    <a:pt x="2343" y="11214"/>
                    <a:pt x="1990" y="11297"/>
                  </a:cubicBezTo>
                  <a:cubicBezTo>
                    <a:pt x="1932" y="11239"/>
                    <a:pt x="1821" y="11180"/>
                    <a:pt x="1732" y="11180"/>
                  </a:cubicBezTo>
                  <a:cubicBezTo>
                    <a:pt x="1695" y="11180"/>
                    <a:pt x="1662" y="11190"/>
                    <a:pt x="1638" y="11214"/>
                  </a:cubicBezTo>
                  <a:cubicBezTo>
                    <a:pt x="1555" y="11297"/>
                    <a:pt x="1472" y="11484"/>
                    <a:pt x="1555" y="11567"/>
                  </a:cubicBezTo>
                  <a:cubicBezTo>
                    <a:pt x="1037" y="11816"/>
                    <a:pt x="518" y="12085"/>
                    <a:pt x="0" y="12251"/>
                  </a:cubicBezTo>
                  <a:cubicBezTo>
                    <a:pt x="353" y="12520"/>
                    <a:pt x="684" y="12603"/>
                    <a:pt x="1037" y="12603"/>
                  </a:cubicBezTo>
                  <a:cubicBezTo>
                    <a:pt x="1472" y="12603"/>
                    <a:pt x="1824" y="12520"/>
                    <a:pt x="2156" y="12334"/>
                  </a:cubicBezTo>
                  <a:lnTo>
                    <a:pt x="2073" y="12334"/>
                  </a:lnTo>
                  <a:cubicBezTo>
                    <a:pt x="1907" y="12334"/>
                    <a:pt x="1638" y="12168"/>
                    <a:pt x="1638" y="11919"/>
                  </a:cubicBezTo>
                  <a:lnTo>
                    <a:pt x="1638" y="11816"/>
                  </a:lnTo>
                  <a:cubicBezTo>
                    <a:pt x="1555" y="11733"/>
                    <a:pt x="1555" y="11733"/>
                    <a:pt x="1555" y="11650"/>
                  </a:cubicBezTo>
                  <a:lnTo>
                    <a:pt x="1555" y="11650"/>
                  </a:lnTo>
                  <a:lnTo>
                    <a:pt x="1907" y="12085"/>
                  </a:lnTo>
                  <a:cubicBezTo>
                    <a:pt x="1990" y="12168"/>
                    <a:pt x="1990" y="12168"/>
                    <a:pt x="2073" y="12168"/>
                  </a:cubicBezTo>
                  <a:lnTo>
                    <a:pt x="2239" y="12168"/>
                  </a:lnTo>
                  <a:cubicBezTo>
                    <a:pt x="2343" y="12085"/>
                    <a:pt x="2426" y="11919"/>
                    <a:pt x="2343" y="11733"/>
                  </a:cubicBezTo>
                  <a:lnTo>
                    <a:pt x="2073" y="11484"/>
                  </a:lnTo>
                  <a:cubicBezTo>
                    <a:pt x="2343" y="11484"/>
                    <a:pt x="2591" y="11650"/>
                    <a:pt x="2591" y="11919"/>
                  </a:cubicBezTo>
                  <a:cubicBezTo>
                    <a:pt x="2591" y="12066"/>
                    <a:pt x="2534" y="12183"/>
                    <a:pt x="2432" y="12255"/>
                  </a:cubicBezTo>
                  <a:lnTo>
                    <a:pt x="2432" y="12255"/>
                  </a:lnTo>
                  <a:cubicBezTo>
                    <a:pt x="3038" y="12054"/>
                    <a:pt x="3624" y="11676"/>
                    <a:pt x="4146" y="11297"/>
                  </a:cubicBezTo>
                  <a:cubicBezTo>
                    <a:pt x="5452" y="10448"/>
                    <a:pt x="6571" y="9494"/>
                    <a:pt x="7608" y="8375"/>
                  </a:cubicBezTo>
                  <a:cubicBezTo>
                    <a:pt x="8561" y="7255"/>
                    <a:pt x="9245" y="5866"/>
                    <a:pt x="9764" y="4395"/>
                  </a:cubicBezTo>
                  <a:cubicBezTo>
                    <a:pt x="9929" y="3711"/>
                    <a:pt x="10116" y="2923"/>
                    <a:pt x="10282" y="2156"/>
                  </a:cubicBezTo>
                  <a:cubicBezTo>
                    <a:pt x="10365" y="1451"/>
                    <a:pt x="10448" y="767"/>
                    <a:pt x="10448" y="83"/>
                  </a:cubicBezTo>
                  <a:cubicBezTo>
                    <a:pt x="10282" y="0"/>
                    <a:pt x="10116" y="0"/>
                    <a:pt x="984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9"/>
            <p:cNvSpPr/>
            <p:nvPr/>
          </p:nvSpPr>
          <p:spPr>
            <a:xfrm>
              <a:off x="6417175" y="4222825"/>
              <a:ext cx="196425" cy="148275"/>
            </a:xfrm>
            <a:custGeom>
              <a:avLst/>
              <a:gdLst/>
              <a:ahLst/>
              <a:cxnLst/>
              <a:rect l="l" t="t" r="r" b="b"/>
              <a:pathLst>
                <a:path w="7857" h="5931" extrusionOk="0">
                  <a:moveTo>
                    <a:pt x="1621" y="0"/>
                  </a:moveTo>
                  <a:cubicBezTo>
                    <a:pt x="1285" y="0"/>
                    <a:pt x="953" y="64"/>
                    <a:pt x="684" y="230"/>
                  </a:cubicBezTo>
                  <a:cubicBezTo>
                    <a:pt x="435" y="396"/>
                    <a:pt x="249" y="583"/>
                    <a:pt x="83" y="749"/>
                  </a:cubicBezTo>
                  <a:cubicBezTo>
                    <a:pt x="83" y="832"/>
                    <a:pt x="0" y="832"/>
                    <a:pt x="0" y="914"/>
                  </a:cubicBezTo>
                  <a:lnTo>
                    <a:pt x="0" y="1184"/>
                  </a:lnTo>
                  <a:lnTo>
                    <a:pt x="0" y="1516"/>
                  </a:lnTo>
                  <a:cubicBezTo>
                    <a:pt x="353" y="1267"/>
                    <a:pt x="684" y="1101"/>
                    <a:pt x="1120" y="997"/>
                  </a:cubicBezTo>
                  <a:cubicBezTo>
                    <a:pt x="1244" y="974"/>
                    <a:pt x="1361" y="964"/>
                    <a:pt x="1476" y="964"/>
                  </a:cubicBezTo>
                  <a:cubicBezTo>
                    <a:pt x="1761" y="964"/>
                    <a:pt x="2026" y="1027"/>
                    <a:pt x="2322" y="1101"/>
                  </a:cubicBezTo>
                  <a:cubicBezTo>
                    <a:pt x="3109" y="1433"/>
                    <a:pt x="3711" y="1951"/>
                    <a:pt x="4312" y="2386"/>
                  </a:cubicBezTo>
                  <a:cubicBezTo>
                    <a:pt x="5017" y="2904"/>
                    <a:pt x="5701" y="3423"/>
                    <a:pt x="6219" y="3941"/>
                  </a:cubicBezTo>
                  <a:cubicBezTo>
                    <a:pt x="6820" y="4542"/>
                    <a:pt x="7338" y="5143"/>
                    <a:pt x="7691" y="5931"/>
                  </a:cubicBezTo>
                  <a:cubicBezTo>
                    <a:pt x="7691" y="5848"/>
                    <a:pt x="7691" y="5765"/>
                    <a:pt x="7774" y="5579"/>
                  </a:cubicBezTo>
                  <a:lnTo>
                    <a:pt x="7774" y="5247"/>
                  </a:lnTo>
                  <a:cubicBezTo>
                    <a:pt x="7856" y="4977"/>
                    <a:pt x="7774" y="4729"/>
                    <a:pt x="7691" y="4542"/>
                  </a:cubicBezTo>
                  <a:cubicBezTo>
                    <a:pt x="7504" y="4024"/>
                    <a:pt x="7255" y="3589"/>
                    <a:pt x="6903" y="3257"/>
                  </a:cubicBezTo>
                  <a:cubicBezTo>
                    <a:pt x="6302" y="2552"/>
                    <a:pt x="5535" y="1951"/>
                    <a:pt x="4830" y="1350"/>
                  </a:cubicBezTo>
                  <a:cubicBezTo>
                    <a:pt x="4395" y="1101"/>
                    <a:pt x="4063" y="832"/>
                    <a:pt x="3628" y="583"/>
                  </a:cubicBezTo>
                  <a:cubicBezTo>
                    <a:pt x="3192" y="396"/>
                    <a:pt x="2674" y="148"/>
                    <a:pt x="2239" y="65"/>
                  </a:cubicBezTo>
                  <a:cubicBezTo>
                    <a:pt x="2041" y="25"/>
                    <a:pt x="1830" y="0"/>
                    <a:pt x="162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9"/>
            <p:cNvSpPr/>
            <p:nvPr/>
          </p:nvSpPr>
          <p:spPr>
            <a:xfrm>
              <a:off x="6073575" y="4694975"/>
              <a:ext cx="650400" cy="119675"/>
            </a:xfrm>
            <a:custGeom>
              <a:avLst/>
              <a:gdLst/>
              <a:ahLst/>
              <a:cxnLst/>
              <a:rect l="l" t="t" r="r" b="b"/>
              <a:pathLst>
                <a:path w="26016" h="4787" extrusionOk="0">
                  <a:moveTo>
                    <a:pt x="1908" y="1"/>
                  </a:moveTo>
                  <a:cubicBezTo>
                    <a:pt x="1825" y="84"/>
                    <a:pt x="871" y="768"/>
                    <a:pt x="353" y="1908"/>
                  </a:cubicBezTo>
                  <a:lnTo>
                    <a:pt x="1" y="2156"/>
                  </a:lnTo>
                  <a:lnTo>
                    <a:pt x="353" y="2322"/>
                  </a:lnTo>
                  <a:lnTo>
                    <a:pt x="1" y="2592"/>
                  </a:lnTo>
                  <a:lnTo>
                    <a:pt x="353" y="2758"/>
                  </a:lnTo>
                  <a:lnTo>
                    <a:pt x="1" y="3027"/>
                  </a:lnTo>
                  <a:lnTo>
                    <a:pt x="353" y="3193"/>
                  </a:lnTo>
                  <a:lnTo>
                    <a:pt x="1" y="3462"/>
                  </a:lnTo>
                  <a:lnTo>
                    <a:pt x="353" y="3628"/>
                  </a:lnTo>
                  <a:cubicBezTo>
                    <a:pt x="353" y="3628"/>
                    <a:pt x="1037" y="4499"/>
                    <a:pt x="6137" y="4748"/>
                  </a:cubicBezTo>
                  <a:cubicBezTo>
                    <a:pt x="6970" y="4775"/>
                    <a:pt x="7961" y="4786"/>
                    <a:pt x="9044" y="4786"/>
                  </a:cubicBezTo>
                  <a:cubicBezTo>
                    <a:pt x="14588" y="4786"/>
                    <a:pt x="22511" y="4482"/>
                    <a:pt x="23673" y="4395"/>
                  </a:cubicBezTo>
                  <a:cubicBezTo>
                    <a:pt x="25580" y="4312"/>
                    <a:pt x="26016" y="3545"/>
                    <a:pt x="23425" y="3276"/>
                  </a:cubicBezTo>
                  <a:cubicBezTo>
                    <a:pt x="20916" y="3027"/>
                    <a:pt x="18761" y="3193"/>
                    <a:pt x="19797" y="166"/>
                  </a:cubicBezTo>
                  <a:lnTo>
                    <a:pt x="17724" y="166"/>
                  </a:lnTo>
                  <a:cubicBezTo>
                    <a:pt x="17807" y="249"/>
                    <a:pt x="18242" y="1203"/>
                    <a:pt x="17724" y="2073"/>
                  </a:cubicBezTo>
                  <a:cubicBezTo>
                    <a:pt x="17194" y="2886"/>
                    <a:pt x="16364" y="2946"/>
                    <a:pt x="14745" y="2946"/>
                  </a:cubicBezTo>
                  <a:cubicBezTo>
                    <a:pt x="14464" y="2946"/>
                    <a:pt x="14159" y="2944"/>
                    <a:pt x="13827" y="2944"/>
                  </a:cubicBezTo>
                  <a:cubicBezTo>
                    <a:pt x="13403" y="2944"/>
                    <a:pt x="12982" y="2956"/>
                    <a:pt x="12582" y="2956"/>
                  </a:cubicBezTo>
                  <a:cubicBezTo>
                    <a:pt x="10871" y="2956"/>
                    <a:pt x="9546" y="2738"/>
                    <a:pt x="10034" y="436"/>
                  </a:cubicBezTo>
                  <a:lnTo>
                    <a:pt x="8127" y="436"/>
                  </a:lnTo>
                  <a:cubicBezTo>
                    <a:pt x="8209" y="685"/>
                    <a:pt x="8396" y="1286"/>
                    <a:pt x="8209" y="1908"/>
                  </a:cubicBezTo>
                  <a:cubicBezTo>
                    <a:pt x="8127" y="2509"/>
                    <a:pt x="7007" y="2758"/>
                    <a:pt x="5618" y="2758"/>
                  </a:cubicBezTo>
                  <a:cubicBezTo>
                    <a:pt x="4147" y="2758"/>
                    <a:pt x="3628" y="2675"/>
                    <a:pt x="3027" y="2426"/>
                  </a:cubicBezTo>
                  <a:cubicBezTo>
                    <a:pt x="2426" y="2073"/>
                    <a:pt x="2260" y="1037"/>
                    <a:pt x="3110" y="84"/>
                  </a:cubicBezTo>
                  <a:lnTo>
                    <a:pt x="3027" y="84"/>
                  </a:lnTo>
                  <a:lnTo>
                    <a:pt x="1908"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3" name="Google Shape;173;p29"/>
          <p:cNvGrpSpPr/>
          <p:nvPr/>
        </p:nvGrpSpPr>
        <p:grpSpPr>
          <a:xfrm rot="-7496787">
            <a:off x="377220" y="1410386"/>
            <a:ext cx="2232661" cy="1133112"/>
            <a:chOff x="2508700" y="4302150"/>
            <a:chExt cx="1105925" cy="561275"/>
          </a:xfrm>
        </p:grpSpPr>
        <p:sp>
          <p:nvSpPr>
            <p:cNvPr id="174" name="Google Shape;174;p29"/>
            <p:cNvSpPr/>
            <p:nvPr/>
          </p:nvSpPr>
          <p:spPr>
            <a:xfrm>
              <a:off x="2508700" y="4302150"/>
              <a:ext cx="1105925" cy="561275"/>
            </a:xfrm>
            <a:custGeom>
              <a:avLst/>
              <a:gdLst/>
              <a:ahLst/>
              <a:cxnLst/>
              <a:rect l="l" t="t" r="r" b="b"/>
              <a:pathLst>
                <a:path w="44237" h="22451" extrusionOk="0">
                  <a:moveTo>
                    <a:pt x="28939" y="1"/>
                  </a:moveTo>
                  <a:cubicBezTo>
                    <a:pt x="25663" y="1"/>
                    <a:pt x="22471" y="1721"/>
                    <a:pt x="20647" y="3193"/>
                  </a:cubicBezTo>
                  <a:cubicBezTo>
                    <a:pt x="19776" y="3877"/>
                    <a:pt x="19009" y="4665"/>
                    <a:pt x="18222" y="5515"/>
                  </a:cubicBezTo>
                  <a:cubicBezTo>
                    <a:pt x="17621" y="6303"/>
                    <a:pt x="17185" y="6904"/>
                    <a:pt x="16771" y="7505"/>
                  </a:cubicBezTo>
                  <a:lnTo>
                    <a:pt x="16584" y="7671"/>
                  </a:lnTo>
                  <a:cubicBezTo>
                    <a:pt x="16418" y="7940"/>
                    <a:pt x="13309" y="11132"/>
                    <a:pt x="9412" y="13205"/>
                  </a:cubicBezTo>
                  <a:lnTo>
                    <a:pt x="8479" y="13371"/>
                  </a:lnTo>
                  <a:cubicBezTo>
                    <a:pt x="7857" y="13475"/>
                    <a:pt x="7256" y="13724"/>
                    <a:pt x="6655" y="13993"/>
                  </a:cubicBezTo>
                  <a:lnTo>
                    <a:pt x="6572" y="13993"/>
                  </a:lnTo>
                  <a:cubicBezTo>
                    <a:pt x="5453" y="14511"/>
                    <a:pt x="3629" y="15444"/>
                    <a:pt x="2862" y="15879"/>
                  </a:cubicBezTo>
                  <a:cubicBezTo>
                    <a:pt x="1120" y="16066"/>
                    <a:pt x="270" y="16584"/>
                    <a:pt x="84" y="17517"/>
                  </a:cubicBezTo>
                  <a:cubicBezTo>
                    <a:pt x="1" y="18305"/>
                    <a:pt x="188" y="18906"/>
                    <a:pt x="353" y="19424"/>
                  </a:cubicBezTo>
                  <a:cubicBezTo>
                    <a:pt x="602" y="19859"/>
                    <a:pt x="872" y="20461"/>
                    <a:pt x="1473" y="20896"/>
                  </a:cubicBezTo>
                  <a:cubicBezTo>
                    <a:pt x="1742" y="21062"/>
                    <a:pt x="2074" y="21248"/>
                    <a:pt x="2426" y="21248"/>
                  </a:cubicBezTo>
                  <a:cubicBezTo>
                    <a:pt x="3027" y="21248"/>
                    <a:pt x="3711" y="20813"/>
                    <a:pt x="4582" y="20108"/>
                  </a:cubicBezTo>
                  <a:cubicBezTo>
                    <a:pt x="5453" y="19859"/>
                    <a:pt x="7443" y="19258"/>
                    <a:pt x="8562" y="18823"/>
                  </a:cubicBezTo>
                  <a:lnTo>
                    <a:pt x="8728" y="18823"/>
                  </a:lnTo>
                  <a:cubicBezTo>
                    <a:pt x="10034" y="18305"/>
                    <a:pt x="10801" y="17704"/>
                    <a:pt x="11153" y="17351"/>
                  </a:cubicBezTo>
                  <a:cubicBezTo>
                    <a:pt x="14947" y="16232"/>
                    <a:pt x="18740" y="16232"/>
                    <a:pt x="19528" y="16232"/>
                  </a:cubicBezTo>
                  <a:lnTo>
                    <a:pt x="20129" y="16232"/>
                  </a:lnTo>
                  <a:lnTo>
                    <a:pt x="21684" y="16398"/>
                  </a:lnTo>
                  <a:cubicBezTo>
                    <a:pt x="22202" y="16481"/>
                    <a:pt x="22720" y="16584"/>
                    <a:pt x="23238" y="16584"/>
                  </a:cubicBezTo>
                  <a:cubicBezTo>
                    <a:pt x="23756" y="16626"/>
                    <a:pt x="24275" y="16646"/>
                    <a:pt x="24782" y="16646"/>
                  </a:cubicBezTo>
                  <a:cubicBezTo>
                    <a:pt x="25290" y="16646"/>
                    <a:pt x="25788" y="16626"/>
                    <a:pt x="26265" y="16584"/>
                  </a:cubicBezTo>
                  <a:cubicBezTo>
                    <a:pt x="28172" y="16398"/>
                    <a:pt x="30245" y="15714"/>
                    <a:pt x="31965" y="14677"/>
                  </a:cubicBezTo>
                  <a:lnTo>
                    <a:pt x="31965" y="14677"/>
                  </a:lnTo>
                  <a:cubicBezTo>
                    <a:pt x="31882" y="15195"/>
                    <a:pt x="31799" y="15714"/>
                    <a:pt x="31799" y="16232"/>
                  </a:cubicBezTo>
                  <a:cubicBezTo>
                    <a:pt x="31799" y="19590"/>
                    <a:pt x="34556" y="22451"/>
                    <a:pt x="38018" y="22451"/>
                  </a:cubicBezTo>
                  <a:cubicBezTo>
                    <a:pt x="41459" y="22451"/>
                    <a:pt x="44237" y="19590"/>
                    <a:pt x="44237" y="16232"/>
                  </a:cubicBezTo>
                  <a:cubicBezTo>
                    <a:pt x="44237" y="12770"/>
                    <a:pt x="41459" y="10013"/>
                    <a:pt x="38018" y="10013"/>
                  </a:cubicBezTo>
                  <a:cubicBezTo>
                    <a:pt x="37313" y="10013"/>
                    <a:pt x="36712" y="10096"/>
                    <a:pt x="36111" y="10262"/>
                  </a:cubicBezTo>
                  <a:cubicBezTo>
                    <a:pt x="36795" y="8541"/>
                    <a:pt x="36712" y="6634"/>
                    <a:pt x="35945" y="4665"/>
                  </a:cubicBezTo>
                  <a:cubicBezTo>
                    <a:pt x="35157" y="2758"/>
                    <a:pt x="33872" y="1369"/>
                    <a:pt x="32048" y="685"/>
                  </a:cubicBezTo>
                  <a:lnTo>
                    <a:pt x="31281" y="333"/>
                  </a:lnTo>
                  <a:cubicBezTo>
                    <a:pt x="31177" y="333"/>
                    <a:pt x="31094" y="333"/>
                    <a:pt x="31012" y="250"/>
                  </a:cubicBezTo>
                  <a:cubicBezTo>
                    <a:pt x="30328" y="84"/>
                    <a:pt x="29623" y="1"/>
                    <a:pt x="28939"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9"/>
            <p:cNvSpPr/>
            <p:nvPr/>
          </p:nvSpPr>
          <p:spPr>
            <a:xfrm>
              <a:off x="2543425" y="4667000"/>
              <a:ext cx="222350" cy="132050"/>
            </a:xfrm>
            <a:custGeom>
              <a:avLst/>
              <a:gdLst/>
              <a:ahLst/>
              <a:cxnLst/>
              <a:rect l="l" t="t" r="r" b="b"/>
              <a:pathLst>
                <a:path w="8894" h="5282" extrusionOk="0">
                  <a:moveTo>
                    <a:pt x="8209" y="0"/>
                  </a:moveTo>
                  <a:cubicBezTo>
                    <a:pt x="8209" y="0"/>
                    <a:pt x="7256" y="0"/>
                    <a:pt x="5867" y="601"/>
                  </a:cubicBezTo>
                  <a:lnTo>
                    <a:pt x="5784" y="684"/>
                  </a:lnTo>
                  <a:cubicBezTo>
                    <a:pt x="4395" y="1285"/>
                    <a:pt x="1908" y="2674"/>
                    <a:pt x="1908" y="2674"/>
                  </a:cubicBezTo>
                  <a:cubicBezTo>
                    <a:pt x="1908" y="2674"/>
                    <a:pt x="167" y="2757"/>
                    <a:pt x="84" y="3192"/>
                  </a:cubicBezTo>
                  <a:cubicBezTo>
                    <a:pt x="1" y="3545"/>
                    <a:pt x="167" y="3959"/>
                    <a:pt x="250" y="4312"/>
                  </a:cubicBezTo>
                  <a:cubicBezTo>
                    <a:pt x="436" y="4664"/>
                    <a:pt x="602" y="4996"/>
                    <a:pt x="954" y="5265"/>
                  </a:cubicBezTo>
                  <a:cubicBezTo>
                    <a:pt x="976" y="5276"/>
                    <a:pt x="1001" y="5281"/>
                    <a:pt x="1029" y="5281"/>
                  </a:cubicBezTo>
                  <a:cubicBezTo>
                    <a:pt x="1439" y="5281"/>
                    <a:pt x="2509" y="4229"/>
                    <a:pt x="2509" y="4229"/>
                  </a:cubicBezTo>
                  <a:cubicBezTo>
                    <a:pt x="2509" y="4229"/>
                    <a:pt x="5266" y="3441"/>
                    <a:pt x="6738" y="2923"/>
                  </a:cubicBezTo>
                  <a:lnTo>
                    <a:pt x="6821" y="2923"/>
                  </a:lnTo>
                  <a:cubicBezTo>
                    <a:pt x="8292" y="2405"/>
                    <a:pt x="8894" y="1721"/>
                    <a:pt x="8894" y="1721"/>
                  </a:cubicBezTo>
                  <a:cubicBezTo>
                    <a:pt x="8894" y="1721"/>
                    <a:pt x="8894" y="1638"/>
                    <a:pt x="8811" y="1638"/>
                  </a:cubicBezTo>
                  <a:cubicBezTo>
                    <a:pt x="8728" y="1555"/>
                    <a:pt x="8541" y="1285"/>
                    <a:pt x="8375" y="1037"/>
                  </a:cubicBezTo>
                  <a:lnTo>
                    <a:pt x="8375" y="954"/>
                  </a:lnTo>
                  <a:lnTo>
                    <a:pt x="8375" y="850"/>
                  </a:lnTo>
                  <a:cubicBezTo>
                    <a:pt x="8209" y="601"/>
                    <a:pt x="8209" y="249"/>
                    <a:pt x="8209" y="83"/>
                  </a:cubicBezTo>
                  <a:lnTo>
                    <a:pt x="8209"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9"/>
            <p:cNvSpPr/>
            <p:nvPr/>
          </p:nvSpPr>
          <p:spPr>
            <a:xfrm>
              <a:off x="2748650" y="4337850"/>
              <a:ext cx="645725" cy="370100"/>
            </a:xfrm>
            <a:custGeom>
              <a:avLst/>
              <a:gdLst/>
              <a:ahLst/>
              <a:cxnLst/>
              <a:rect l="l" t="t" r="r" b="b"/>
              <a:pathLst>
                <a:path w="25829" h="14804" extrusionOk="0">
                  <a:moveTo>
                    <a:pt x="19381" y="723"/>
                  </a:moveTo>
                  <a:cubicBezTo>
                    <a:pt x="19899" y="723"/>
                    <a:pt x="20408" y="777"/>
                    <a:pt x="20895" y="895"/>
                  </a:cubicBezTo>
                  <a:cubicBezTo>
                    <a:pt x="22533" y="1330"/>
                    <a:pt x="23756" y="2366"/>
                    <a:pt x="24440" y="4087"/>
                  </a:cubicBezTo>
                  <a:cubicBezTo>
                    <a:pt x="25124" y="5828"/>
                    <a:pt x="25041" y="7383"/>
                    <a:pt x="24171" y="8834"/>
                  </a:cubicBezTo>
                  <a:cubicBezTo>
                    <a:pt x="22616" y="11342"/>
                    <a:pt x="19092" y="12814"/>
                    <a:pt x="16397" y="13083"/>
                  </a:cubicBezTo>
                  <a:cubicBezTo>
                    <a:pt x="15464" y="13166"/>
                    <a:pt x="14594" y="13166"/>
                    <a:pt x="13806" y="13166"/>
                  </a:cubicBezTo>
                  <a:cubicBezTo>
                    <a:pt x="10883" y="13083"/>
                    <a:pt x="8810" y="12213"/>
                    <a:pt x="8209" y="10741"/>
                  </a:cubicBezTo>
                  <a:cubicBezTo>
                    <a:pt x="7691" y="9352"/>
                    <a:pt x="8458" y="7466"/>
                    <a:pt x="10282" y="5393"/>
                  </a:cubicBezTo>
                  <a:cubicBezTo>
                    <a:pt x="10883" y="4792"/>
                    <a:pt x="11567" y="4087"/>
                    <a:pt x="12438" y="3403"/>
                  </a:cubicBezTo>
                  <a:cubicBezTo>
                    <a:pt x="14155" y="1978"/>
                    <a:pt x="16882" y="723"/>
                    <a:pt x="19381" y="723"/>
                  </a:cubicBezTo>
                  <a:close/>
                  <a:moveTo>
                    <a:pt x="6875" y="9504"/>
                  </a:moveTo>
                  <a:cubicBezTo>
                    <a:pt x="7052" y="9504"/>
                    <a:pt x="7221" y="9563"/>
                    <a:pt x="7339" y="9622"/>
                  </a:cubicBezTo>
                  <a:cubicBezTo>
                    <a:pt x="7339" y="10140"/>
                    <a:pt x="7339" y="10575"/>
                    <a:pt x="7587" y="11093"/>
                  </a:cubicBezTo>
                  <a:cubicBezTo>
                    <a:pt x="7774" y="11529"/>
                    <a:pt x="8023" y="11943"/>
                    <a:pt x="8458" y="12296"/>
                  </a:cubicBezTo>
                  <a:cubicBezTo>
                    <a:pt x="8375" y="12461"/>
                    <a:pt x="8292" y="12648"/>
                    <a:pt x="8106" y="12731"/>
                  </a:cubicBezTo>
                  <a:cubicBezTo>
                    <a:pt x="6385" y="12897"/>
                    <a:pt x="3877" y="13166"/>
                    <a:pt x="1369" y="13850"/>
                  </a:cubicBezTo>
                  <a:cubicBezTo>
                    <a:pt x="1286" y="13767"/>
                    <a:pt x="1203" y="13602"/>
                    <a:pt x="1203" y="13498"/>
                  </a:cubicBezTo>
                  <a:cubicBezTo>
                    <a:pt x="3359" y="12213"/>
                    <a:pt x="5349" y="10658"/>
                    <a:pt x="6655" y="9539"/>
                  </a:cubicBezTo>
                  <a:cubicBezTo>
                    <a:pt x="6727" y="9514"/>
                    <a:pt x="6802" y="9504"/>
                    <a:pt x="6875" y="9504"/>
                  </a:cubicBezTo>
                  <a:close/>
                  <a:moveTo>
                    <a:pt x="19300" y="1"/>
                  </a:moveTo>
                  <a:cubicBezTo>
                    <a:pt x="16619" y="1"/>
                    <a:pt x="13764" y="1311"/>
                    <a:pt x="12003" y="2802"/>
                  </a:cubicBezTo>
                  <a:cubicBezTo>
                    <a:pt x="11049" y="3569"/>
                    <a:pt x="10365" y="4273"/>
                    <a:pt x="9764" y="5040"/>
                  </a:cubicBezTo>
                  <a:cubicBezTo>
                    <a:pt x="9059" y="5724"/>
                    <a:pt x="8541" y="6512"/>
                    <a:pt x="8106" y="7113"/>
                  </a:cubicBezTo>
                  <a:cubicBezTo>
                    <a:pt x="7774" y="7549"/>
                    <a:pt x="4312" y="11093"/>
                    <a:pt x="0" y="13249"/>
                  </a:cubicBezTo>
                  <a:cubicBezTo>
                    <a:pt x="0" y="13415"/>
                    <a:pt x="0" y="13767"/>
                    <a:pt x="166" y="14016"/>
                  </a:cubicBezTo>
                  <a:lnTo>
                    <a:pt x="166" y="14120"/>
                  </a:lnTo>
                  <a:lnTo>
                    <a:pt x="166" y="14203"/>
                  </a:lnTo>
                  <a:cubicBezTo>
                    <a:pt x="332" y="14451"/>
                    <a:pt x="519" y="14721"/>
                    <a:pt x="602" y="14804"/>
                  </a:cubicBezTo>
                  <a:cubicBezTo>
                    <a:pt x="4371" y="13614"/>
                    <a:pt x="8370" y="13386"/>
                    <a:pt x="9985" y="13386"/>
                  </a:cubicBezTo>
                  <a:cubicBezTo>
                    <a:pt x="10368" y="13386"/>
                    <a:pt x="10617" y="13399"/>
                    <a:pt x="10697" y="13415"/>
                  </a:cubicBezTo>
                  <a:cubicBezTo>
                    <a:pt x="11650" y="13602"/>
                    <a:pt x="12604" y="13767"/>
                    <a:pt x="13723" y="13850"/>
                  </a:cubicBezTo>
                  <a:cubicBezTo>
                    <a:pt x="14594" y="13850"/>
                    <a:pt x="15547" y="13850"/>
                    <a:pt x="16501" y="13767"/>
                  </a:cubicBezTo>
                  <a:cubicBezTo>
                    <a:pt x="19341" y="13498"/>
                    <a:pt x="23134" y="11943"/>
                    <a:pt x="24792" y="9186"/>
                  </a:cubicBezTo>
                  <a:cubicBezTo>
                    <a:pt x="25725" y="7549"/>
                    <a:pt x="25829" y="5724"/>
                    <a:pt x="25041" y="3838"/>
                  </a:cubicBezTo>
                  <a:cubicBezTo>
                    <a:pt x="24274" y="1931"/>
                    <a:pt x="22885" y="646"/>
                    <a:pt x="21061" y="211"/>
                  </a:cubicBezTo>
                  <a:cubicBezTo>
                    <a:pt x="20492" y="66"/>
                    <a:pt x="19901" y="1"/>
                    <a:pt x="1930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9"/>
            <p:cNvSpPr/>
            <p:nvPr/>
          </p:nvSpPr>
          <p:spPr>
            <a:xfrm>
              <a:off x="2953875" y="4440000"/>
              <a:ext cx="405775" cy="166375"/>
            </a:xfrm>
            <a:custGeom>
              <a:avLst/>
              <a:gdLst/>
              <a:ahLst/>
              <a:cxnLst/>
              <a:rect l="l" t="t" r="r" b="b"/>
              <a:pathLst>
                <a:path w="16231" h="6655" extrusionOk="0">
                  <a:moveTo>
                    <a:pt x="16231" y="1"/>
                  </a:moveTo>
                  <a:lnTo>
                    <a:pt x="16231" y="1"/>
                  </a:lnTo>
                  <a:cubicBezTo>
                    <a:pt x="14842" y="519"/>
                    <a:pt x="13474" y="1037"/>
                    <a:pt x="12085" y="1556"/>
                  </a:cubicBezTo>
                  <a:cubicBezTo>
                    <a:pt x="11484" y="1908"/>
                    <a:pt x="10779" y="2157"/>
                    <a:pt x="10095" y="2509"/>
                  </a:cubicBezTo>
                  <a:cubicBezTo>
                    <a:pt x="10779" y="2260"/>
                    <a:pt x="11484" y="1991"/>
                    <a:pt x="12168" y="1742"/>
                  </a:cubicBezTo>
                  <a:cubicBezTo>
                    <a:pt x="13557" y="1224"/>
                    <a:pt x="14842" y="602"/>
                    <a:pt x="16231" y="1"/>
                  </a:cubicBezTo>
                  <a:close/>
                  <a:moveTo>
                    <a:pt x="10095" y="2509"/>
                  </a:moveTo>
                  <a:lnTo>
                    <a:pt x="10095" y="2509"/>
                  </a:lnTo>
                  <a:cubicBezTo>
                    <a:pt x="9411" y="2779"/>
                    <a:pt x="8810" y="3027"/>
                    <a:pt x="8105" y="3297"/>
                  </a:cubicBezTo>
                  <a:cubicBezTo>
                    <a:pt x="6737" y="3815"/>
                    <a:pt x="5348" y="4333"/>
                    <a:pt x="4042" y="4934"/>
                  </a:cubicBezTo>
                  <a:cubicBezTo>
                    <a:pt x="2674" y="5453"/>
                    <a:pt x="1368" y="6054"/>
                    <a:pt x="0" y="6655"/>
                  </a:cubicBezTo>
                  <a:cubicBezTo>
                    <a:pt x="1368" y="6220"/>
                    <a:pt x="2757" y="5618"/>
                    <a:pt x="4146" y="5100"/>
                  </a:cubicBezTo>
                  <a:cubicBezTo>
                    <a:pt x="5431" y="4582"/>
                    <a:pt x="6820" y="3981"/>
                    <a:pt x="8105" y="3380"/>
                  </a:cubicBezTo>
                  <a:cubicBezTo>
                    <a:pt x="8810" y="3110"/>
                    <a:pt x="9494" y="2779"/>
                    <a:pt x="10095" y="250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9"/>
            <p:cNvSpPr/>
            <p:nvPr/>
          </p:nvSpPr>
          <p:spPr>
            <a:xfrm>
              <a:off x="2977175" y="4474725"/>
              <a:ext cx="391300" cy="161725"/>
            </a:xfrm>
            <a:custGeom>
              <a:avLst/>
              <a:gdLst/>
              <a:ahLst/>
              <a:cxnLst/>
              <a:rect l="l" t="t" r="r" b="b"/>
              <a:pathLst>
                <a:path w="15652" h="6469" extrusionOk="0">
                  <a:moveTo>
                    <a:pt x="15651" y="1"/>
                  </a:moveTo>
                  <a:lnTo>
                    <a:pt x="11754" y="1555"/>
                  </a:lnTo>
                  <a:cubicBezTo>
                    <a:pt x="11070" y="1804"/>
                    <a:pt x="10469" y="2157"/>
                    <a:pt x="9764" y="2426"/>
                  </a:cubicBezTo>
                  <a:cubicBezTo>
                    <a:pt x="9163" y="2675"/>
                    <a:pt x="8479" y="2944"/>
                    <a:pt x="7878" y="3193"/>
                  </a:cubicBezTo>
                  <a:cubicBezTo>
                    <a:pt x="6489" y="3711"/>
                    <a:pt x="5183" y="4229"/>
                    <a:pt x="3898" y="4748"/>
                  </a:cubicBezTo>
                  <a:cubicBezTo>
                    <a:pt x="2592" y="5266"/>
                    <a:pt x="1307" y="5867"/>
                    <a:pt x="1" y="6468"/>
                  </a:cubicBezTo>
                  <a:lnTo>
                    <a:pt x="105" y="6468"/>
                  </a:lnTo>
                  <a:lnTo>
                    <a:pt x="3981" y="4914"/>
                  </a:lnTo>
                  <a:cubicBezTo>
                    <a:pt x="5287" y="4395"/>
                    <a:pt x="6572" y="3877"/>
                    <a:pt x="7878" y="3276"/>
                  </a:cubicBezTo>
                  <a:cubicBezTo>
                    <a:pt x="8562" y="3027"/>
                    <a:pt x="9163" y="2675"/>
                    <a:pt x="9847" y="2426"/>
                  </a:cubicBezTo>
                  <a:cubicBezTo>
                    <a:pt x="10469" y="2157"/>
                    <a:pt x="11153" y="1991"/>
                    <a:pt x="11754" y="1721"/>
                  </a:cubicBezTo>
                  <a:cubicBezTo>
                    <a:pt x="13143" y="1120"/>
                    <a:pt x="14428" y="602"/>
                    <a:pt x="156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9"/>
            <p:cNvSpPr/>
            <p:nvPr/>
          </p:nvSpPr>
          <p:spPr>
            <a:xfrm>
              <a:off x="2968900" y="4379900"/>
              <a:ext cx="345150" cy="142525"/>
            </a:xfrm>
            <a:custGeom>
              <a:avLst/>
              <a:gdLst/>
              <a:ahLst/>
              <a:cxnLst/>
              <a:rect l="l" t="t" r="r" b="b"/>
              <a:pathLst>
                <a:path w="13806" h="5701" extrusionOk="0">
                  <a:moveTo>
                    <a:pt x="13806" y="0"/>
                  </a:moveTo>
                  <a:lnTo>
                    <a:pt x="13806" y="0"/>
                  </a:lnTo>
                  <a:cubicBezTo>
                    <a:pt x="12604" y="415"/>
                    <a:pt x="11484" y="850"/>
                    <a:pt x="10282" y="1368"/>
                  </a:cubicBezTo>
                  <a:cubicBezTo>
                    <a:pt x="9764" y="1638"/>
                    <a:pt x="9142" y="1887"/>
                    <a:pt x="8624" y="2156"/>
                  </a:cubicBezTo>
                  <a:cubicBezTo>
                    <a:pt x="9245" y="1970"/>
                    <a:pt x="9764" y="1721"/>
                    <a:pt x="10365" y="1555"/>
                  </a:cubicBezTo>
                  <a:cubicBezTo>
                    <a:pt x="11484" y="1037"/>
                    <a:pt x="12686" y="601"/>
                    <a:pt x="13806" y="0"/>
                  </a:cubicBezTo>
                  <a:close/>
                  <a:moveTo>
                    <a:pt x="8623" y="2156"/>
                  </a:moveTo>
                  <a:lnTo>
                    <a:pt x="8623" y="2156"/>
                  </a:lnTo>
                  <a:cubicBezTo>
                    <a:pt x="8022" y="2405"/>
                    <a:pt x="7421" y="2591"/>
                    <a:pt x="6903" y="2840"/>
                  </a:cubicBezTo>
                  <a:cubicBezTo>
                    <a:pt x="5701" y="3276"/>
                    <a:pt x="4581" y="3711"/>
                    <a:pt x="3358" y="4229"/>
                  </a:cubicBezTo>
                  <a:cubicBezTo>
                    <a:pt x="2239" y="4664"/>
                    <a:pt x="1120" y="5183"/>
                    <a:pt x="0" y="5701"/>
                  </a:cubicBezTo>
                  <a:cubicBezTo>
                    <a:pt x="1120" y="5348"/>
                    <a:pt x="2322" y="4830"/>
                    <a:pt x="3441" y="4395"/>
                  </a:cubicBezTo>
                  <a:cubicBezTo>
                    <a:pt x="4664" y="3877"/>
                    <a:pt x="5784" y="3441"/>
                    <a:pt x="6903" y="2923"/>
                  </a:cubicBezTo>
                  <a:cubicBezTo>
                    <a:pt x="7504" y="2674"/>
                    <a:pt x="8022" y="2405"/>
                    <a:pt x="8623"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9"/>
            <p:cNvSpPr/>
            <p:nvPr/>
          </p:nvSpPr>
          <p:spPr>
            <a:xfrm>
              <a:off x="2951275" y="4407875"/>
              <a:ext cx="391275" cy="161725"/>
            </a:xfrm>
            <a:custGeom>
              <a:avLst/>
              <a:gdLst/>
              <a:ahLst/>
              <a:cxnLst/>
              <a:rect l="l" t="t" r="r" b="b"/>
              <a:pathLst>
                <a:path w="15651" h="6469" extrusionOk="0">
                  <a:moveTo>
                    <a:pt x="15547" y="1"/>
                  </a:moveTo>
                  <a:lnTo>
                    <a:pt x="11671" y="1555"/>
                  </a:lnTo>
                  <a:cubicBezTo>
                    <a:pt x="10987" y="1804"/>
                    <a:pt x="10365" y="2157"/>
                    <a:pt x="9764" y="2405"/>
                  </a:cubicBezTo>
                  <a:cubicBezTo>
                    <a:pt x="10365" y="2157"/>
                    <a:pt x="11070" y="1991"/>
                    <a:pt x="11754" y="1721"/>
                  </a:cubicBezTo>
                  <a:cubicBezTo>
                    <a:pt x="13060" y="1203"/>
                    <a:pt x="14345" y="602"/>
                    <a:pt x="15651" y="1"/>
                  </a:cubicBezTo>
                  <a:close/>
                  <a:moveTo>
                    <a:pt x="9764" y="2405"/>
                  </a:moveTo>
                  <a:cubicBezTo>
                    <a:pt x="9080" y="2675"/>
                    <a:pt x="8396" y="2924"/>
                    <a:pt x="7774" y="3193"/>
                  </a:cubicBezTo>
                  <a:cubicBezTo>
                    <a:pt x="6489" y="3711"/>
                    <a:pt x="5100" y="4229"/>
                    <a:pt x="3815" y="4748"/>
                  </a:cubicBezTo>
                  <a:cubicBezTo>
                    <a:pt x="2509" y="5266"/>
                    <a:pt x="1224" y="5867"/>
                    <a:pt x="1" y="6468"/>
                  </a:cubicBezTo>
                  <a:lnTo>
                    <a:pt x="3898" y="4913"/>
                  </a:lnTo>
                  <a:cubicBezTo>
                    <a:pt x="5183" y="4395"/>
                    <a:pt x="6489" y="3877"/>
                    <a:pt x="7774" y="3276"/>
                  </a:cubicBezTo>
                  <a:cubicBezTo>
                    <a:pt x="8479" y="3027"/>
                    <a:pt x="9080" y="2675"/>
                    <a:pt x="9764" y="2405"/>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9"/>
            <p:cNvSpPr/>
            <p:nvPr/>
          </p:nvSpPr>
          <p:spPr>
            <a:xfrm>
              <a:off x="3011900" y="4360200"/>
              <a:ext cx="257075" cy="105750"/>
            </a:xfrm>
            <a:custGeom>
              <a:avLst/>
              <a:gdLst/>
              <a:ahLst/>
              <a:cxnLst/>
              <a:rect l="l" t="t" r="r" b="b"/>
              <a:pathLst>
                <a:path w="10283" h="4230" extrusionOk="0">
                  <a:moveTo>
                    <a:pt x="10282" y="1"/>
                  </a:moveTo>
                  <a:cubicBezTo>
                    <a:pt x="9329" y="270"/>
                    <a:pt x="8458" y="602"/>
                    <a:pt x="7691" y="954"/>
                  </a:cubicBezTo>
                  <a:cubicBezTo>
                    <a:pt x="7256" y="1120"/>
                    <a:pt x="6821" y="1389"/>
                    <a:pt x="6385" y="1555"/>
                  </a:cubicBezTo>
                  <a:cubicBezTo>
                    <a:pt x="5971" y="1721"/>
                    <a:pt x="5535" y="1908"/>
                    <a:pt x="5100" y="2074"/>
                  </a:cubicBezTo>
                  <a:cubicBezTo>
                    <a:pt x="4230" y="2426"/>
                    <a:pt x="3380" y="2758"/>
                    <a:pt x="2509" y="3110"/>
                  </a:cubicBezTo>
                  <a:cubicBezTo>
                    <a:pt x="1638" y="3462"/>
                    <a:pt x="789" y="3794"/>
                    <a:pt x="1" y="4229"/>
                  </a:cubicBezTo>
                  <a:cubicBezTo>
                    <a:pt x="871" y="3981"/>
                    <a:pt x="1721" y="3628"/>
                    <a:pt x="2592" y="3276"/>
                  </a:cubicBezTo>
                  <a:cubicBezTo>
                    <a:pt x="3463" y="2944"/>
                    <a:pt x="4312" y="2509"/>
                    <a:pt x="5100" y="2156"/>
                  </a:cubicBezTo>
                  <a:cubicBezTo>
                    <a:pt x="5535" y="1991"/>
                    <a:pt x="5971" y="1825"/>
                    <a:pt x="6385" y="1638"/>
                  </a:cubicBezTo>
                  <a:cubicBezTo>
                    <a:pt x="6821" y="1472"/>
                    <a:pt x="7256" y="1307"/>
                    <a:pt x="7691" y="1120"/>
                  </a:cubicBezTo>
                  <a:cubicBezTo>
                    <a:pt x="8562" y="788"/>
                    <a:pt x="9412" y="436"/>
                    <a:pt x="1028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9"/>
            <p:cNvSpPr/>
            <p:nvPr/>
          </p:nvSpPr>
          <p:spPr>
            <a:xfrm>
              <a:off x="3022800" y="4513600"/>
              <a:ext cx="345675" cy="142525"/>
            </a:xfrm>
            <a:custGeom>
              <a:avLst/>
              <a:gdLst/>
              <a:ahLst/>
              <a:cxnLst/>
              <a:rect l="l" t="t" r="r" b="b"/>
              <a:pathLst>
                <a:path w="13827" h="5701" extrusionOk="0">
                  <a:moveTo>
                    <a:pt x="13826" y="0"/>
                  </a:moveTo>
                  <a:lnTo>
                    <a:pt x="13826" y="0"/>
                  </a:lnTo>
                  <a:cubicBezTo>
                    <a:pt x="12686" y="436"/>
                    <a:pt x="11484" y="871"/>
                    <a:pt x="10365" y="1389"/>
                  </a:cubicBezTo>
                  <a:cubicBezTo>
                    <a:pt x="9764" y="1638"/>
                    <a:pt x="9245" y="1907"/>
                    <a:pt x="8644" y="2156"/>
                  </a:cubicBezTo>
                  <a:cubicBezTo>
                    <a:pt x="9245" y="1990"/>
                    <a:pt x="9846" y="1721"/>
                    <a:pt x="10448" y="1555"/>
                  </a:cubicBezTo>
                  <a:cubicBezTo>
                    <a:pt x="11567" y="1037"/>
                    <a:pt x="12686" y="519"/>
                    <a:pt x="13826" y="0"/>
                  </a:cubicBezTo>
                  <a:close/>
                  <a:moveTo>
                    <a:pt x="8644" y="2156"/>
                  </a:moveTo>
                  <a:lnTo>
                    <a:pt x="8644" y="2156"/>
                  </a:lnTo>
                  <a:cubicBezTo>
                    <a:pt x="8126" y="2426"/>
                    <a:pt x="7504" y="2592"/>
                    <a:pt x="6903" y="2840"/>
                  </a:cubicBezTo>
                  <a:cubicBezTo>
                    <a:pt x="5784" y="3276"/>
                    <a:pt x="4581" y="3711"/>
                    <a:pt x="3462" y="4229"/>
                  </a:cubicBezTo>
                  <a:cubicBezTo>
                    <a:pt x="2322" y="4664"/>
                    <a:pt x="1120" y="5183"/>
                    <a:pt x="0" y="5701"/>
                  </a:cubicBezTo>
                  <a:cubicBezTo>
                    <a:pt x="1202" y="5349"/>
                    <a:pt x="2322" y="4830"/>
                    <a:pt x="3545" y="4395"/>
                  </a:cubicBezTo>
                  <a:cubicBezTo>
                    <a:pt x="4664" y="3877"/>
                    <a:pt x="5784" y="3462"/>
                    <a:pt x="6986" y="2944"/>
                  </a:cubicBezTo>
                  <a:cubicBezTo>
                    <a:pt x="7504" y="2675"/>
                    <a:pt x="8126" y="2426"/>
                    <a:pt x="8644"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9"/>
            <p:cNvSpPr/>
            <p:nvPr/>
          </p:nvSpPr>
          <p:spPr>
            <a:xfrm>
              <a:off x="3093800" y="4561275"/>
              <a:ext cx="257050" cy="105750"/>
            </a:xfrm>
            <a:custGeom>
              <a:avLst/>
              <a:gdLst/>
              <a:ahLst/>
              <a:cxnLst/>
              <a:rect l="l" t="t" r="r" b="b"/>
              <a:pathLst>
                <a:path w="10282" h="4230" extrusionOk="0">
                  <a:moveTo>
                    <a:pt x="10282" y="0"/>
                  </a:moveTo>
                  <a:lnTo>
                    <a:pt x="10282" y="0"/>
                  </a:lnTo>
                  <a:cubicBezTo>
                    <a:pt x="9432" y="249"/>
                    <a:pt x="8561" y="602"/>
                    <a:pt x="7690" y="933"/>
                  </a:cubicBezTo>
                  <a:cubicBezTo>
                    <a:pt x="7255" y="1120"/>
                    <a:pt x="6841" y="1369"/>
                    <a:pt x="6405" y="1555"/>
                  </a:cubicBezTo>
                  <a:cubicBezTo>
                    <a:pt x="5970" y="1721"/>
                    <a:pt x="5535" y="1887"/>
                    <a:pt x="5099" y="2073"/>
                  </a:cubicBezTo>
                  <a:cubicBezTo>
                    <a:pt x="4249" y="2405"/>
                    <a:pt x="3379" y="2675"/>
                    <a:pt x="2508" y="3110"/>
                  </a:cubicBezTo>
                  <a:cubicBezTo>
                    <a:pt x="1741" y="3442"/>
                    <a:pt x="871" y="3794"/>
                    <a:pt x="0" y="4229"/>
                  </a:cubicBezTo>
                  <a:cubicBezTo>
                    <a:pt x="871" y="3877"/>
                    <a:pt x="1741" y="3628"/>
                    <a:pt x="2591" y="3276"/>
                  </a:cubicBezTo>
                  <a:cubicBezTo>
                    <a:pt x="3462" y="2923"/>
                    <a:pt x="4332" y="2488"/>
                    <a:pt x="5182" y="2156"/>
                  </a:cubicBezTo>
                  <a:cubicBezTo>
                    <a:pt x="5618" y="1970"/>
                    <a:pt x="6053" y="1721"/>
                    <a:pt x="6488" y="1555"/>
                  </a:cubicBezTo>
                  <a:cubicBezTo>
                    <a:pt x="6924" y="1369"/>
                    <a:pt x="7359" y="1286"/>
                    <a:pt x="7773" y="1120"/>
                  </a:cubicBezTo>
                  <a:cubicBezTo>
                    <a:pt x="8644" y="767"/>
                    <a:pt x="9432" y="415"/>
                    <a:pt x="1028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9"/>
            <p:cNvSpPr/>
            <p:nvPr/>
          </p:nvSpPr>
          <p:spPr>
            <a:xfrm>
              <a:off x="3106750" y="4390250"/>
              <a:ext cx="110400" cy="261750"/>
            </a:xfrm>
            <a:custGeom>
              <a:avLst/>
              <a:gdLst/>
              <a:ahLst/>
              <a:cxnLst/>
              <a:rect l="l" t="t" r="r" b="b"/>
              <a:pathLst>
                <a:path w="4416" h="10470" extrusionOk="0">
                  <a:moveTo>
                    <a:pt x="0" y="1"/>
                  </a:moveTo>
                  <a:lnTo>
                    <a:pt x="0" y="1"/>
                  </a:lnTo>
                  <a:cubicBezTo>
                    <a:pt x="353" y="872"/>
                    <a:pt x="705" y="1742"/>
                    <a:pt x="1037" y="2696"/>
                  </a:cubicBezTo>
                  <a:cubicBezTo>
                    <a:pt x="1389" y="3546"/>
                    <a:pt x="1741" y="4416"/>
                    <a:pt x="2177" y="5287"/>
                  </a:cubicBezTo>
                  <a:cubicBezTo>
                    <a:pt x="2343" y="5701"/>
                    <a:pt x="2508" y="6137"/>
                    <a:pt x="2695" y="6572"/>
                  </a:cubicBezTo>
                  <a:cubicBezTo>
                    <a:pt x="2944" y="7007"/>
                    <a:pt x="3027" y="7443"/>
                    <a:pt x="3213" y="7878"/>
                  </a:cubicBezTo>
                  <a:cubicBezTo>
                    <a:pt x="3545" y="8728"/>
                    <a:pt x="3980" y="9681"/>
                    <a:pt x="4416" y="10469"/>
                  </a:cubicBezTo>
                  <a:cubicBezTo>
                    <a:pt x="4063" y="9598"/>
                    <a:pt x="3731" y="8728"/>
                    <a:pt x="3379" y="7878"/>
                  </a:cubicBezTo>
                  <a:cubicBezTo>
                    <a:pt x="3213" y="7443"/>
                    <a:pt x="2944" y="7007"/>
                    <a:pt x="2778" y="6572"/>
                  </a:cubicBezTo>
                  <a:cubicBezTo>
                    <a:pt x="2591" y="6137"/>
                    <a:pt x="2426" y="5618"/>
                    <a:pt x="2260" y="5183"/>
                  </a:cubicBezTo>
                  <a:cubicBezTo>
                    <a:pt x="1907" y="4333"/>
                    <a:pt x="1555" y="3463"/>
                    <a:pt x="1223" y="2592"/>
                  </a:cubicBezTo>
                  <a:cubicBezTo>
                    <a:pt x="871" y="1742"/>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9"/>
            <p:cNvSpPr/>
            <p:nvPr/>
          </p:nvSpPr>
          <p:spPr>
            <a:xfrm>
              <a:off x="3152350" y="4371075"/>
              <a:ext cx="109875" cy="263300"/>
            </a:xfrm>
            <a:custGeom>
              <a:avLst/>
              <a:gdLst/>
              <a:ahLst/>
              <a:cxnLst/>
              <a:rect l="l" t="t" r="r" b="b"/>
              <a:pathLst>
                <a:path w="4395" h="10532" extrusionOk="0">
                  <a:moveTo>
                    <a:pt x="0" y="1"/>
                  </a:moveTo>
                  <a:lnTo>
                    <a:pt x="0" y="1"/>
                  </a:lnTo>
                  <a:cubicBezTo>
                    <a:pt x="249" y="872"/>
                    <a:pt x="602" y="1804"/>
                    <a:pt x="1037" y="2675"/>
                  </a:cubicBezTo>
                  <a:cubicBezTo>
                    <a:pt x="1389" y="3546"/>
                    <a:pt x="1721" y="4395"/>
                    <a:pt x="2156" y="5266"/>
                  </a:cubicBezTo>
                  <a:cubicBezTo>
                    <a:pt x="2322" y="5701"/>
                    <a:pt x="2509" y="6137"/>
                    <a:pt x="2674" y="6572"/>
                  </a:cubicBezTo>
                  <a:cubicBezTo>
                    <a:pt x="2840" y="7090"/>
                    <a:pt x="3027" y="7505"/>
                    <a:pt x="3193" y="7940"/>
                  </a:cubicBezTo>
                  <a:cubicBezTo>
                    <a:pt x="3545" y="8811"/>
                    <a:pt x="3980" y="9681"/>
                    <a:pt x="4312" y="10531"/>
                  </a:cubicBezTo>
                  <a:lnTo>
                    <a:pt x="4395" y="10531"/>
                  </a:lnTo>
                  <a:cubicBezTo>
                    <a:pt x="4063" y="9681"/>
                    <a:pt x="3711" y="8728"/>
                    <a:pt x="3358" y="7857"/>
                  </a:cubicBezTo>
                  <a:cubicBezTo>
                    <a:pt x="3110" y="7422"/>
                    <a:pt x="2944" y="6987"/>
                    <a:pt x="2757" y="6572"/>
                  </a:cubicBezTo>
                  <a:cubicBezTo>
                    <a:pt x="2592" y="6137"/>
                    <a:pt x="2426" y="5701"/>
                    <a:pt x="2239" y="5266"/>
                  </a:cubicBezTo>
                  <a:cubicBezTo>
                    <a:pt x="1907" y="4313"/>
                    <a:pt x="1555" y="3463"/>
                    <a:pt x="1203" y="2592"/>
                  </a:cubicBezTo>
                  <a:cubicBezTo>
                    <a:pt x="767" y="1721"/>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9"/>
            <p:cNvSpPr/>
            <p:nvPr/>
          </p:nvSpPr>
          <p:spPr>
            <a:xfrm>
              <a:off x="2992725" y="4487675"/>
              <a:ext cx="73100" cy="177275"/>
            </a:xfrm>
            <a:custGeom>
              <a:avLst/>
              <a:gdLst/>
              <a:ahLst/>
              <a:cxnLst/>
              <a:rect l="l" t="t" r="r" b="b"/>
              <a:pathLst>
                <a:path w="2924" h="7091" extrusionOk="0">
                  <a:moveTo>
                    <a:pt x="1" y="1"/>
                  </a:moveTo>
                  <a:lnTo>
                    <a:pt x="1" y="1"/>
                  </a:lnTo>
                  <a:cubicBezTo>
                    <a:pt x="333" y="1203"/>
                    <a:pt x="851" y="2426"/>
                    <a:pt x="1369" y="3546"/>
                  </a:cubicBezTo>
                  <a:cubicBezTo>
                    <a:pt x="1556" y="3877"/>
                    <a:pt x="1638" y="4147"/>
                    <a:pt x="1721" y="4396"/>
                  </a:cubicBezTo>
                  <a:cubicBezTo>
                    <a:pt x="1887" y="4748"/>
                    <a:pt x="1970" y="5017"/>
                    <a:pt x="2074" y="5349"/>
                  </a:cubicBezTo>
                  <a:cubicBezTo>
                    <a:pt x="2323" y="5950"/>
                    <a:pt x="2592" y="6468"/>
                    <a:pt x="2841" y="7090"/>
                  </a:cubicBezTo>
                  <a:lnTo>
                    <a:pt x="2924" y="7090"/>
                  </a:lnTo>
                  <a:cubicBezTo>
                    <a:pt x="2675" y="6468"/>
                    <a:pt x="2488" y="5867"/>
                    <a:pt x="2240" y="5266"/>
                  </a:cubicBezTo>
                  <a:cubicBezTo>
                    <a:pt x="2074" y="5017"/>
                    <a:pt x="1970" y="4748"/>
                    <a:pt x="1804" y="4396"/>
                  </a:cubicBezTo>
                  <a:cubicBezTo>
                    <a:pt x="1721" y="4147"/>
                    <a:pt x="1556" y="3794"/>
                    <a:pt x="1452" y="3546"/>
                  </a:cubicBezTo>
                  <a:cubicBezTo>
                    <a:pt x="1037" y="2323"/>
                    <a:pt x="602" y="1120"/>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9"/>
            <p:cNvSpPr/>
            <p:nvPr/>
          </p:nvSpPr>
          <p:spPr>
            <a:xfrm>
              <a:off x="3026925" y="4448825"/>
              <a:ext cx="90725" cy="218200"/>
            </a:xfrm>
            <a:custGeom>
              <a:avLst/>
              <a:gdLst/>
              <a:ahLst/>
              <a:cxnLst/>
              <a:rect l="l" t="t" r="r" b="b"/>
              <a:pathLst>
                <a:path w="3629" h="8728" extrusionOk="0">
                  <a:moveTo>
                    <a:pt x="1" y="0"/>
                  </a:moveTo>
                  <a:cubicBezTo>
                    <a:pt x="519" y="1555"/>
                    <a:pt x="1120" y="2944"/>
                    <a:pt x="1825" y="4395"/>
                  </a:cubicBezTo>
                  <a:cubicBezTo>
                    <a:pt x="1991" y="4747"/>
                    <a:pt x="2074" y="5100"/>
                    <a:pt x="2260" y="5431"/>
                  </a:cubicBezTo>
                  <a:cubicBezTo>
                    <a:pt x="2426" y="5867"/>
                    <a:pt x="2509" y="6219"/>
                    <a:pt x="2675" y="6571"/>
                  </a:cubicBezTo>
                  <a:cubicBezTo>
                    <a:pt x="2944" y="7338"/>
                    <a:pt x="3297" y="8022"/>
                    <a:pt x="3629" y="8727"/>
                  </a:cubicBezTo>
                  <a:cubicBezTo>
                    <a:pt x="3380" y="7940"/>
                    <a:pt x="3110" y="7255"/>
                    <a:pt x="2779" y="6468"/>
                  </a:cubicBezTo>
                  <a:cubicBezTo>
                    <a:pt x="2675" y="6136"/>
                    <a:pt x="2509" y="5784"/>
                    <a:pt x="2343" y="5431"/>
                  </a:cubicBezTo>
                  <a:cubicBezTo>
                    <a:pt x="2157" y="5100"/>
                    <a:pt x="1991" y="4747"/>
                    <a:pt x="1908" y="4312"/>
                  </a:cubicBezTo>
                  <a:cubicBezTo>
                    <a:pt x="1390" y="2840"/>
                    <a:pt x="789" y="1472"/>
                    <a:pt x="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9"/>
            <p:cNvSpPr/>
            <p:nvPr/>
          </p:nvSpPr>
          <p:spPr>
            <a:xfrm>
              <a:off x="3065800" y="4416175"/>
              <a:ext cx="103675" cy="246175"/>
            </a:xfrm>
            <a:custGeom>
              <a:avLst/>
              <a:gdLst/>
              <a:ahLst/>
              <a:cxnLst/>
              <a:rect l="l" t="t" r="r" b="b"/>
              <a:pathLst>
                <a:path w="4147" h="9847" extrusionOk="0">
                  <a:moveTo>
                    <a:pt x="1" y="0"/>
                  </a:moveTo>
                  <a:cubicBezTo>
                    <a:pt x="602" y="1659"/>
                    <a:pt x="1307" y="3379"/>
                    <a:pt x="1991" y="4934"/>
                  </a:cubicBezTo>
                  <a:cubicBezTo>
                    <a:pt x="2156" y="5369"/>
                    <a:pt x="2426" y="5804"/>
                    <a:pt x="2509" y="6219"/>
                  </a:cubicBezTo>
                  <a:cubicBezTo>
                    <a:pt x="2675" y="6571"/>
                    <a:pt x="2861" y="7007"/>
                    <a:pt x="3027" y="7442"/>
                  </a:cubicBezTo>
                  <a:cubicBezTo>
                    <a:pt x="3379" y="8292"/>
                    <a:pt x="3711" y="9080"/>
                    <a:pt x="4064" y="9847"/>
                  </a:cubicBezTo>
                  <a:lnTo>
                    <a:pt x="4146" y="9847"/>
                  </a:lnTo>
                  <a:cubicBezTo>
                    <a:pt x="3815" y="8997"/>
                    <a:pt x="3545" y="8209"/>
                    <a:pt x="3193" y="7359"/>
                  </a:cubicBezTo>
                  <a:cubicBezTo>
                    <a:pt x="2944" y="7007"/>
                    <a:pt x="2778" y="6571"/>
                    <a:pt x="2592" y="6136"/>
                  </a:cubicBezTo>
                  <a:cubicBezTo>
                    <a:pt x="2426" y="5804"/>
                    <a:pt x="2260" y="5369"/>
                    <a:pt x="2074" y="4934"/>
                  </a:cubicBezTo>
                  <a:cubicBezTo>
                    <a:pt x="1472" y="3296"/>
                    <a:pt x="788" y="1555"/>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9"/>
            <p:cNvSpPr/>
            <p:nvPr/>
          </p:nvSpPr>
          <p:spPr>
            <a:xfrm>
              <a:off x="2960075" y="4537425"/>
              <a:ext cx="47700" cy="114575"/>
            </a:xfrm>
            <a:custGeom>
              <a:avLst/>
              <a:gdLst/>
              <a:ahLst/>
              <a:cxnLst/>
              <a:rect l="l" t="t" r="r" b="b"/>
              <a:pathLst>
                <a:path w="1908" h="4583" extrusionOk="0">
                  <a:moveTo>
                    <a:pt x="1" y="1"/>
                  </a:moveTo>
                  <a:lnTo>
                    <a:pt x="1" y="84"/>
                  </a:lnTo>
                  <a:cubicBezTo>
                    <a:pt x="167" y="851"/>
                    <a:pt x="519" y="1556"/>
                    <a:pt x="872" y="2323"/>
                  </a:cubicBezTo>
                  <a:cubicBezTo>
                    <a:pt x="954" y="2509"/>
                    <a:pt x="1120" y="2675"/>
                    <a:pt x="1120" y="2841"/>
                  </a:cubicBezTo>
                  <a:cubicBezTo>
                    <a:pt x="1203" y="3110"/>
                    <a:pt x="1307" y="3276"/>
                    <a:pt x="1390" y="3442"/>
                  </a:cubicBezTo>
                  <a:cubicBezTo>
                    <a:pt x="1473" y="3877"/>
                    <a:pt x="1639" y="4230"/>
                    <a:pt x="1908" y="4582"/>
                  </a:cubicBezTo>
                  <a:cubicBezTo>
                    <a:pt x="1825" y="4147"/>
                    <a:pt x="1639" y="3794"/>
                    <a:pt x="1473" y="3359"/>
                  </a:cubicBezTo>
                  <a:cubicBezTo>
                    <a:pt x="1390" y="3193"/>
                    <a:pt x="1307" y="3027"/>
                    <a:pt x="1203" y="2841"/>
                  </a:cubicBezTo>
                  <a:cubicBezTo>
                    <a:pt x="1120" y="2675"/>
                    <a:pt x="1037" y="2509"/>
                    <a:pt x="954" y="2240"/>
                  </a:cubicBezTo>
                  <a:cubicBezTo>
                    <a:pt x="789" y="1473"/>
                    <a:pt x="436" y="768"/>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9"/>
            <p:cNvSpPr/>
            <p:nvPr/>
          </p:nvSpPr>
          <p:spPr>
            <a:xfrm>
              <a:off x="3200025" y="4358125"/>
              <a:ext cx="103675" cy="252400"/>
            </a:xfrm>
            <a:custGeom>
              <a:avLst/>
              <a:gdLst/>
              <a:ahLst/>
              <a:cxnLst/>
              <a:rect l="l" t="t" r="r" b="b"/>
              <a:pathLst>
                <a:path w="4147" h="10096" extrusionOk="0">
                  <a:moveTo>
                    <a:pt x="0" y="1"/>
                  </a:moveTo>
                  <a:lnTo>
                    <a:pt x="0" y="1"/>
                  </a:lnTo>
                  <a:cubicBezTo>
                    <a:pt x="249" y="871"/>
                    <a:pt x="602" y="1721"/>
                    <a:pt x="933" y="2592"/>
                  </a:cubicBezTo>
                  <a:cubicBezTo>
                    <a:pt x="1286" y="3359"/>
                    <a:pt x="1638" y="4229"/>
                    <a:pt x="1970" y="5100"/>
                  </a:cubicBezTo>
                  <a:cubicBezTo>
                    <a:pt x="2156" y="5432"/>
                    <a:pt x="2405" y="5867"/>
                    <a:pt x="2592" y="6302"/>
                  </a:cubicBezTo>
                  <a:cubicBezTo>
                    <a:pt x="2405" y="5867"/>
                    <a:pt x="2239" y="5432"/>
                    <a:pt x="2073" y="5017"/>
                  </a:cubicBezTo>
                  <a:cubicBezTo>
                    <a:pt x="1804" y="4147"/>
                    <a:pt x="1451" y="3359"/>
                    <a:pt x="1120" y="2509"/>
                  </a:cubicBezTo>
                  <a:cubicBezTo>
                    <a:pt x="767" y="1638"/>
                    <a:pt x="332" y="871"/>
                    <a:pt x="0" y="1"/>
                  </a:cubicBezTo>
                  <a:close/>
                  <a:moveTo>
                    <a:pt x="2592" y="6302"/>
                  </a:moveTo>
                  <a:lnTo>
                    <a:pt x="2592" y="6302"/>
                  </a:lnTo>
                  <a:cubicBezTo>
                    <a:pt x="2675" y="6738"/>
                    <a:pt x="2840" y="7173"/>
                    <a:pt x="3006" y="7608"/>
                  </a:cubicBezTo>
                  <a:cubicBezTo>
                    <a:pt x="3359" y="8458"/>
                    <a:pt x="3711" y="9246"/>
                    <a:pt x="4146" y="10096"/>
                  </a:cubicBezTo>
                  <a:cubicBezTo>
                    <a:pt x="3877" y="9246"/>
                    <a:pt x="3524" y="8375"/>
                    <a:pt x="3193" y="7505"/>
                  </a:cubicBezTo>
                  <a:cubicBezTo>
                    <a:pt x="3006" y="7090"/>
                    <a:pt x="2757" y="6738"/>
                    <a:pt x="2592" y="6302"/>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29"/>
            <p:cNvSpPr/>
            <p:nvPr/>
          </p:nvSpPr>
          <p:spPr>
            <a:xfrm>
              <a:off x="3249250" y="4356050"/>
              <a:ext cx="90725" cy="218200"/>
            </a:xfrm>
            <a:custGeom>
              <a:avLst/>
              <a:gdLst/>
              <a:ahLst/>
              <a:cxnLst/>
              <a:rect l="l" t="t" r="r" b="b"/>
              <a:pathLst>
                <a:path w="3629" h="8728" extrusionOk="0">
                  <a:moveTo>
                    <a:pt x="1" y="1"/>
                  </a:moveTo>
                  <a:cubicBezTo>
                    <a:pt x="519" y="1555"/>
                    <a:pt x="1141" y="3027"/>
                    <a:pt x="1825" y="4395"/>
                  </a:cubicBezTo>
                  <a:cubicBezTo>
                    <a:pt x="1991" y="4748"/>
                    <a:pt x="2177" y="5100"/>
                    <a:pt x="2260" y="5515"/>
                  </a:cubicBezTo>
                  <a:cubicBezTo>
                    <a:pt x="2426" y="5867"/>
                    <a:pt x="2509" y="6220"/>
                    <a:pt x="2695" y="6655"/>
                  </a:cubicBezTo>
                  <a:cubicBezTo>
                    <a:pt x="2944" y="7339"/>
                    <a:pt x="3297" y="8023"/>
                    <a:pt x="3628" y="8728"/>
                  </a:cubicBezTo>
                  <a:cubicBezTo>
                    <a:pt x="3462" y="8023"/>
                    <a:pt x="3110" y="7256"/>
                    <a:pt x="2861" y="6551"/>
                  </a:cubicBezTo>
                  <a:cubicBezTo>
                    <a:pt x="2695" y="6220"/>
                    <a:pt x="2509" y="5867"/>
                    <a:pt x="2343" y="5432"/>
                  </a:cubicBezTo>
                  <a:cubicBezTo>
                    <a:pt x="2177" y="5100"/>
                    <a:pt x="2074" y="4748"/>
                    <a:pt x="1908" y="4395"/>
                  </a:cubicBezTo>
                  <a:cubicBezTo>
                    <a:pt x="1390" y="2924"/>
                    <a:pt x="788" y="1473"/>
                    <a:pt x="10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9"/>
            <p:cNvSpPr/>
            <p:nvPr/>
          </p:nvSpPr>
          <p:spPr>
            <a:xfrm>
              <a:off x="3311950" y="4379900"/>
              <a:ext cx="56525" cy="135800"/>
            </a:xfrm>
            <a:custGeom>
              <a:avLst/>
              <a:gdLst/>
              <a:ahLst/>
              <a:cxnLst/>
              <a:rect l="l" t="t" r="r" b="b"/>
              <a:pathLst>
                <a:path w="2261" h="5432" extrusionOk="0">
                  <a:moveTo>
                    <a:pt x="1" y="0"/>
                  </a:moveTo>
                  <a:lnTo>
                    <a:pt x="1" y="0"/>
                  </a:lnTo>
                  <a:cubicBezTo>
                    <a:pt x="270" y="933"/>
                    <a:pt x="706" y="1804"/>
                    <a:pt x="1120" y="2757"/>
                  </a:cubicBezTo>
                  <a:cubicBezTo>
                    <a:pt x="1224" y="2923"/>
                    <a:pt x="1307" y="3193"/>
                    <a:pt x="1390" y="3358"/>
                  </a:cubicBezTo>
                  <a:cubicBezTo>
                    <a:pt x="1473" y="3628"/>
                    <a:pt x="1556" y="3877"/>
                    <a:pt x="1639" y="4146"/>
                  </a:cubicBezTo>
                  <a:cubicBezTo>
                    <a:pt x="1825" y="4561"/>
                    <a:pt x="1991" y="4996"/>
                    <a:pt x="2260" y="5431"/>
                  </a:cubicBezTo>
                  <a:cubicBezTo>
                    <a:pt x="2157" y="4913"/>
                    <a:pt x="1991" y="4478"/>
                    <a:pt x="1742" y="4042"/>
                  </a:cubicBezTo>
                  <a:cubicBezTo>
                    <a:pt x="1639" y="3794"/>
                    <a:pt x="1556" y="3628"/>
                    <a:pt x="1473" y="3358"/>
                  </a:cubicBezTo>
                  <a:cubicBezTo>
                    <a:pt x="1390" y="3193"/>
                    <a:pt x="1307" y="2923"/>
                    <a:pt x="1224" y="2674"/>
                  </a:cubicBezTo>
                  <a:cubicBezTo>
                    <a:pt x="872" y="1721"/>
                    <a:pt x="519" y="850"/>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9"/>
            <p:cNvSpPr/>
            <p:nvPr/>
          </p:nvSpPr>
          <p:spPr>
            <a:xfrm>
              <a:off x="2746575" y="4667000"/>
              <a:ext cx="19200" cy="43025"/>
            </a:xfrm>
            <a:custGeom>
              <a:avLst/>
              <a:gdLst/>
              <a:ahLst/>
              <a:cxnLst/>
              <a:rect l="l" t="t" r="r" b="b"/>
              <a:pathLst>
                <a:path w="768" h="1721" extrusionOk="0">
                  <a:moveTo>
                    <a:pt x="83" y="0"/>
                  </a:moveTo>
                  <a:cubicBezTo>
                    <a:pt x="1" y="166"/>
                    <a:pt x="1" y="332"/>
                    <a:pt x="1" y="518"/>
                  </a:cubicBezTo>
                  <a:cubicBezTo>
                    <a:pt x="1" y="684"/>
                    <a:pt x="1" y="850"/>
                    <a:pt x="83" y="1037"/>
                  </a:cubicBezTo>
                  <a:cubicBezTo>
                    <a:pt x="83" y="1203"/>
                    <a:pt x="249" y="1285"/>
                    <a:pt x="332" y="1472"/>
                  </a:cubicBezTo>
                  <a:cubicBezTo>
                    <a:pt x="415" y="1555"/>
                    <a:pt x="602" y="1638"/>
                    <a:pt x="768" y="1721"/>
                  </a:cubicBezTo>
                  <a:cubicBezTo>
                    <a:pt x="602" y="1472"/>
                    <a:pt x="415" y="1203"/>
                    <a:pt x="249" y="954"/>
                  </a:cubicBezTo>
                  <a:cubicBezTo>
                    <a:pt x="166" y="684"/>
                    <a:pt x="83" y="332"/>
                    <a:pt x="83" y="0"/>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9"/>
            <p:cNvSpPr/>
            <p:nvPr/>
          </p:nvSpPr>
          <p:spPr>
            <a:xfrm>
              <a:off x="3352900" y="4587175"/>
              <a:ext cx="205250" cy="170700"/>
            </a:xfrm>
            <a:custGeom>
              <a:avLst/>
              <a:gdLst/>
              <a:ahLst/>
              <a:cxnLst/>
              <a:rect l="l" t="t" r="r" b="b"/>
              <a:pathLst>
                <a:path w="8210" h="6828" extrusionOk="0">
                  <a:moveTo>
                    <a:pt x="4250" y="1"/>
                  </a:moveTo>
                  <a:cubicBezTo>
                    <a:pt x="3815" y="1"/>
                    <a:pt x="3379" y="1"/>
                    <a:pt x="2944" y="167"/>
                  </a:cubicBezTo>
                  <a:cubicBezTo>
                    <a:pt x="2177" y="333"/>
                    <a:pt x="1389" y="768"/>
                    <a:pt x="788" y="1369"/>
                  </a:cubicBezTo>
                  <a:cubicBezTo>
                    <a:pt x="519" y="1721"/>
                    <a:pt x="187" y="2074"/>
                    <a:pt x="1" y="2488"/>
                  </a:cubicBezTo>
                  <a:cubicBezTo>
                    <a:pt x="160" y="2451"/>
                    <a:pt x="367" y="2418"/>
                    <a:pt x="605" y="2418"/>
                  </a:cubicBezTo>
                  <a:cubicBezTo>
                    <a:pt x="1420" y="2418"/>
                    <a:pt x="2596" y="2807"/>
                    <a:pt x="3462" y="4748"/>
                  </a:cubicBezTo>
                  <a:cubicBezTo>
                    <a:pt x="3980" y="5701"/>
                    <a:pt x="4582" y="6385"/>
                    <a:pt x="5369" y="6738"/>
                  </a:cubicBezTo>
                  <a:cubicBezTo>
                    <a:pt x="5563" y="6800"/>
                    <a:pt x="5769" y="6827"/>
                    <a:pt x="5977" y="6827"/>
                  </a:cubicBezTo>
                  <a:cubicBezTo>
                    <a:pt x="6326" y="6827"/>
                    <a:pt x="6683" y="6751"/>
                    <a:pt x="7007" y="6634"/>
                  </a:cubicBezTo>
                  <a:cubicBezTo>
                    <a:pt x="7442" y="6385"/>
                    <a:pt x="7774" y="5950"/>
                    <a:pt x="7960" y="5349"/>
                  </a:cubicBezTo>
                  <a:cubicBezTo>
                    <a:pt x="8209" y="4147"/>
                    <a:pt x="7691" y="2157"/>
                    <a:pt x="6323" y="416"/>
                  </a:cubicBezTo>
                  <a:cubicBezTo>
                    <a:pt x="6053" y="333"/>
                    <a:pt x="5805" y="167"/>
                    <a:pt x="5535" y="167"/>
                  </a:cubicBezTo>
                  <a:cubicBezTo>
                    <a:pt x="5100" y="1"/>
                    <a:pt x="4665" y="1"/>
                    <a:pt x="425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9"/>
            <p:cNvSpPr/>
            <p:nvPr/>
          </p:nvSpPr>
          <p:spPr>
            <a:xfrm>
              <a:off x="3337875" y="4613100"/>
              <a:ext cx="242025" cy="215600"/>
            </a:xfrm>
            <a:custGeom>
              <a:avLst/>
              <a:gdLst/>
              <a:ahLst/>
              <a:cxnLst/>
              <a:rect l="l" t="t" r="r" b="b"/>
              <a:pathLst>
                <a:path w="9681" h="8624" extrusionOk="0">
                  <a:moveTo>
                    <a:pt x="7857" y="0"/>
                  </a:moveTo>
                  <a:lnTo>
                    <a:pt x="7857" y="0"/>
                  </a:lnTo>
                  <a:cubicBezTo>
                    <a:pt x="8893" y="1638"/>
                    <a:pt x="9328" y="3193"/>
                    <a:pt x="8997" y="4478"/>
                  </a:cubicBezTo>
                  <a:cubicBezTo>
                    <a:pt x="8810" y="5183"/>
                    <a:pt x="8375" y="5784"/>
                    <a:pt x="7857" y="6033"/>
                  </a:cubicBezTo>
                  <a:cubicBezTo>
                    <a:pt x="7442" y="6219"/>
                    <a:pt x="7090" y="6302"/>
                    <a:pt x="6654" y="6302"/>
                  </a:cubicBezTo>
                  <a:cubicBezTo>
                    <a:pt x="6406" y="6302"/>
                    <a:pt x="6053" y="6219"/>
                    <a:pt x="5784" y="6115"/>
                  </a:cubicBezTo>
                  <a:cubicBezTo>
                    <a:pt x="4934" y="5784"/>
                    <a:pt x="4146" y="4996"/>
                    <a:pt x="3628" y="3877"/>
                  </a:cubicBezTo>
                  <a:cubicBezTo>
                    <a:pt x="2922" y="2295"/>
                    <a:pt x="1936" y="1868"/>
                    <a:pt x="1190" y="1868"/>
                  </a:cubicBezTo>
                  <a:cubicBezTo>
                    <a:pt x="841" y="1868"/>
                    <a:pt x="544" y="1961"/>
                    <a:pt x="353" y="2073"/>
                  </a:cubicBezTo>
                  <a:cubicBezTo>
                    <a:pt x="270" y="2156"/>
                    <a:pt x="187" y="2322"/>
                    <a:pt x="187" y="2488"/>
                  </a:cubicBezTo>
                  <a:cubicBezTo>
                    <a:pt x="83" y="2923"/>
                    <a:pt x="0" y="3359"/>
                    <a:pt x="0" y="3794"/>
                  </a:cubicBezTo>
                  <a:cubicBezTo>
                    <a:pt x="0" y="4229"/>
                    <a:pt x="83" y="4664"/>
                    <a:pt x="187" y="5079"/>
                  </a:cubicBezTo>
                  <a:cubicBezTo>
                    <a:pt x="436" y="5867"/>
                    <a:pt x="871" y="6634"/>
                    <a:pt x="1389" y="7152"/>
                  </a:cubicBezTo>
                  <a:cubicBezTo>
                    <a:pt x="1990" y="7774"/>
                    <a:pt x="2778" y="8188"/>
                    <a:pt x="3545" y="8458"/>
                  </a:cubicBezTo>
                  <a:cubicBezTo>
                    <a:pt x="3980" y="8541"/>
                    <a:pt x="4416" y="8624"/>
                    <a:pt x="4851" y="8624"/>
                  </a:cubicBezTo>
                  <a:cubicBezTo>
                    <a:pt x="5266" y="8624"/>
                    <a:pt x="5701" y="8541"/>
                    <a:pt x="6136" y="8458"/>
                  </a:cubicBezTo>
                  <a:cubicBezTo>
                    <a:pt x="6924" y="8188"/>
                    <a:pt x="7691" y="7774"/>
                    <a:pt x="8292" y="7152"/>
                  </a:cubicBezTo>
                  <a:cubicBezTo>
                    <a:pt x="8893" y="6634"/>
                    <a:pt x="9328" y="5867"/>
                    <a:pt x="9515" y="5079"/>
                  </a:cubicBezTo>
                  <a:cubicBezTo>
                    <a:pt x="9598" y="4664"/>
                    <a:pt x="9681" y="4229"/>
                    <a:pt x="9681" y="3794"/>
                  </a:cubicBezTo>
                  <a:cubicBezTo>
                    <a:pt x="9681" y="3359"/>
                    <a:pt x="9681" y="2923"/>
                    <a:pt x="9515" y="2488"/>
                  </a:cubicBezTo>
                  <a:cubicBezTo>
                    <a:pt x="9328" y="1638"/>
                    <a:pt x="8893" y="933"/>
                    <a:pt x="8292" y="332"/>
                  </a:cubicBezTo>
                  <a:cubicBezTo>
                    <a:pt x="8126" y="249"/>
                    <a:pt x="8043" y="83"/>
                    <a:pt x="78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 name="Google Shape;196;p29"/>
          <p:cNvGrpSpPr/>
          <p:nvPr/>
        </p:nvGrpSpPr>
        <p:grpSpPr>
          <a:xfrm>
            <a:off x="962975" y="3010099"/>
            <a:ext cx="864475" cy="864475"/>
            <a:chOff x="958700" y="3278675"/>
            <a:chExt cx="531200" cy="531200"/>
          </a:xfrm>
        </p:grpSpPr>
        <p:sp>
          <p:nvSpPr>
            <p:cNvPr id="197" name="Google Shape;197;p29"/>
            <p:cNvSpPr/>
            <p:nvPr/>
          </p:nvSpPr>
          <p:spPr>
            <a:xfrm>
              <a:off x="958700" y="3278675"/>
              <a:ext cx="531200" cy="531200"/>
            </a:xfrm>
            <a:custGeom>
              <a:avLst/>
              <a:gdLst/>
              <a:ahLst/>
              <a:cxnLst/>
              <a:rect l="l" t="t" r="r" b="b"/>
              <a:pathLst>
                <a:path w="21248" h="21248" extrusionOk="0">
                  <a:moveTo>
                    <a:pt x="10614" y="0"/>
                  </a:moveTo>
                  <a:cubicBezTo>
                    <a:pt x="4747" y="0"/>
                    <a:pt x="1" y="4830"/>
                    <a:pt x="1" y="10613"/>
                  </a:cubicBezTo>
                  <a:cubicBezTo>
                    <a:pt x="1" y="16480"/>
                    <a:pt x="4747" y="21247"/>
                    <a:pt x="10614" y="21247"/>
                  </a:cubicBezTo>
                  <a:cubicBezTo>
                    <a:pt x="16480" y="21247"/>
                    <a:pt x="21248" y="16480"/>
                    <a:pt x="21248" y="10613"/>
                  </a:cubicBezTo>
                  <a:cubicBezTo>
                    <a:pt x="21248" y="4830"/>
                    <a:pt x="16480" y="0"/>
                    <a:pt x="10614"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9"/>
            <p:cNvSpPr/>
            <p:nvPr/>
          </p:nvSpPr>
          <p:spPr>
            <a:xfrm>
              <a:off x="1120375" y="3405625"/>
              <a:ext cx="332725" cy="138400"/>
            </a:xfrm>
            <a:custGeom>
              <a:avLst/>
              <a:gdLst/>
              <a:ahLst/>
              <a:cxnLst/>
              <a:rect l="l" t="t" r="r" b="b"/>
              <a:pathLst>
                <a:path w="13309" h="5536" extrusionOk="0">
                  <a:moveTo>
                    <a:pt x="1120" y="1"/>
                  </a:moveTo>
                  <a:cubicBezTo>
                    <a:pt x="954" y="353"/>
                    <a:pt x="789" y="788"/>
                    <a:pt x="685" y="1224"/>
                  </a:cubicBezTo>
                  <a:cubicBezTo>
                    <a:pt x="519" y="1555"/>
                    <a:pt x="353" y="1991"/>
                    <a:pt x="270" y="2426"/>
                  </a:cubicBezTo>
                  <a:cubicBezTo>
                    <a:pt x="167" y="2778"/>
                    <a:pt x="84" y="3027"/>
                    <a:pt x="1" y="3380"/>
                  </a:cubicBezTo>
                  <a:cubicBezTo>
                    <a:pt x="519" y="3214"/>
                    <a:pt x="1037" y="3214"/>
                    <a:pt x="1473" y="3110"/>
                  </a:cubicBezTo>
                  <a:cubicBezTo>
                    <a:pt x="2074" y="3027"/>
                    <a:pt x="2675" y="2944"/>
                    <a:pt x="3193" y="2944"/>
                  </a:cubicBezTo>
                  <a:cubicBezTo>
                    <a:pt x="3521" y="2922"/>
                    <a:pt x="3847" y="2912"/>
                    <a:pt x="4171" y="2912"/>
                  </a:cubicBezTo>
                  <a:cubicBezTo>
                    <a:pt x="5055" y="2912"/>
                    <a:pt x="5918" y="2989"/>
                    <a:pt x="6738" y="3110"/>
                  </a:cubicBezTo>
                  <a:cubicBezTo>
                    <a:pt x="7940" y="3297"/>
                    <a:pt x="9080" y="3462"/>
                    <a:pt x="10200" y="3898"/>
                  </a:cubicBezTo>
                  <a:cubicBezTo>
                    <a:pt x="10718" y="4064"/>
                    <a:pt x="11319" y="4333"/>
                    <a:pt x="11837" y="4582"/>
                  </a:cubicBezTo>
                  <a:cubicBezTo>
                    <a:pt x="12355" y="4851"/>
                    <a:pt x="12874" y="5183"/>
                    <a:pt x="13309" y="5535"/>
                  </a:cubicBezTo>
                  <a:cubicBezTo>
                    <a:pt x="13309" y="4333"/>
                    <a:pt x="13040" y="3214"/>
                    <a:pt x="12604" y="2177"/>
                  </a:cubicBezTo>
                  <a:cubicBezTo>
                    <a:pt x="12604" y="2177"/>
                    <a:pt x="12521" y="2177"/>
                    <a:pt x="12438" y="2074"/>
                  </a:cubicBezTo>
                  <a:cubicBezTo>
                    <a:pt x="12086" y="1908"/>
                    <a:pt x="11671" y="1742"/>
                    <a:pt x="11319" y="1555"/>
                  </a:cubicBezTo>
                  <a:cubicBezTo>
                    <a:pt x="10801" y="1390"/>
                    <a:pt x="10365" y="1307"/>
                    <a:pt x="9847" y="1141"/>
                  </a:cubicBezTo>
                  <a:cubicBezTo>
                    <a:pt x="8977" y="871"/>
                    <a:pt x="7940" y="705"/>
                    <a:pt x="7007" y="519"/>
                  </a:cubicBezTo>
                  <a:cubicBezTo>
                    <a:pt x="6054" y="353"/>
                    <a:pt x="5100" y="270"/>
                    <a:pt x="4064" y="187"/>
                  </a:cubicBezTo>
                  <a:cubicBezTo>
                    <a:pt x="3629" y="187"/>
                    <a:pt x="3110" y="104"/>
                    <a:pt x="2592" y="104"/>
                  </a:cubicBezTo>
                  <a:cubicBezTo>
                    <a:pt x="2157" y="1"/>
                    <a:pt x="1721" y="1"/>
                    <a:pt x="130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9"/>
            <p:cNvSpPr/>
            <p:nvPr/>
          </p:nvSpPr>
          <p:spPr>
            <a:xfrm>
              <a:off x="1114175" y="3490100"/>
              <a:ext cx="338925" cy="121625"/>
            </a:xfrm>
            <a:custGeom>
              <a:avLst/>
              <a:gdLst/>
              <a:ahLst/>
              <a:cxnLst/>
              <a:rect l="l" t="t" r="r" b="b"/>
              <a:pathLst>
                <a:path w="13557" h="4865" extrusionOk="0">
                  <a:moveTo>
                    <a:pt x="1721" y="1"/>
                  </a:moveTo>
                  <a:cubicBezTo>
                    <a:pt x="1285" y="1"/>
                    <a:pt x="767" y="1"/>
                    <a:pt x="249" y="83"/>
                  </a:cubicBezTo>
                  <a:cubicBezTo>
                    <a:pt x="166" y="602"/>
                    <a:pt x="83" y="1120"/>
                    <a:pt x="83" y="1638"/>
                  </a:cubicBezTo>
                  <a:cubicBezTo>
                    <a:pt x="0" y="2156"/>
                    <a:pt x="0" y="2758"/>
                    <a:pt x="0" y="3359"/>
                  </a:cubicBezTo>
                  <a:cubicBezTo>
                    <a:pt x="415" y="3462"/>
                    <a:pt x="933" y="3545"/>
                    <a:pt x="1368" y="3628"/>
                  </a:cubicBezTo>
                  <a:cubicBezTo>
                    <a:pt x="1969" y="3711"/>
                    <a:pt x="2488" y="3877"/>
                    <a:pt x="3110" y="3981"/>
                  </a:cubicBezTo>
                  <a:cubicBezTo>
                    <a:pt x="4229" y="4146"/>
                    <a:pt x="5265" y="4312"/>
                    <a:pt x="6385" y="4395"/>
                  </a:cubicBezTo>
                  <a:cubicBezTo>
                    <a:pt x="7504" y="4582"/>
                    <a:pt x="8623" y="4665"/>
                    <a:pt x="9743" y="4747"/>
                  </a:cubicBezTo>
                  <a:cubicBezTo>
                    <a:pt x="10365" y="4830"/>
                    <a:pt x="10883" y="4830"/>
                    <a:pt x="11484" y="4830"/>
                  </a:cubicBezTo>
                  <a:cubicBezTo>
                    <a:pt x="11636" y="4855"/>
                    <a:pt x="11795" y="4865"/>
                    <a:pt x="11957" y="4865"/>
                  </a:cubicBezTo>
                  <a:cubicBezTo>
                    <a:pt x="12347" y="4865"/>
                    <a:pt x="12755" y="4806"/>
                    <a:pt x="13122" y="4747"/>
                  </a:cubicBezTo>
                  <a:lnTo>
                    <a:pt x="13122" y="4830"/>
                  </a:lnTo>
                  <a:cubicBezTo>
                    <a:pt x="13363" y="4005"/>
                    <a:pt x="13546" y="3160"/>
                    <a:pt x="13557" y="2239"/>
                  </a:cubicBezTo>
                  <a:lnTo>
                    <a:pt x="13557" y="2239"/>
                  </a:lnTo>
                  <a:cubicBezTo>
                    <a:pt x="13557" y="2239"/>
                    <a:pt x="13557" y="2239"/>
                    <a:pt x="13557" y="2239"/>
                  </a:cubicBezTo>
                  <a:lnTo>
                    <a:pt x="13557" y="2156"/>
                  </a:lnTo>
                  <a:cubicBezTo>
                    <a:pt x="13557" y="2184"/>
                    <a:pt x="13557" y="2211"/>
                    <a:pt x="13557" y="2239"/>
                  </a:cubicBezTo>
                  <a:lnTo>
                    <a:pt x="13557" y="2239"/>
                  </a:lnTo>
                  <a:cubicBezTo>
                    <a:pt x="13474" y="2156"/>
                    <a:pt x="13370" y="2156"/>
                    <a:pt x="13288" y="2073"/>
                  </a:cubicBezTo>
                  <a:cubicBezTo>
                    <a:pt x="12852" y="1908"/>
                    <a:pt x="12438" y="1638"/>
                    <a:pt x="11919" y="1472"/>
                  </a:cubicBezTo>
                  <a:cubicBezTo>
                    <a:pt x="11401" y="1286"/>
                    <a:pt x="10883" y="1120"/>
                    <a:pt x="10261" y="954"/>
                  </a:cubicBezTo>
                  <a:cubicBezTo>
                    <a:pt x="9225" y="685"/>
                    <a:pt x="8022" y="436"/>
                    <a:pt x="6903" y="353"/>
                  </a:cubicBezTo>
                  <a:cubicBezTo>
                    <a:pt x="5784" y="166"/>
                    <a:pt x="4664" y="83"/>
                    <a:pt x="3441" y="83"/>
                  </a:cubicBezTo>
                  <a:cubicBezTo>
                    <a:pt x="2923" y="1"/>
                    <a:pt x="2322" y="1"/>
                    <a:pt x="172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9"/>
            <p:cNvSpPr/>
            <p:nvPr/>
          </p:nvSpPr>
          <p:spPr>
            <a:xfrm>
              <a:off x="1114175" y="3576650"/>
              <a:ext cx="328050" cy="119625"/>
            </a:xfrm>
            <a:custGeom>
              <a:avLst/>
              <a:gdLst/>
              <a:ahLst/>
              <a:cxnLst/>
              <a:rect l="l" t="t" r="r" b="b"/>
              <a:pathLst>
                <a:path w="13122" h="4785" extrusionOk="0">
                  <a:moveTo>
                    <a:pt x="0" y="0"/>
                  </a:moveTo>
                  <a:lnTo>
                    <a:pt x="0" y="767"/>
                  </a:lnTo>
                  <a:cubicBezTo>
                    <a:pt x="0" y="1203"/>
                    <a:pt x="83" y="1638"/>
                    <a:pt x="83" y="2073"/>
                  </a:cubicBezTo>
                  <a:cubicBezTo>
                    <a:pt x="166" y="2488"/>
                    <a:pt x="249" y="2923"/>
                    <a:pt x="249" y="3358"/>
                  </a:cubicBezTo>
                  <a:cubicBezTo>
                    <a:pt x="684" y="3441"/>
                    <a:pt x="1202" y="3524"/>
                    <a:pt x="1638" y="3628"/>
                  </a:cubicBezTo>
                  <a:cubicBezTo>
                    <a:pt x="2073" y="3794"/>
                    <a:pt x="2488" y="3877"/>
                    <a:pt x="3006" y="3960"/>
                  </a:cubicBezTo>
                  <a:cubicBezTo>
                    <a:pt x="3877" y="4146"/>
                    <a:pt x="4830" y="4312"/>
                    <a:pt x="5701" y="4395"/>
                  </a:cubicBezTo>
                  <a:cubicBezTo>
                    <a:pt x="6633" y="4561"/>
                    <a:pt x="7587" y="4664"/>
                    <a:pt x="8458" y="4747"/>
                  </a:cubicBezTo>
                  <a:lnTo>
                    <a:pt x="9846" y="4747"/>
                  </a:lnTo>
                  <a:cubicBezTo>
                    <a:pt x="10019" y="4775"/>
                    <a:pt x="10180" y="4784"/>
                    <a:pt x="10335" y="4784"/>
                  </a:cubicBezTo>
                  <a:cubicBezTo>
                    <a:pt x="10643" y="4784"/>
                    <a:pt x="10924" y="4747"/>
                    <a:pt x="11215" y="4747"/>
                  </a:cubicBezTo>
                  <a:cubicBezTo>
                    <a:pt x="12085" y="3794"/>
                    <a:pt x="12769" y="2674"/>
                    <a:pt x="13122" y="1368"/>
                  </a:cubicBezTo>
                  <a:lnTo>
                    <a:pt x="12956" y="1368"/>
                  </a:lnTo>
                  <a:cubicBezTo>
                    <a:pt x="12521" y="1555"/>
                    <a:pt x="12002" y="1638"/>
                    <a:pt x="11484" y="1721"/>
                  </a:cubicBezTo>
                  <a:cubicBezTo>
                    <a:pt x="10883" y="1804"/>
                    <a:pt x="10365" y="1804"/>
                    <a:pt x="9743" y="1804"/>
                  </a:cubicBezTo>
                  <a:cubicBezTo>
                    <a:pt x="8623" y="1804"/>
                    <a:pt x="7504" y="1721"/>
                    <a:pt x="6385" y="1555"/>
                  </a:cubicBezTo>
                  <a:cubicBezTo>
                    <a:pt x="5182" y="1368"/>
                    <a:pt x="4042" y="1203"/>
                    <a:pt x="3006" y="933"/>
                  </a:cubicBezTo>
                  <a:cubicBezTo>
                    <a:pt x="2405" y="767"/>
                    <a:pt x="1887" y="684"/>
                    <a:pt x="1285" y="519"/>
                  </a:cubicBezTo>
                  <a:cubicBezTo>
                    <a:pt x="850" y="332"/>
                    <a:pt x="415" y="166"/>
                    <a:pt x="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9"/>
            <p:cNvSpPr/>
            <p:nvPr/>
          </p:nvSpPr>
          <p:spPr>
            <a:xfrm>
              <a:off x="1327675" y="3340850"/>
              <a:ext cx="107825" cy="119225"/>
            </a:xfrm>
            <a:custGeom>
              <a:avLst/>
              <a:gdLst/>
              <a:ahLst/>
              <a:cxnLst/>
              <a:rect l="l" t="t" r="r" b="b"/>
              <a:pathLst>
                <a:path w="4313" h="4769" extrusionOk="0">
                  <a:moveTo>
                    <a:pt x="1" y="1"/>
                  </a:moveTo>
                  <a:cubicBezTo>
                    <a:pt x="166" y="187"/>
                    <a:pt x="436" y="353"/>
                    <a:pt x="519" y="622"/>
                  </a:cubicBezTo>
                  <a:cubicBezTo>
                    <a:pt x="685" y="871"/>
                    <a:pt x="788" y="1224"/>
                    <a:pt x="871" y="1472"/>
                  </a:cubicBezTo>
                  <a:cubicBezTo>
                    <a:pt x="954" y="1991"/>
                    <a:pt x="954" y="2509"/>
                    <a:pt x="871" y="3027"/>
                  </a:cubicBezTo>
                  <a:cubicBezTo>
                    <a:pt x="1120" y="3110"/>
                    <a:pt x="1472" y="3214"/>
                    <a:pt x="1721" y="3296"/>
                  </a:cubicBezTo>
                  <a:cubicBezTo>
                    <a:pt x="2675" y="3628"/>
                    <a:pt x="3545" y="4063"/>
                    <a:pt x="4312" y="4768"/>
                  </a:cubicBezTo>
                  <a:cubicBezTo>
                    <a:pt x="3462" y="2695"/>
                    <a:pt x="1908" y="954"/>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9"/>
            <p:cNvSpPr/>
            <p:nvPr/>
          </p:nvSpPr>
          <p:spPr>
            <a:xfrm>
              <a:off x="1198125" y="3314950"/>
              <a:ext cx="146675" cy="99525"/>
            </a:xfrm>
            <a:custGeom>
              <a:avLst/>
              <a:gdLst/>
              <a:ahLst/>
              <a:cxnLst/>
              <a:rect l="l" t="t" r="r" b="b"/>
              <a:pathLst>
                <a:path w="5867" h="3981" extrusionOk="0">
                  <a:moveTo>
                    <a:pt x="0" y="0"/>
                  </a:moveTo>
                  <a:cubicBezTo>
                    <a:pt x="166" y="104"/>
                    <a:pt x="436" y="104"/>
                    <a:pt x="601" y="187"/>
                  </a:cubicBezTo>
                  <a:cubicBezTo>
                    <a:pt x="788" y="270"/>
                    <a:pt x="954" y="435"/>
                    <a:pt x="1120" y="518"/>
                  </a:cubicBezTo>
                  <a:cubicBezTo>
                    <a:pt x="1472" y="788"/>
                    <a:pt x="1721" y="1140"/>
                    <a:pt x="1990" y="1472"/>
                  </a:cubicBezTo>
                  <a:cubicBezTo>
                    <a:pt x="2239" y="1824"/>
                    <a:pt x="2426" y="2177"/>
                    <a:pt x="2509" y="2591"/>
                  </a:cubicBezTo>
                  <a:cubicBezTo>
                    <a:pt x="2591" y="2861"/>
                    <a:pt x="2674" y="3109"/>
                    <a:pt x="2674" y="3462"/>
                  </a:cubicBezTo>
                  <a:cubicBezTo>
                    <a:pt x="3110" y="3462"/>
                    <a:pt x="3545" y="3545"/>
                    <a:pt x="3980" y="3545"/>
                  </a:cubicBezTo>
                  <a:cubicBezTo>
                    <a:pt x="4664" y="3731"/>
                    <a:pt x="5265" y="3814"/>
                    <a:pt x="5867" y="3980"/>
                  </a:cubicBezTo>
                  <a:lnTo>
                    <a:pt x="5784" y="3462"/>
                  </a:lnTo>
                  <a:cubicBezTo>
                    <a:pt x="5784" y="3213"/>
                    <a:pt x="5701" y="2944"/>
                    <a:pt x="5618" y="2591"/>
                  </a:cubicBezTo>
                  <a:cubicBezTo>
                    <a:pt x="5535" y="2073"/>
                    <a:pt x="5348" y="1555"/>
                    <a:pt x="5100" y="954"/>
                  </a:cubicBezTo>
                  <a:cubicBezTo>
                    <a:pt x="3897" y="353"/>
                    <a:pt x="2426" y="0"/>
                    <a:pt x="95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9"/>
            <p:cNvSpPr/>
            <p:nvPr/>
          </p:nvSpPr>
          <p:spPr>
            <a:xfrm>
              <a:off x="1168075" y="3697400"/>
              <a:ext cx="140450" cy="77750"/>
            </a:xfrm>
            <a:custGeom>
              <a:avLst/>
              <a:gdLst/>
              <a:ahLst/>
              <a:cxnLst/>
              <a:rect l="l" t="t" r="r" b="b"/>
              <a:pathLst>
                <a:path w="5618" h="3110" extrusionOk="0">
                  <a:moveTo>
                    <a:pt x="2757" y="0"/>
                  </a:moveTo>
                  <a:cubicBezTo>
                    <a:pt x="2674" y="249"/>
                    <a:pt x="2591" y="518"/>
                    <a:pt x="2405" y="767"/>
                  </a:cubicBezTo>
                  <a:cubicBezTo>
                    <a:pt x="2239" y="1120"/>
                    <a:pt x="2073" y="1389"/>
                    <a:pt x="1803" y="1638"/>
                  </a:cubicBezTo>
                  <a:cubicBezTo>
                    <a:pt x="1555" y="1990"/>
                    <a:pt x="1285" y="2239"/>
                    <a:pt x="1036" y="2425"/>
                  </a:cubicBezTo>
                  <a:cubicBezTo>
                    <a:pt x="684" y="2591"/>
                    <a:pt x="332" y="2757"/>
                    <a:pt x="0" y="2840"/>
                  </a:cubicBezTo>
                  <a:cubicBezTo>
                    <a:pt x="684" y="3027"/>
                    <a:pt x="1472" y="3110"/>
                    <a:pt x="2156" y="3110"/>
                  </a:cubicBezTo>
                  <a:cubicBezTo>
                    <a:pt x="2840" y="3110"/>
                    <a:pt x="3545" y="3027"/>
                    <a:pt x="4146" y="2840"/>
                  </a:cubicBezTo>
                  <a:lnTo>
                    <a:pt x="4229" y="2840"/>
                  </a:lnTo>
                  <a:cubicBezTo>
                    <a:pt x="4395" y="2674"/>
                    <a:pt x="4477" y="2425"/>
                    <a:pt x="4664" y="2239"/>
                  </a:cubicBezTo>
                  <a:cubicBezTo>
                    <a:pt x="4747" y="1990"/>
                    <a:pt x="4913" y="1721"/>
                    <a:pt x="4996" y="1555"/>
                  </a:cubicBezTo>
                  <a:cubicBezTo>
                    <a:pt x="5182" y="1285"/>
                    <a:pt x="5265" y="1037"/>
                    <a:pt x="5348" y="767"/>
                  </a:cubicBezTo>
                  <a:cubicBezTo>
                    <a:pt x="5431" y="601"/>
                    <a:pt x="5514" y="435"/>
                    <a:pt x="5618" y="249"/>
                  </a:cubicBezTo>
                  <a:cubicBezTo>
                    <a:pt x="4913" y="249"/>
                    <a:pt x="4229" y="166"/>
                    <a:pt x="3545" y="83"/>
                  </a:cubicBezTo>
                  <a:cubicBezTo>
                    <a:pt x="3275" y="83"/>
                    <a:pt x="3026" y="0"/>
                    <a:pt x="27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9"/>
            <p:cNvSpPr/>
            <p:nvPr/>
          </p:nvSpPr>
          <p:spPr>
            <a:xfrm>
              <a:off x="1273775" y="3697400"/>
              <a:ext cx="120775" cy="71025"/>
            </a:xfrm>
            <a:custGeom>
              <a:avLst/>
              <a:gdLst/>
              <a:ahLst/>
              <a:cxnLst/>
              <a:rect l="l" t="t" r="r" b="b"/>
              <a:pathLst>
                <a:path w="4831" h="2841" extrusionOk="0">
                  <a:moveTo>
                    <a:pt x="4831" y="0"/>
                  </a:moveTo>
                  <a:lnTo>
                    <a:pt x="4831" y="0"/>
                  </a:lnTo>
                  <a:cubicBezTo>
                    <a:pt x="4395" y="83"/>
                    <a:pt x="3981" y="166"/>
                    <a:pt x="3462" y="249"/>
                  </a:cubicBezTo>
                  <a:lnTo>
                    <a:pt x="2074" y="249"/>
                  </a:lnTo>
                  <a:cubicBezTo>
                    <a:pt x="2018" y="283"/>
                    <a:pt x="1952" y="295"/>
                    <a:pt x="1881" y="295"/>
                  </a:cubicBezTo>
                  <a:cubicBezTo>
                    <a:pt x="1740" y="295"/>
                    <a:pt x="1583" y="249"/>
                    <a:pt x="1473" y="249"/>
                  </a:cubicBezTo>
                  <a:cubicBezTo>
                    <a:pt x="1473" y="767"/>
                    <a:pt x="1286" y="1202"/>
                    <a:pt x="1120" y="1638"/>
                  </a:cubicBezTo>
                  <a:cubicBezTo>
                    <a:pt x="954" y="1907"/>
                    <a:pt x="768" y="2156"/>
                    <a:pt x="602" y="2322"/>
                  </a:cubicBezTo>
                  <a:cubicBezTo>
                    <a:pt x="436" y="2591"/>
                    <a:pt x="249" y="2757"/>
                    <a:pt x="1" y="2840"/>
                  </a:cubicBezTo>
                  <a:cubicBezTo>
                    <a:pt x="1908" y="2425"/>
                    <a:pt x="3628" y="1389"/>
                    <a:pt x="483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9"/>
            <p:cNvSpPr/>
            <p:nvPr/>
          </p:nvSpPr>
          <p:spPr>
            <a:xfrm>
              <a:off x="1033850" y="3364700"/>
              <a:ext cx="114550" cy="334800"/>
            </a:xfrm>
            <a:custGeom>
              <a:avLst/>
              <a:gdLst/>
              <a:ahLst/>
              <a:cxnLst/>
              <a:rect l="l" t="t" r="r" b="b"/>
              <a:pathLst>
                <a:path w="4582" h="13392" extrusionOk="0">
                  <a:moveTo>
                    <a:pt x="2861" y="0"/>
                  </a:moveTo>
                  <a:cubicBezTo>
                    <a:pt x="2426" y="435"/>
                    <a:pt x="2073" y="871"/>
                    <a:pt x="1824" y="1389"/>
                  </a:cubicBezTo>
                  <a:cubicBezTo>
                    <a:pt x="1472" y="1907"/>
                    <a:pt x="1223" y="2425"/>
                    <a:pt x="954" y="3027"/>
                  </a:cubicBezTo>
                  <a:cubicBezTo>
                    <a:pt x="518" y="4146"/>
                    <a:pt x="187" y="5369"/>
                    <a:pt x="104" y="6571"/>
                  </a:cubicBezTo>
                  <a:cubicBezTo>
                    <a:pt x="0" y="7774"/>
                    <a:pt x="104" y="8997"/>
                    <a:pt x="436" y="10199"/>
                  </a:cubicBezTo>
                  <a:cubicBezTo>
                    <a:pt x="622" y="10800"/>
                    <a:pt x="788" y="11401"/>
                    <a:pt x="1037" y="11919"/>
                  </a:cubicBezTo>
                  <a:cubicBezTo>
                    <a:pt x="1306" y="12438"/>
                    <a:pt x="1555" y="12956"/>
                    <a:pt x="1907" y="13391"/>
                  </a:cubicBezTo>
                  <a:cubicBezTo>
                    <a:pt x="2073" y="13225"/>
                    <a:pt x="2260" y="13039"/>
                    <a:pt x="2426" y="12873"/>
                  </a:cubicBezTo>
                  <a:lnTo>
                    <a:pt x="3462" y="11836"/>
                  </a:lnTo>
                  <a:cubicBezTo>
                    <a:pt x="3296" y="11484"/>
                    <a:pt x="3110" y="11069"/>
                    <a:pt x="3027" y="10634"/>
                  </a:cubicBezTo>
                  <a:cubicBezTo>
                    <a:pt x="2944" y="10199"/>
                    <a:pt x="2861" y="9681"/>
                    <a:pt x="2778" y="9245"/>
                  </a:cubicBezTo>
                  <a:cubicBezTo>
                    <a:pt x="2695" y="8375"/>
                    <a:pt x="2695" y="7525"/>
                    <a:pt x="2695" y="6571"/>
                  </a:cubicBezTo>
                  <a:cubicBezTo>
                    <a:pt x="2861" y="5701"/>
                    <a:pt x="3027" y="4747"/>
                    <a:pt x="3296" y="3980"/>
                  </a:cubicBezTo>
                  <a:cubicBezTo>
                    <a:pt x="3462" y="3545"/>
                    <a:pt x="3628" y="3109"/>
                    <a:pt x="3897" y="2674"/>
                  </a:cubicBezTo>
                  <a:cubicBezTo>
                    <a:pt x="4063" y="2342"/>
                    <a:pt x="4333" y="1907"/>
                    <a:pt x="4581" y="1555"/>
                  </a:cubicBezTo>
                  <a:cubicBezTo>
                    <a:pt x="4415" y="1389"/>
                    <a:pt x="4250" y="1223"/>
                    <a:pt x="4063" y="1037"/>
                  </a:cubicBezTo>
                  <a:cubicBezTo>
                    <a:pt x="3897" y="871"/>
                    <a:pt x="3731" y="705"/>
                    <a:pt x="3545" y="601"/>
                  </a:cubicBezTo>
                  <a:cubicBezTo>
                    <a:pt x="3296" y="353"/>
                    <a:pt x="3110" y="187"/>
                    <a:pt x="286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9"/>
            <p:cNvSpPr/>
            <p:nvPr/>
          </p:nvSpPr>
          <p:spPr>
            <a:xfrm>
              <a:off x="1094475" y="3317525"/>
              <a:ext cx="166375" cy="86050"/>
            </a:xfrm>
            <a:custGeom>
              <a:avLst/>
              <a:gdLst/>
              <a:ahLst/>
              <a:cxnLst/>
              <a:rect l="l" t="t" r="r" b="b"/>
              <a:pathLst>
                <a:path w="6655" h="3442" extrusionOk="0">
                  <a:moveTo>
                    <a:pt x="4146" y="1"/>
                  </a:moveTo>
                  <a:cubicBezTo>
                    <a:pt x="2592" y="84"/>
                    <a:pt x="1203" y="685"/>
                    <a:pt x="1" y="1452"/>
                  </a:cubicBezTo>
                  <a:cubicBezTo>
                    <a:pt x="519" y="1555"/>
                    <a:pt x="954" y="1804"/>
                    <a:pt x="1389" y="2157"/>
                  </a:cubicBezTo>
                  <a:cubicBezTo>
                    <a:pt x="1555" y="2322"/>
                    <a:pt x="1721" y="2488"/>
                    <a:pt x="1908" y="2758"/>
                  </a:cubicBezTo>
                  <a:cubicBezTo>
                    <a:pt x="2073" y="2924"/>
                    <a:pt x="2156" y="3193"/>
                    <a:pt x="2156" y="3442"/>
                  </a:cubicBezTo>
                  <a:cubicBezTo>
                    <a:pt x="2915" y="3320"/>
                    <a:pt x="3629" y="3243"/>
                    <a:pt x="4364" y="3243"/>
                  </a:cubicBezTo>
                  <a:cubicBezTo>
                    <a:pt x="4633" y="3243"/>
                    <a:pt x="4905" y="3254"/>
                    <a:pt x="5183" y="3276"/>
                  </a:cubicBezTo>
                  <a:lnTo>
                    <a:pt x="6655" y="3276"/>
                  </a:lnTo>
                  <a:cubicBezTo>
                    <a:pt x="6572" y="3276"/>
                    <a:pt x="6572" y="3193"/>
                    <a:pt x="6572" y="3193"/>
                  </a:cubicBezTo>
                  <a:cubicBezTo>
                    <a:pt x="6489" y="3006"/>
                    <a:pt x="6385" y="2841"/>
                    <a:pt x="6302" y="2675"/>
                  </a:cubicBezTo>
                  <a:cubicBezTo>
                    <a:pt x="6136" y="2240"/>
                    <a:pt x="5970" y="1887"/>
                    <a:pt x="5701" y="1638"/>
                  </a:cubicBezTo>
                  <a:cubicBezTo>
                    <a:pt x="5535" y="1286"/>
                    <a:pt x="5266" y="934"/>
                    <a:pt x="5017" y="685"/>
                  </a:cubicBezTo>
                  <a:cubicBezTo>
                    <a:pt x="4934" y="602"/>
                    <a:pt x="4747" y="415"/>
                    <a:pt x="4582" y="332"/>
                  </a:cubicBezTo>
                  <a:cubicBezTo>
                    <a:pt x="4499" y="167"/>
                    <a:pt x="4312" y="84"/>
                    <a:pt x="414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9"/>
            <p:cNvSpPr/>
            <p:nvPr/>
          </p:nvSpPr>
          <p:spPr>
            <a:xfrm>
              <a:off x="1068575" y="3662675"/>
              <a:ext cx="164300" cy="105750"/>
            </a:xfrm>
            <a:custGeom>
              <a:avLst/>
              <a:gdLst/>
              <a:ahLst/>
              <a:cxnLst/>
              <a:rect l="l" t="t" r="r" b="b"/>
              <a:pathLst>
                <a:path w="6572" h="4230" extrusionOk="0">
                  <a:moveTo>
                    <a:pt x="2073" y="0"/>
                  </a:moveTo>
                  <a:cubicBezTo>
                    <a:pt x="2073" y="270"/>
                    <a:pt x="1990" y="519"/>
                    <a:pt x="1824" y="705"/>
                  </a:cubicBezTo>
                  <a:cubicBezTo>
                    <a:pt x="1721" y="954"/>
                    <a:pt x="1555" y="1120"/>
                    <a:pt x="1306" y="1306"/>
                  </a:cubicBezTo>
                  <a:cubicBezTo>
                    <a:pt x="1119" y="1472"/>
                    <a:pt x="954" y="1638"/>
                    <a:pt x="684" y="1824"/>
                  </a:cubicBezTo>
                  <a:cubicBezTo>
                    <a:pt x="518" y="1990"/>
                    <a:pt x="270" y="2073"/>
                    <a:pt x="0" y="2073"/>
                  </a:cubicBezTo>
                  <a:cubicBezTo>
                    <a:pt x="1119" y="3110"/>
                    <a:pt x="2425" y="3897"/>
                    <a:pt x="3980" y="4229"/>
                  </a:cubicBezTo>
                  <a:cubicBezTo>
                    <a:pt x="4498" y="3814"/>
                    <a:pt x="5016" y="3296"/>
                    <a:pt x="5452" y="2778"/>
                  </a:cubicBezTo>
                  <a:cubicBezTo>
                    <a:pt x="5701" y="2509"/>
                    <a:pt x="5866" y="2260"/>
                    <a:pt x="6053" y="1907"/>
                  </a:cubicBezTo>
                  <a:lnTo>
                    <a:pt x="6571" y="1306"/>
                  </a:lnTo>
                  <a:cubicBezTo>
                    <a:pt x="5970" y="1223"/>
                    <a:pt x="5348" y="1037"/>
                    <a:pt x="4747" y="871"/>
                  </a:cubicBezTo>
                  <a:cubicBezTo>
                    <a:pt x="4229" y="788"/>
                    <a:pt x="3793" y="601"/>
                    <a:pt x="3379" y="519"/>
                  </a:cubicBezTo>
                  <a:cubicBezTo>
                    <a:pt x="2944" y="353"/>
                    <a:pt x="2508" y="187"/>
                    <a:pt x="20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9"/>
            <p:cNvSpPr/>
            <p:nvPr/>
          </p:nvSpPr>
          <p:spPr>
            <a:xfrm>
              <a:off x="992900" y="3353800"/>
              <a:ext cx="110400" cy="360725"/>
            </a:xfrm>
            <a:custGeom>
              <a:avLst/>
              <a:gdLst/>
              <a:ahLst/>
              <a:cxnLst/>
              <a:rect l="l" t="t" r="r" b="b"/>
              <a:pathLst>
                <a:path w="4416" h="14429" extrusionOk="0">
                  <a:moveTo>
                    <a:pt x="3981" y="1"/>
                  </a:moveTo>
                  <a:cubicBezTo>
                    <a:pt x="1555" y="1659"/>
                    <a:pt x="1" y="4499"/>
                    <a:pt x="1" y="7608"/>
                  </a:cubicBezTo>
                  <a:cubicBezTo>
                    <a:pt x="1" y="10365"/>
                    <a:pt x="1120" y="12791"/>
                    <a:pt x="3027" y="14428"/>
                  </a:cubicBezTo>
                  <a:cubicBezTo>
                    <a:pt x="3193" y="14262"/>
                    <a:pt x="3379" y="14097"/>
                    <a:pt x="3545" y="13910"/>
                  </a:cubicBezTo>
                  <a:cubicBezTo>
                    <a:pt x="3110" y="13475"/>
                    <a:pt x="2778" y="12956"/>
                    <a:pt x="2509" y="12438"/>
                  </a:cubicBezTo>
                  <a:cubicBezTo>
                    <a:pt x="2156" y="11920"/>
                    <a:pt x="1908" y="11319"/>
                    <a:pt x="1638" y="10718"/>
                  </a:cubicBezTo>
                  <a:cubicBezTo>
                    <a:pt x="1307" y="9515"/>
                    <a:pt x="1120" y="8210"/>
                    <a:pt x="1224" y="6924"/>
                  </a:cubicBezTo>
                  <a:cubicBezTo>
                    <a:pt x="1307" y="5701"/>
                    <a:pt x="1638" y="4416"/>
                    <a:pt x="2156" y="3297"/>
                  </a:cubicBezTo>
                  <a:cubicBezTo>
                    <a:pt x="2509" y="2696"/>
                    <a:pt x="2861" y="2177"/>
                    <a:pt x="3193" y="1659"/>
                  </a:cubicBezTo>
                  <a:cubicBezTo>
                    <a:pt x="3545" y="1224"/>
                    <a:pt x="3981" y="789"/>
                    <a:pt x="4416" y="436"/>
                  </a:cubicBezTo>
                  <a:cubicBezTo>
                    <a:pt x="4333" y="270"/>
                    <a:pt x="4146" y="187"/>
                    <a:pt x="398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9" name="Google Shape;209;p29"/>
          <p:cNvGrpSpPr/>
          <p:nvPr/>
        </p:nvGrpSpPr>
        <p:grpSpPr>
          <a:xfrm>
            <a:off x="1906283" y="551166"/>
            <a:ext cx="776224" cy="776224"/>
            <a:chOff x="6112450" y="2183650"/>
            <a:chExt cx="516175" cy="516175"/>
          </a:xfrm>
        </p:grpSpPr>
        <p:sp>
          <p:nvSpPr>
            <p:cNvPr id="210" name="Google Shape;210;p29"/>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9"/>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ackground 1">
  <p:cSld name="CUSTOM_2_1">
    <p:bg>
      <p:bgPr>
        <a:solidFill>
          <a:schemeClr val="lt1"/>
        </a:solidFill>
        <a:effectLst/>
      </p:bgPr>
    </p:bg>
    <p:spTree>
      <p:nvGrpSpPr>
        <p:cNvPr id="1" name="Shape 212"/>
        <p:cNvGrpSpPr/>
        <p:nvPr/>
      </p:nvGrpSpPr>
      <p:grpSpPr>
        <a:xfrm>
          <a:off x="0" y="0"/>
          <a:ext cx="0" cy="0"/>
          <a:chOff x="0" y="0"/>
          <a:chExt cx="0" cy="0"/>
        </a:xfrm>
      </p:grpSpPr>
      <p:sp>
        <p:nvSpPr>
          <p:cNvPr id="213" name="Google Shape;213;p30"/>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4" name="Google Shape;214;p30"/>
          <p:cNvGrpSpPr/>
          <p:nvPr/>
        </p:nvGrpSpPr>
        <p:grpSpPr>
          <a:xfrm>
            <a:off x="6436870" y="579216"/>
            <a:ext cx="1794396" cy="866339"/>
            <a:chOff x="835375" y="1376250"/>
            <a:chExt cx="902750" cy="435850"/>
          </a:xfrm>
        </p:grpSpPr>
        <p:sp>
          <p:nvSpPr>
            <p:cNvPr id="215" name="Google Shape;215;p30"/>
            <p:cNvSpPr/>
            <p:nvPr/>
          </p:nvSpPr>
          <p:spPr>
            <a:xfrm>
              <a:off x="835375" y="1376250"/>
              <a:ext cx="902750" cy="435850"/>
            </a:xfrm>
            <a:custGeom>
              <a:avLst/>
              <a:gdLst/>
              <a:ahLst/>
              <a:cxnLst/>
              <a:rect l="l" t="t" r="r" b="b"/>
              <a:pathLst>
                <a:path w="36110" h="17434" extrusionOk="0">
                  <a:moveTo>
                    <a:pt x="9328" y="1"/>
                  </a:moveTo>
                  <a:cubicBezTo>
                    <a:pt x="8126" y="1"/>
                    <a:pt x="7089" y="954"/>
                    <a:pt x="7089" y="2157"/>
                  </a:cubicBezTo>
                  <a:lnTo>
                    <a:pt x="7089" y="2405"/>
                  </a:lnTo>
                  <a:cubicBezTo>
                    <a:pt x="6385" y="2592"/>
                    <a:pt x="5783" y="3193"/>
                    <a:pt x="5618" y="3877"/>
                  </a:cubicBezTo>
                  <a:cubicBezTo>
                    <a:pt x="5348" y="4064"/>
                    <a:pt x="5099" y="4229"/>
                    <a:pt x="4830" y="4478"/>
                  </a:cubicBezTo>
                  <a:lnTo>
                    <a:pt x="3192" y="4478"/>
                  </a:lnTo>
                  <a:lnTo>
                    <a:pt x="3192" y="6468"/>
                  </a:lnTo>
                  <a:lnTo>
                    <a:pt x="269" y="6468"/>
                  </a:lnTo>
                  <a:lnTo>
                    <a:pt x="166" y="7422"/>
                  </a:lnTo>
                  <a:lnTo>
                    <a:pt x="166" y="7588"/>
                  </a:lnTo>
                  <a:cubicBezTo>
                    <a:pt x="83" y="8023"/>
                    <a:pt x="0" y="8375"/>
                    <a:pt x="0" y="8728"/>
                  </a:cubicBezTo>
                  <a:cubicBezTo>
                    <a:pt x="0" y="8976"/>
                    <a:pt x="83" y="9246"/>
                    <a:pt x="83" y="9495"/>
                  </a:cubicBezTo>
                  <a:lnTo>
                    <a:pt x="269" y="10883"/>
                  </a:lnTo>
                  <a:lnTo>
                    <a:pt x="3192" y="10883"/>
                  </a:lnTo>
                  <a:lnTo>
                    <a:pt x="3192" y="12956"/>
                  </a:lnTo>
                  <a:lnTo>
                    <a:pt x="4830" y="12956"/>
                  </a:lnTo>
                  <a:cubicBezTo>
                    <a:pt x="5099" y="13205"/>
                    <a:pt x="5348" y="13392"/>
                    <a:pt x="5618" y="13475"/>
                  </a:cubicBezTo>
                  <a:cubicBezTo>
                    <a:pt x="5783" y="14242"/>
                    <a:pt x="6385" y="14843"/>
                    <a:pt x="7089" y="15029"/>
                  </a:cubicBezTo>
                  <a:lnTo>
                    <a:pt x="7089" y="15195"/>
                  </a:lnTo>
                  <a:cubicBezTo>
                    <a:pt x="7089" y="16501"/>
                    <a:pt x="8126" y="17434"/>
                    <a:pt x="9328" y="17434"/>
                  </a:cubicBezTo>
                  <a:cubicBezTo>
                    <a:pt x="10530" y="17434"/>
                    <a:pt x="11484" y="16501"/>
                    <a:pt x="11484" y="15195"/>
                  </a:cubicBezTo>
                  <a:lnTo>
                    <a:pt x="11484" y="12252"/>
                  </a:lnTo>
                  <a:lnTo>
                    <a:pt x="12520" y="12252"/>
                  </a:lnTo>
                  <a:lnTo>
                    <a:pt x="12520" y="11920"/>
                  </a:lnTo>
                  <a:lnTo>
                    <a:pt x="12707" y="11920"/>
                  </a:lnTo>
                  <a:lnTo>
                    <a:pt x="12603" y="11485"/>
                  </a:lnTo>
                  <a:lnTo>
                    <a:pt x="23673" y="11485"/>
                  </a:lnTo>
                  <a:lnTo>
                    <a:pt x="23590" y="11920"/>
                  </a:lnTo>
                  <a:lnTo>
                    <a:pt x="23755" y="11920"/>
                  </a:lnTo>
                  <a:lnTo>
                    <a:pt x="23755" y="12252"/>
                  </a:lnTo>
                  <a:lnTo>
                    <a:pt x="24626" y="12252"/>
                  </a:lnTo>
                  <a:lnTo>
                    <a:pt x="24626" y="15195"/>
                  </a:lnTo>
                  <a:cubicBezTo>
                    <a:pt x="24626" y="16501"/>
                    <a:pt x="25663" y="17434"/>
                    <a:pt x="26865" y="17434"/>
                  </a:cubicBezTo>
                  <a:cubicBezTo>
                    <a:pt x="28067" y="17434"/>
                    <a:pt x="29021" y="16501"/>
                    <a:pt x="29021" y="15195"/>
                  </a:cubicBezTo>
                  <a:lnTo>
                    <a:pt x="29021" y="15029"/>
                  </a:lnTo>
                  <a:cubicBezTo>
                    <a:pt x="29808" y="14843"/>
                    <a:pt x="30327" y="14242"/>
                    <a:pt x="30492" y="13475"/>
                  </a:cubicBezTo>
                  <a:cubicBezTo>
                    <a:pt x="30845" y="13392"/>
                    <a:pt x="31094" y="13205"/>
                    <a:pt x="31259" y="12956"/>
                  </a:cubicBezTo>
                  <a:lnTo>
                    <a:pt x="32918" y="12956"/>
                  </a:lnTo>
                  <a:lnTo>
                    <a:pt x="32918" y="10883"/>
                  </a:lnTo>
                  <a:lnTo>
                    <a:pt x="35923" y="10883"/>
                  </a:lnTo>
                  <a:lnTo>
                    <a:pt x="36027" y="9495"/>
                  </a:lnTo>
                  <a:cubicBezTo>
                    <a:pt x="36110" y="9142"/>
                    <a:pt x="36110" y="8893"/>
                    <a:pt x="36110" y="8728"/>
                  </a:cubicBezTo>
                  <a:cubicBezTo>
                    <a:pt x="36110" y="8375"/>
                    <a:pt x="36110" y="8023"/>
                    <a:pt x="35923" y="7588"/>
                  </a:cubicBezTo>
                  <a:lnTo>
                    <a:pt x="35923" y="7256"/>
                  </a:lnTo>
                  <a:lnTo>
                    <a:pt x="35758" y="6468"/>
                  </a:lnTo>
                  <a:lnTo>
                    <a:pt x="32918" y="6468"/>
                  </a:lnTo>
                  <a:lnTo>
                    <a:pt x="32918" y="4478"/>
                  </a:lnTo>
                  <a:lnTo>
                    <a:pt x="31259" y="4478"/>
                  </a:lnTo>
                  <a:cubicBezTo>
                    <a:pt x="31094" y="4229"/>
                    <a:pt x="30845" y="4064"/>
                    <a:pt x="30492" y="3877"/>
                  </a:cubicBezTo>
                  <a:cubicBezTo>
                    <a:pt x="30327" y="3193"/>
                    <a:pt x="29808" y="2592"/>
                    <a:pt x="29021" y="2405"/>
                  </a:cubicBezTo>
                  <a:lnTo>
                    <a:pt x="29021" y="2157"/>
                  </a:lnTo>
                  <a:cubicBezTo>
                    <a:pt x="29021" y="954"/>
                    <a:pt x="28067" y="1"/>
                    <a:pt x="26865" y="1"/>
                  </a:cubicBezTo>
                  <a:cubicBezTo>
                    <a:pt x="25663" y="1"/>
                    <a:pt x="24626" y="954"/>
                    <a:pt x="24626" y="2157"/>
                  </a:cubicBezTo>
                  <a:lnTo>
                    <a:pt x="24626" y="5100"/>
                  </a:lnTo>
                  <a:lnTo>
                    <a:pt x="23755" y="5100"/>
                  </a:lnTo>
                  <a:lnTo>
                    <a:pt x="23755" y="5349"/>
                  </a:lnTo>
                  <a:lnTo>
                    <a:pt x="23590" y="5349"/>
                  </a:lnTo>
                  <a:lnTo>
                    <a:pt x="23673" y="5950"/>
                  </a:lnTo>
                  <a:lnTo>
                    <a:pt x="12603" y="5950"/>
                  </a:lnTo>
                  <a:lnTo>
                    <a:pt x="12707" y="5349"/>
                  </a:lnTo>
                  <a:lnTo>
                    <a:pt x="12520" y="5349"/>
                  </a:lnTo>
                  <a:lnTo>
                    <a:pt x="12437" y="5100"/>
                  </a:lnTo>
                  <a:lnTo>
                    <a:pt x="11484" y="5100"/>
                  </a:lnTo>
                  <a:lnTo>
                    <a:pt x="11484" y="2157"/>
                  </a:lnTo>
                  <a:cubicBezTo>
                    <a:pt x="11484" y="954"/>
                    <a:pt x="10530" y="1"/>
                    <a:pt x="932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30"/>
            <p:cNvSpPr/>
            <p:nvPr/>
          </p:nvSpPr>
          <p:spPr>
            <a:xfrm>
              <a:off x="1623575" y="1613600"/>
              <a:ext cx="2100" cy="2100"/>
            </a:xfrm>
            <a:custGeom>
              <a:avLst/>
              <a:gdLst/>
              <a:ahLst/>
              <a:cxnLst/>
              <a:rect l="l" t="t" r="r" b="b"/>
              <a:pathLst>
                <a:path w="84" h="84" extrusionOk="0">
                  <a:moveTo>
                    <a:pt x="1" y="1"/>
                  </a:moveTo>
                  <a:lnTo>
                    <a:pt x="1" y="84"/>
                  </a:lnTo>
                  <a:lnTo>
                    <a:pt x="84" y="84"/>
                  </a:lnTo>
                  <a:lnTo>
                    <a:pt x="1"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30"/>
            <p:cNvSpPr/>
            <p:nvPr/>
          </p:nvSpPr>
          <p:spPr>
            <a:xfrm>
              <a:off x="911025" y="1572675"/>
              <a:ext cx="21800" cy="4150"/>
            </a:xfrm>
            <a:custGeom>
              <a:avLst/>
              <a:gdLst/>
              <a:ahLst/>
              <a:cxnLst/>
              <a:rect l="l" t="t" r="r" b="b"/>
              <a:pathLst>
                <a:path w="872" h="166" extrusionOk="0">
                  <a:moveTo>
                    <a:pt x="0" y="0"/>
                  </a:moveTo>
                  <a:cubicBezTo>
                    <a:pt x="83" y="83"/>
                    <a:pt x="83" y="83"/>
                    <a:pt x="83" y="166"/>
                  </a:cubicBezTo>
                  <a:lnTo>
                    <a:pt x="871" y="166"/>
                  </a:lnTo>
                  <a:cubicBezTo>
                    <a:pt x="871" y="83"/>
                    <a:pt x="871" y="83"/>
                    <a:pt x="767" y="83"/>
                  </a:cubicBezTo>
                  <a:lnTo>
                    <a:pt x="767"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30"/>
            <p:cNvSpPr/>
            <p:nvPr/>
          </p:nvSpPr>
          <p:spPr>
            <a:xfrm>
              <a:off x="919825" y="1583550"/>
              <a:ext cx="21275" cy="12975"/>
            </a:xfrm>
            <a:custGeom>
              <a:avLst/>
              <a:gdLst/>
              <a:ahLst/>
              <a:cxnLst/>
              <a:rect l="l" t="t" r="r" b="b"/>
              <a:pathLst>
                <a:path w="851" h="519" extrusionOk="0">
                  <a:moveTo>
                    <a:pt x="1" y="0"/>
                  </a:moveTo>
                  <a:cubicBezTo>
                    <a:pt x="84" y="83"/>
                    <a:pt x="84" y="249"/>
                    <a:pt x="167" y="332"/>
                  </a:cubicBezTo>
                  <a:cubicBezTo>
                    <a:pt x="167" y="436"/>
                    <a:pt x="250" y="436"/>
                    <a:pt x="250" y="519"/>
                  </a:cubicBezTo>
                  <a:lnTo>
                    <a:pt x="851" y="519"/>
                  </a:lnTo>
                  <a:cubicBezTo>
                    <a:pt x="768" y="332"/>
                    <a:pt x="685" y="166"/>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30"/>
            <p:cNvSpPr/>
            <p:nvPr/>
          </p:nvSpPr>
          <p:spPr>
            <a:xfrm>
              <a:off x="898075" y="1583550"/>
              <a:ext cx="23850" cy="12975"/>
            </a:xfrm>
            <a:custGeom>
              <a:avLst/>
              <a:gdLst/>
              <a:ahLst/>
              <a:cxnLst/>
              <a:rect l="l" t="t" r="r" b="b"/>
              <a:pathLst>
                <a:path w="954" h="519" extrusionOk="0">
                  <a:moveTo>
                    <a:pt x="0" y="0"/>
                  </a:moveTo>
                  <a:cubicBezTo>
                    <a:pt x="0" y="83"/>
                    <a:pt x="83" y="249"/>
                    <a:pt x="166" y="332"/>
                  </a:cubicBezTo>
                  <a:cubicBezTo>
                    <a:pt x="166" y="436"/>
                    <a:pt x="166" y="436"/>
                    <a:pt x="249" y="519"/>
                  </a:cubicBezTo>
                  <a:lnTo>
                    <a:pt x="954" y="519"/>
                  </a:lnTo>
                  <a:lnTo>
                    <a:pt x="871" y="436"/>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30"/>
            <p:cNvSpPr/>
            <p:nvPr/>
          </p:nvSpPr>
          <p:spPr>
            <a:xfrm>
              <a:off x="949900" y="16156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30"/>
            <p:cNvSpPr/>
            <p:nvPr/>
          </p:nvSpPr>
          <p:spPr>
            <a:xfrm>
              <a:off x="908950" y="1609450"/>
              <a:ext cx="21275" cy="6250"/>
            </a:xfrm>
            <a:custGeom>
              <a:avLst/>
              <a:gdLst/>
              <a:ahLst/>
              <a:cxnLst/>
              <a:rect l="l" t="t" r="r" b="b"/>
              <a:pathLst>
                <a:path w="851" h="250" extrusionOk="0">
                  <a:moveTo>
                    <a:pt x="1" y="1"/>
                  </a:moveTo>
                  <a:lnTo>
                    <a:pt x="1" y="167"/>
                  </a:lnTo>
                  <a:lnTo>
                    <a:pt x="1" y="250"/>
                  </a:lnTo>
                  <a:lnTo>
                    <a:pt x="850"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30"/>
            <p:cNvSpPr/>
            <p:nvPr/>
          </p:nvSpPr>
          <p:spPr>
            <a:xfrm>
              <a:off x="889250" y="1609450"/>
              <a:ext cx="19725" cy="6250"/>
            </a:xfrm>
            <a:custGeom>
              <a:avLst/>
              <a:gdLst/>
              <a:ahLst/>
              <a:cxnLst/>
              <a:rect l="l" t="t" r="r" b="b"/>
              <a:pathLst>
                <a:path w="789" h="250" extrusionOk="0">
                  <a:moveTo>
                    <a:pt x="1" y="1"/>
                  </a:moveTo>
                  <a:lnTo>
                    <a:pt x="1" y="167"/>
                  </a:lnTo>
                  <a:lnTo>
                    <a:pt x="1" y="250"/>
                  </a:lnTo>
                  <a:lnTo>
                    <a:pt x="789" y="250"/>
                  </a:lnTo>
                  <a:cubicBezTo>
                    <a:pt x="789" y="167"/>
                    <a:pt x="706" y="84"/>
                    <a:pt x="70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30"/>
            <p:cNvSpPr/>
            <p:nvPr/>
          </p:nvSpPr>
          <p:spPr>
            <a:xfrm>
              <a:off x="870075" y="1572675"/>
              <a:ext cx="30100" cy="43025"/>
            </a:xfrm>
            <a:custGeom>
              <a:avLst/>
              <a:gdLst/>
              <a:ahLst/>
              <a:cxnLst/>
              <a:rect l="l" t="t" r="r" b="b"/>
              <a:pathLst>
                <a:path w="1204" h="1721" extrusionOk="0">
                  <a:moveTo>
                    <a:pt x="167" y="0"/>
                  </a:moveTo>
                  <a:cubicBezTo>
                    <a:pt x="84" y="352"/>
                    <a:pt x="1" y="601"/>
                    <a:pt x="1" y="871"/>
                  </a:cubicBezTo>
                  <a:cubicBezTo>
                    <a:pt x="1" y="1119"/>
                    <a:pt x="84" y="1389"/>
                    <a:pt x="167" y="1721"/>
                  </a:cubicBezTo>
                  <a:lnTo>
                    <a:pt x="768" y="1721"/>
                  </a:lnTo>
                  <a:lnTo>
                    <a:pt x="602" y="1472"/>
                  </a:lnTo>
                  <a:lnTo>
                    <a:pt x="167" y="1472"/>
                  </a:lnTo>
                  <a:lnTo>
                    <a:pt x="250" y="954"/>
                  </a:lnTo>
                  <a:lnTo>
                    <a:pt x="436" y="954"/>
                  </a:lnTo>
                  <a:lnTo>
                    <a:pt x="277" y="582"/>
                  </a:lnTo>
                  <a:lnTo>
                    <a:pt x="277" y="582"/>
                  </a:lnTo>
                  <a:cubicBezTo>
                    <a:pt x="289" y="593"/>
                    <a:pt x="307" y="601"/>
                    <a:pt x="333" y="601"/>
                  </a:cubicBezTo>
                  <a:lnTo>
                    <a:pt x="436" y="767"/>
                  </a:lnTo>
                  <a:cubicBezTo>
                    <a:pt x="519" y="767"/>
                    <a:pt x="519" y="871"/>
                    <a:pt x="602" y="954"/>
                  </a:cubicBezTo>
                  <a:lnTo>
                    <a:pt x="1203" y="954"/>
                  </a:lnTo>
                  <a:cubicBezTo>
                    <a:pt x="1120" y="767"/>
                    <a:pt x="1037" y="601"/>
                    <a:pt x="954" y="435"/>
                  </a:cubicBezTo>
                  <a:lnTo>
                    <a:pt x="167" y="435"/>
                  </a:lnTo>
                  <a:lnTo>
                    <a:pt x="167" y="166"/>
                  </a:lnTo>
                  <a:lnTo>
                    <a:pt x="851" y="166"/>
                  </a:lnTo>
                  <a:cubicBezTo>
                    <a:pt x="851" y="83"/>
                    <a:pt x="851" y="83"/>
                    <a:pt x="768" y="83"/>
                  </a:cubicBezTo>
                  <a:lnTo>
                    <a:pt x="76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30"/>
            <p:cNvSpPr/>
            <p:nvPr/>
          </p:nvSpPr>
          <p:spPr>
            <a:xfrm>
              <a:off x="891325" y="1572675"/>
              <a:ext cx="21800" cy="4150"/>
            </a:xfrm>
            <a:custGeom>
              <a:avLst/>
              <a:gdLst/>
              <a:ahLst/>
              <a:cxnLst/>
              <a:rect l="l" t="t" r="r" b="b"/>
              <a:pathLst>
                <a:path w="872" h="166" extrusionOk="0">
                  <a:moveTo>
                    <a:pt x="1" y="0"/>
                  </a:moveTo>
                  <a:cubicBezTo>
                    <a:pt x="1" y="83"/>
                    <a:pt x="1" y="83"/>
                    <a:pt x="104" y="166"/>
                  </a:cubicBezTo>
                  <a:lnTo>
                    <a:pt x="871" y="166"/>
                  </a:lnTo>
                  <a:lnTo>
                    <a:pt x="788" y="83"/>
                  </a:lnTo>
                  <a:lnTo>
                    <a:pt x="78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30"/>
            <p:cNvSpPr/>
            <p:nvPr/>
          </p:nvSpPr>
          <p:spPr>
            <a:xfrm>
              <a:off x="1010525" y="1469025"/>
              <a:ext cx="34225" cy="250325"/>
            </a:xfrm>
            <a:custGeom>
              <a:avLst/>
              <a:gdLst/>
              <a:ahLst/>
              <a:cxnLst/>
              <a:rect l="l" t="t" r="r" b="b"/>
              <a:pathLst>
                <a:path w="1369" h="10013" extrusionOk="0">
                  <a:moveTo>
                    <a:pt x="684" y="0"/>
                  </a:moveTo>
                  <a:cubicBezTo>
                    <a:pt x="249" y="0"/>
                    <a:pt x="0" y="249"/>
                    <a:pt x="0" y="684"/>
                  </a:cubicBezTo>
                  <a:lnTo>
                    <a:pt x="0" y="9328"/>
                  </a:lnTo>
                  <a:cubicBezTo>
                    <a:pt x="0" y="9764"/>
                    <a:pt x="249" y="10012"/>
                    <a:pt x="684" y="10012"/>
                  </a:cubicBezTo>
                  <a:cubicBezTo>
                    <a:pt x="1037" y="10012"/>
                    <a:pt x="1369" y="9764"/>
                    <a:pt x="1369" y="9328"/>
                  </a:cubicBezTo>
                  <a:lnTo>
                    <a:pt x="1369" y="684"/>
                  </a:lnTo>
                  <a:cubicBezTo>
                    <a:pt x="1369"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30"/>
            <p:cNvSpPr/>
            <p:nvPr/>
          </p:nvSpPr>
          <p:spPr>
            <a:xfrm>
              <a:off x="1530825" y="1469025"/>
              <a:ext cx="34225" cy="250325"/>
            </a:xfrm>
            <a:custGeom>
              <a:avLst/>
              <a:gdLst/>
              <a:ahLst/>
              <a:cxnLst/>
              <a:rect l="l" t="t" r="r" b="b"/>
              <a:pathLst>
                <a:path w="1369" h="10013" extrusionOk="0">
                  <a:moveTo>
                    <a:pt x="684" y="0"/>
                  </a:moveTo>
                  <a:cubicBezTo>
                    <a:pt x="332" y="0"/>
                    <a:pt x="0" y="249"/>
                    <a:pt x="0" y="684"/>
                  </a:cubicBezTo>
                  <a:lnTo>
                    <a:pt x="0" y="9328"/>
                  </a:lnTo>
                  <a:cubicBezTo>
                    <a:pt x="0" y="9764"/>
                    <a:pt x="332" y="10012"/>
                    <a:pt x="684" y="10012"/>
                  </a:cubicBezTo>
                  <a:cubicBezTo>
                    <a:pt x="1037" y="10012"/>
                    <a:pt x="1368" y="9764"/>
                    <a:pt x="1368" y="9328"/>
                  </a:cubicBezTo>
                  <a:lnTo>
                    <a:pt x="1368" y="684"/>
                  </a:lnTo>
                  <a:cubicBezTo>
                    <a:pt x="1368"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0"/>
            <p:cNvSpPr/>
            <p:nvPr/>
          </p:nvSpPr>
          <p:spPr>
            <a:xfrm>
              <a:off x="1046800" y="1410450"/>
              <a:ext cx="479375" cy="367450"/>
            </a:xfrm>
            <a:custGeom>
              <a:avLst/>
              <a:gdLst/>
              <a:ahLst/>
              <a:cxnLst/>
              <a:rect l="l" t="t" r="r" b="b"/>
              <a:pathLst>
                <a:path w="19175" h="14698" extrusionOk="0">
                  <a:moveTo>
                    <a:pt x="2592" y="5370"/>
                  </a:moveTo>
                  <a:lnTo>
                    <a:pt x="2592" y="5701"/>
                  </a:lnTo>
                  <a:lnTo>
                    <a:pt x="2509" y="5888"/>
                  </a:lnTo>
                  <a:lnTo>
                    <a:pt x="1659" y="5888"/>
                  </a:lnTo>
                  <a:lnTo>
                    <a:pt x="1659" y="5370"/>
                  </a:lnTo>
                  <a:close/>
                  <a:moveTo>
                    <a:pt x="17537" y="5370"/>
                  </a:moveTo>
                  <a:lnTo>
                    <a:pt x="17537" y="5888"/>
                  </a:lnTo>
                  <a:lnTo>
                    <a:pt x="16853" y="5888"/>
                  </a:lnTo>
                  <a:lnTo>
                    <a:pt x="16853" y="5701"/>
                  </a:lnTo>
                  <a:cubicBezTo>
                    <a:pt x="16770" y="5618"/>
                    <a:pt x="16770" y="5536"/>
                    <a:pt x="16770" y="5370"/>
                  </a:cubicBezTo>
                  <a:close/>
                  <a:moveTo>
                    <a:pt x="3628" y="6406"/>
                  </a:moveTo>
                  <a:lnTo>
                    <a:pt x="3628" y="6655"/>
                  </a:lnTo>
                  <a:lnTo>
                    <a:pt x="2695" y="6655"/>
                  </a:lnTo>
                  <a:lnTo>
                    <a:pt x="2695" y="6406"/>
                  </a:lnTo>
                  <a:close/>
                  <a:moveTo>
                    <a:pt x="16687" y="6406"/>
                  </a:moveTo>
                  <a:lnTo>
                    <a:pt x="16687" y="6655"/>
                  </a:lnTo>
                  <a:lnTo>
                    <a:pt x="15817" y="6655"/>
                  </a:lnTo>
                  <a:lnTo>
                    <a:pt x="15817" y="6406"/>
                  </a:lnTo>
                  <a:close/>
                  <a:moveTo>
                    <a:pt x="3628" y="7691"/>
                  </a:moveTo>
                  <a:lnTo>
                    <a:pt x="3628" y="8210"/>
                  </a:lnTo>
                  <a:lnTo>
                    <a:pt x="2695" y="8210"/>
                  </a:lnTo>
                  <a:lnTo>
                    <a:pt x="2695" y="7691"/>
                  </a:lnTo>
                  <a:close/>
                  <a:moveTo>
                    <a:pt x="16687" y="7691"/>
                  </a:moveTo>
                  <a:lnTo>
                    <a:pt x="16687" y="8210"/>
                  </a:lnTo>
                  <a:lnTo>
                    <a:pt x="15817" y="8210"/>
                  </a:lnTo>
                  <a:lnTo>
                    <a:pt x="15817" y="7691"/>
                  </a:lnTo>
                  <a:close/>
                  <a:moveTo>
                    <a:pt x="2509" y="7961"/>
                  </a:moveTo>
                  <a:cubicBezTo>
                    <a:pt x="2509" y="8292"/>
                    <a:pt x="2509" y="8728"/>
                    <a:pt x="2592" y="9163"/>
                  </a:cubicBezTo>
                  <a:lnTo>
                    <a:pt x="1659" y="9163"/>
                  </a:lnTo>
                  <a:lnTo>
                    <a:pt x="1659" y="7961"/>
                  </a:lnTo>
                  <a:close/>
                  <a:moveTo>
                    <a:pt x="17537" y="7961"/>
                  </a:moveTo>
                  <a:lnTo>
                    <a:pt x="17537" y="9163"/>
                  </a:lnTo>
                  <a:lnTo>
                    <a:pt x="16770" y="9163"/>
                  </a:lnTo>
                  <a:cubicBezTo>
                    <a:pt x="16853" y="8728"/>
                    <a:pt x="16853" y="8292"/>
                    <a:pt x="16936" y="7961"/>
                  </a:cubicBezTo>
                  <a:close/>
                  <a:moveTo>
                    <a:pt x="871" y="1"/>
                  </a:moveTo>
                  <a:cubicBezTo>
                    <a:pt x="436" y="1"/>
                    <a:pt x="0" y="353"/>
                    <a:pt x="0" y="789"/>
                  </a:cubicBezTo>
                  <a:lnTo>
                    <a:pt x="0" y="13910"/>
                  </a:lnTo>
                  <a:cubicBezTo>
                    <a:pt x="0" y="14345"/>
                    <a:pt x="436" y="14698"/>
                    <a:pt x="871" y="14698"/>
                  </a:cubicBezTo>
                  <a:cubicBezTo>
                    <a:pt x="1306" y="14698"/>
                    <a:pt x="1659" y="14345"/>
                    <a:pt x="1659" y="13910"/>
                  </a:cubicBezTo>
                  <a:lnTo>
                    <a:pt x="1659" y="9515"/>
                  </a:lnTo>
                  <a:lnTo>
                    <a:pt x="2695" y="9515"/>
                  </a:lnTo>
                  <a:lnTo>
                    <a:pt x="2695" y="8479"/>
                  </a:lnTo>
                  <a:lnTo>
                    <a:pt x="3628" y="8479"/>
                  </a:lnTo>
                  <a:lnTo>
                    <a:pt x="3628" y="8728"/>
                  </a:lnTo>
                  <a:lnTo>
                    <a:pt x="15817" y="8728"/>
                  </a:lnTo>
                  <a:lnTo>
                    <a:pt x="15817" y="8479"/>
                  </a:lnTo>
                  <a:lnTo>
                    <a:pt x="16687" y="8479"/>
                  </a:lnTo>
                  <a:lnTo>
                    <a:pt x="16687" y="9515"/>
                  </a:lnTo>
                  <a:lnTo>
                    <a:pt x="17537" y="9515"/>
                  </a:lnTo>
                  <a:lnTo>
                    <a:pt x="17537" y="13910"/>
                  </a:lnTo>
                  <a:cubicBezTo>
                    <a:pt x="17537" y="14345"/>
                    <a:pt x="17972" y="14698"/>
                    <a:pt x="18408" y="14698"/>
                  </a:cubicBezTo>
                  <a:cubicBezTo>
                    <a:pt x="18843" y="14698"/>
                    <a:pt x="19175" y="14345"/>
                    <a:pt x="19175" y="13910"/>
                  </a:cubicBezTo>
                  <a:lnTo>
                    <a:pt x="19175" y="789"/>
                  </a:lnTo>
                  <a:cubicBezTo>
                    <a:pt x="19175" y="353"/>
                    <a:pt x="18843" y="1"/>
                    <a:pt x="18408" y="1"/>
                  </a:cubicBezTo>
                  <a:cubicBezTo>
                    <a:pt x="17972" y="1"/>
                    <a:pt x="17537" y="353"/>
                    <a:pt x="17537" y="789"/>
                  </a:cubicBezTo>
                  <a:lnTo>
                    <a:pt x="17537" y="5183"/>
                  </a:lnTo>
                  <a:lnTo>
                    <a:pt x="16687" y="5183"/>
                  </a:lnTo>
                  <a:lnTo>
                    <a:pt x="16687" y="6220"/>
                  </a:lnTo>
                  <a:lnTo>
                    <a:pt x="15817" y="6220"/>
                  </a:lnTo>
                  <a:lnTo>
                    <a:pt x="15817" y="5971"/>
                  </a:lnTo>
                  <a:lnTo>
                    <a:pt x="3628" y="5971"/>
                  </a:lnTo>
                  <a:lnTo>
                    <a:pt x="3628" y="6220"/>
                  </a:lnTo>
                  <a:lnTo>
                    <a:pt x="2695" y="6220"/>
                  </a:lnTo>
                  <a:lnTo>
                    <a:pt x="2695" y="5183"/>
                  </a:lnTo>
                  <a:lnTo>
                    <a:pt x="1659" y="5183"/>
                  </a:lnTo>
                  <a:lnTo>
                    <a:pt x="1659" y="789"/>
                  </a:lnTo>
                  <a:cubicBezTo>
                    <a:pt x="1659" y="353"/>
                    <a:pt x="1306"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30"/>
            <p:cNvSpPr/>
            <p:nvPr/>
          </p:nvSpPr>
          <p:spPr>
            <a:xfrm>
              <a:off x="930200" y="1609450"/>
              <a:ext cx="15575" cy="6250"/>
            </a:xfrm>
            <a:custGeom>
              <a:avLst/>
              <a:gdLst/>
              <a:ahLst/>
              <a:cxnLst/>
              <a:rect l="l" t="t" r="r" b="b"/>
              <a:pathLst>
                <a:path w="623" h="250" extrusionOk="0">
                  <a:moveTo>
                    <a:pt x="0" y="1"/>
                  </a:moveTo>
                  <a:lnTo>
                    <a:pt x="0" y="167"/>
                  </a:lnTo>
                  <a:lnTo>
                    <a:pt x="0" y="250"/>
                  </a:lnTo>
                  <a:lnTo>
                    <a:pt x="622" y="250"/>
                  </a:ln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30"/>
            <p:cNvSpPr/>
            <p:nvPr/>
          </p:nvSpPr>
          <p:spPr>
            <a:xfrm>
              <a:off x="939000" y="1583550"/>
              <a:ext cx="6775" cy="12975"/>
            </a:xfrm>
            <a:custGeom>
              <a:avLst/>
              <a:gdLst/>
              <a:ahLst/>
              <a:cxnLst/>
              <a:rect l="l" t="t" r="r" b="b"/>
              <a:pathLst>
                <a:path w="271" h="519" extrusionOk="0">
                  <a:moveTo>
                    <a:pt x="1" y="0"/>
                  </a:moveTo>
                  <a:cubicBezTo>
                    <a:pt x="84" y="83"/>
                    <a:pt x="84" y="249"/>
                    <a:pt x="167" y="332"/>
                  </a:cubicBezTo>
                  <a:cubicBezTo>
                    <a:pt x="167" y="436"/>
                    <a:pt x="167" y="436"/>
                    <a:pt x="270" y="519"/>
                  </a:cubicBezTo>
                  <a:lnTo>
                    <a:pt x="270" y="436"/>
                  </a:lnTo>
                  <a:lnTo>
                    <a:pt x="270"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30"/>
            <p:cNvSpPr/>
            <p:nvPr/>
          </p:nvSpPr>
          <p:spPr>
            <a:xfrm>
              <a:off x="932800" y="1572675"/>
              <a:ext cx="12975" cy="4150"/>
            </a:xfrm>
            <a:custGeom>
              <a:avLst/>
              <a:gdLst/>
              <a:ahLst/>
              <a:cxnLst/>
              <a:rect l="l" t="t" r="r" b="b"/>
              <a:pathLst>
                <a:path w="519" h="166" extrusionOk="0">
                  <a:moveTo>
                    <a:pt x="0" y="0"/>
                  </a:moveTo>
                  <a:cubicBezTo>
                    <a:pt x="0" y="83"/>
                    <a:pt x="0" y="83"/>
                    <a:pt x="83" y="166"/>
                  </a:cubicBezTo>
                  <a:lnTo>
                    <a:pt x="518" y="166"/>
                  </a:lnTo>
                  <a:lnTo>
                    <a:pt x="51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30"/>
            <p:cNvSpPr/>
            <p:nvPr/>
          </p:nvSpPr>
          <p:spPr>
            <a:xfrm>
              <a:off x="971650" y="1505800"/>
              <a:ext cx="34225" cy="176750"/>
            </a:xfrm>
            <a:custGeom>
              <a:avLst/>
              <a:gdLst/>
              <a:ahLst/>
              <a:cxnLst/>
              <a:rect l="l" t="t" r="r" b="b"/>
              <a:pathLst>
                <a:path w="1369" h="7070" extrusionOk="0">
                  <a:moveTo>
                    <a:pt x="851" y="1"/>
                  </a:moveTo>
                  <a:cubicBezTo>
                    <a:pt x="519" y="1"/>
                    <a:pt x="332" y="250"/>
                    <a:pt x="332" y="602"/>
                  </a:cubicBezTo>
                  <a:lnTo>
                    <a:pt x="332" y="1639"/>
                  </a:lnTo>
                  <a:lnTo>
                    <a:pt x="1" y="1639"/>
                  </a:lnTo>
                  <a:lnTo>
                    <a:pt x="1" y="2074"/>
                  </a:lnTo>
                  <a:lnTo>
                    <a:pt x="1" y="2157"/>
                  </a:lnTo>
                  <a:lnTo>
                    <a:pt x="332" y="2157"/>
                  </a:lnTo>
                  <a:lnTo>
                    <a:pt x="332" y="2592"/>
                  </a:lnTo>
                  <a:lnTo>
                    <a:pt x="1" y="2592"/>
                  </a:lnTo>
                  <a:cubicBezTo>
                    <a:pt x="1" y="2924"/>
                    <a:pt x="1" y="3193"/>
                    <a:pt x="84" y="3546"/>
                  </a:cubicBezTo>
                  <a:lnTo>
                    <a:pt x="1" y="3629"/>
                  </a:lnTo>
                  <a:lnTo>
                    <a:pt x="332" y="3629"/>
                  </a:lnTo>
                  <a:lnTo>
                    <a:pt x="332" y="4831"/>
                  </a:lnTo>
                  <a:lnTo>
                    <a:pt x="1" y="4831"/>
                  </a:lnTo>
                  <a:lnTo>
                    <a:pt x="1" y="4997"/>
                  </a:lnTo>
                  <a:lnTo>
                    <a:pt x="1" y="5432"/>
                  </a:lnTo>
                  <a:lnTo>
                    <a:pt x="332" y="5432"/>
                  </a:lnTo>
                  <a:lnTo>
                    <a:pt x="332" y="6468"/>
                  </a:lnTo>
                  <a:cubicBezTo>
                    <a:pt x="332" y="6821"/>
                    <a:pt x="519" y="7070"/>
                    <a:pt x="851" y="7070"/>
                  </a:cubicBezTo>
                  <a:cubicBezTo>
                    <a:pt x="1120" y="7070"/>
                    <a:pt x="1369" y="6821"/>
                    <a:pt x="1369" y="6468"/>
                  </a:cubicBezTo>
                  <a:lnTo>
                    <a:pt x="1369" y="602"/>
                  </a:lnTo>
                  <a:cubicBezTo>
                    <a:pt x="1369" y="250"/>
                    <a:pt x="1120" y="1"/>
                    <a:pt x="8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30"/>
            <p:cNvSpPr/>
            <p:nvPr/>
          </p:nvSpPr>
          <p:spPr>
            <a:xfrm>
              <a:off x="1567625" y="1505800"/>
              <a:ext cx="36300" cy="176750"/>
            </a:xfrm>
            <a:custGeom>
              <a:avLst/>
              <a:gdLst/>
              <a:ahLst/>
              <a:cxnLst/>
              <a:rect l="l" t="t" r="r" b="b"/>
              <a:pathLst>
                <a:path w="1452" h="7070" extrusionOk="0">
                  <a:moveTo>
                    <a:pt x="601" y="1"/>
                  </a:moveTo>
                  <a:cubicBezTo>
                    <a:pt x="249" y="1"/>
                    <a:pt x="0" y="250"/>
                    <a:pt x="0" y="602"/>
                  </a:cubicBezTo>
                  <a:lnTo>
                    <a:pt x="0" y="6468"/>
                  </a:lnTo>
                  <a:cubicBezTo>
                    <a:pt x="0" y="6821"/>
                    <a:pt x="249" y="7070"/>
                    <a:pt x="601" y="7070"/>
                  </a:cubicBezTo>
                  <a:cubicBezTo>
                    <a:pt x="850" y="7070"/>
                    <a:pt x="1119" y="6821"/>
                    <a:pt x="1119" y="6468"/>
                  </a:cubicBezTo>
                  <a:lnTo>
                    <a:pt x="1119" y="5432"/>
                  </a:lnTo>
                  <a:lnTo>
                    <a:pt x="1451" y="5432"/>
                  </a:lnTo>
                  <a:lnTo>
                    <a:pt x="1451" y="4997"/>
                  </a:lnTo>
                  <a:lnTo>
                    <a:pt x="1451" y="4831"/>
                  </a:lnTo>
                  <a:lnTo>
                    <a:pt x="1119" y="4831"/>
                  </a:lnTo>
                  <a:lnTo>
                    <a:pt x="1119" y="3629"/>
                  </a:lnTo>
                  <a:lnTo>
                    <a:pt x="1368" y="3629"/>
                  </a:lnTo>
                  <a:lnTo>
                    <a:pt x="1368" y="3546"/>
                  </a:lnTo>
                  <a:lnTo>
                    <a:pt x="1368" y="2592"/>
                  </a:lnTo>
                  <a:lnTo>
                    <a:pt x="1119" y="2592"/>
                  </a:lnTo>
                  <a:lnTo>
                    <a:pt x="1119" y="2157"/>
                  </a:lnTo>
                  <a:lnTo>
                    <a:pt x="1451" y="2157"/>
                  </a:lnTo>
                  <a:lnTo>
                    <a:pt x="1451" y="2074"/>
                  </a:lnTo>
                  <a:lnTo>
                    <a:pt x="1451" y="1639"/>
                  </a:lnTo>
                  <a:lnTo>
                    <a:pt x="1119" y="1639"/>
                  </a:lnTo>
                  <a:lnTo>
                    <a:pt x="1119" y="602"/>
                  </a:lnTo>
                  <a:cubicBezTo>
                    <a:pt x="1119" y="250"/>
                    <a:pt x="850" y="1"/>
                    <a:pt x="60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30"/>
            <p:cNvSpPr/>
            <p:nvPr/>
          </p:nvSpPr>
          <p:spPr>
            <a:xfrm>
              <a:off x="1679550" y="1572675"/>
              <a:ext cx="23875" cy="43025"/>
            </a:xfrm>
            <a:custGeom>
              <a:avLst/>
              <a:gdLst/>
              <a:ahLst/>
              <a:cxnLst/>
              <a:rect l="l" t="t" r="r" b="b"/>
              <a:pathLst>
                <a:path w="955" h="1721" extrusionOk="0">
                  <a:moveTo>
                    <a:pt x="187" y="0"/>
                  </a:moveTo>
                  <a:lnTo>
                    <a:pt x="187" y="83"/>
                  </a:lnTo>
                  <a:lnTo>
                    <a:pt x="187" y="166"/>
                  </a:lnTo>
                  <a:lnTo>
                    <a:pt x="788" y="166"/>
                  </a:lnTo>
                  <a:lnTo>
                    <a:pt x="788" y="435"/>
                  </a:lnTo>
                  <a:lnTo>
                    <a:pt x="187" y="435"/>
                  </a:lnTo>
                  <a:cubicBezTo>
                    <a:pt x="83" y="601"/>
                    <a:pt x="83" y="767"/>
                    <a:pt x="1" y="954"/>
                  </a:cubicBezTo>
                  <a:lnTo>
                    <a:pt x="602" y="954"/>
                  </a:lnTo>
                  <a:cubicBezTo>
                    <a:pt x="705" y="767"/>
                    <a:pt x="705" y="684"/>
                    <a:pt x="788" y="518"/>
                  </a:cubicBezTo>
                  <a:lnTo>
                    <a:pt x="788" y="601"/>
                  </a:lnTo>
                  <a:lnTo>
                    <a:pt x="788" y="871"/>
                  </a:lnTo>
                  <a:cubicBezTo>
                    <a:pt x="788" y="871"/>
                    <a:pt x="705" y="871"/>
                    <a:pt x="705" y="954"/>
                  </a:cubicBezTo>
                  <a:lnTo>
                    <a:pt x="788" y="954"/>
                  </a:lnTo>
                  <a:lnTo>
                    <a:pt x="788" y="1472"/>
                  </a:lnTo>
                  <a:lnTo>
                    <a:pt x="436" y="1472"/>
                  </a:lnTo>
                  <a:cubicBezTo>
                    <a:pt x="436" y="1555"/>
                    <a:pt x="353" y="1638"/>
                    <a:pt x="270" y="1721"/>
                  </a:cubicBezTo>
                  <a:lnTo>
                    <a:pt x="788" y="1721"/>
                  </a:lnTo>
                  <a:cubicBezTo>
                    <a:pt x="954" y="1389"/>
                    <a:pt x="954" y="1119"/>
                    <a:pt x="954" y="871"/>
                  </a:cubicBezTo>
                  <a:cubicBezTo>
                    <a:pt x="954" y="601"/>
                    <a:pt x="954" y="352"/>
                    <a:pt x="78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30"/>
            <p:cNvSpPr/>
            <p:nvPr/>
          </p:nvSpPr>
          <p:spPr>
            <a:xfrm>
              <a:off x="1658300" y="1583550"/>
              <a:ext cx="21275" cy="12975"/>
            </a:xfrm>
            <a:custGeom>
              <a:avLst/>
              <a:gdLst/>
              <a:ahLst/>
              <a:cxnLst/>
              <a:rect l="l" t="t" r="r" b="b"/>
              <a:pathLst>
                <a:path w="851" h="519" extrusionOk="0">
                  <a:moveTo>
                    <a:pt x="166" y="0"/>
                  </a:moveTo>
                  <a:lnTo>
                    <a:pt x="84" y="83"/>
                  </a:lnTo>
                  <a:cubicBezTo>
                    <a:pt x="84" y="166"/>
                    <a:pt x="1" y="332"/>
                    <a:pt x="1" y="519"/>
                  </a:cubicBezTo>
                  <a:lnTo>
                    <a:pt x="602" y="519"/>
                  </a:lnTo>
                  <a:lnTo>
                    <a:pt x="685" y="436"/>
                  </a:lnTo>
                  <a:lnTo>
                    <a:pt x="85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30"/>
            <p:cNvSpPr/>
            <p:nvPr/>
          </p:nvSpPr>
          <p:spPr>
            <a:xfrm>
              <a:off x="1642750" y="1572675"/>
              <a:ext cx="21800" cy="4150"/>
            </a:xfrm>
            <a:custGeom>
              <a:avLst/>
              <a:gdLst/>
              <a:ahLst/>
              <a:cxnLst/>
              <a:rect l="l" t="t" r="r" b="b"/>
              <a:pathLst>
                <a:path w="872" h="166" extrusionOk="0">
                  <a:moveTo>
                    <a:pt x="1" y="0"/>
                  </a:moveTo>
                  <a:lnTo>
                    <a:pt x="1" y="83"/>
                  </a:lnTo>
                  <a:lnTo>
                    <a:pt x="1" y="166"/>
                  </a:lnTo>
                  <a:lnTo>
                    <a:pt x="788" y="166"/>
                  </a:lnTo>
                  <a:cubicBezTo>
                    <a:pt x="788" y="83"/>
                    <a:pt x="788"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30"/>
            <p:cNvSpPr/>
            <p:nvPr/>
          </p:nvSpPr>
          <p:spPr>
            <a:xfrm>
              <a:off x="1638600" y="1583550"/>
              <a:ext cx="21800" cy="12975"/>
            </a:xfrm>
            <a:custGeom>
              <a:avLst/>
              <a:gdLst/>
              <a:ahLst/>
              <a:cxnLst/>
              <a:rect l="l" t="t" r="r" b="b"/>
              <a:pathLst>
                <a:path w="872" h="519" extrusionOk="0">
                  <a:moveTo>
                    <a:pt x="167" y="0"/>
                  </a:moveTo>
                  <a:cubicBezTo>
                    <a:pt x="84" y="166"/>
                    <a:pt x="1" y="332"/>
                    <a:pt x="1" y="519"/>
                  </a:cubicBezTo>
                  <a:lnTo>
                    <a:pt x="602" y="519"/>
                  </a:lnTo>
                  <a:cubicBezTo>
                    <a:pt x="685" y="332"/>
                    <a:pt x="789" y="166"/>
                    <a:pt x="8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30"/>
            <p:cNvSpPr/>
            <p:nvPr/>
          </p:nvSpPr>
          <p:spPr>
            <a:xfrm>
              <a:off x="1662450" y="1572675"/>
              <a:ext cx="21800" cy="4150"/>
            </a:xfrm>
            <a:custGeom>
              <a:avLst/>
              <a:gdLst/>
              <a:ahLst/>
              <a:cxnLst/>
              <a:rect l="l" t="t" r="r" b="b"/>
              <a:pathLst>
                <a:path w="872" h="166" extrusionOk="0">
                  <a:moveTo>
                    <a:pt x="83" y="0"/>
                  </a:moveTo>
                  <a:lnTo>
                    <a:pt x="83" y="83"/>
                  </a:lnTo>
                  <a:lnTo>
                    <a:pt x="0" y="166"/>
                  </a:lnTo>
                  <a:lnTo>
                    <a:pt x="767" y="166"/>
                  </a:lnTo>
                  <a:lnTo>
                    <a:pt x="87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30"/>
            <p:cNvSpPr/>
            <p:nvPr/>
          </p:nvSpPr>
          <p:spPr>
            <a:xfrm>
              <a:off x="1666600" y="1609450"/>
              <a:ext cx="21775" cy="6250"/>
            </a:xfrm>
            <a:custGeom>
              <a:avLst/>
              <a:gdLst/>
              <a:ahLst/>
              <a:cxnLst/>
              <a:rect l="l" t="t" r="r" b="b"/>
              <a:pathLst>
                <a:path w="871" h="250" extrusionOk="0">
                  <a:moveTo>
                    <a:pt x="187" y="1"/>
                  </a:moveTo>
                  <a:cubicBezTo>
                    <a:pt x="83" y="84"/>
                    <a:pt x="83" y="167"/>
                    <a:pt x="0" y="250"/>
                  </a:cubicBezTo>
                  <a:lnTo>
                    <a:pt x="788" y="250"/>
                  </a:lnTo>
                  <a:lnTo>
                    <a:pt x="788" y="167"/>
                  </a:lnTo>
                  <a:cubicBezTo>
                    <a:pt x="788" y="167"/>
                    <a:pt x="871" y="84"/>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30"/>
            <p:cNvSpPr/>
            <p:nvPr/>
          </p:nvSpPr>
          <p:spPr>
            <a:xfrm>
              <a:off x="1645350" y="1609450"/>
              <a:ext cx="23350" cy="6250"/>
            </a:xfrm>
            <a:custGeom>
              <a:avLst/>
              <a:gdLst/>
              <a:ahLst/>
              <a:cxnLst/>
              <a:rect l="l" t="t" r="r" b="b"/>
              <a:pathLst>
                <a:path w="934" h="250" extrusionOk="0">
                  <a:moveTo>
                    <a:pt x="166" y="1"/>
                  </a:moveTo>
                  <a:cubicBezTo>
                    <a:pt x="166" y="84"/>
                    <a:pt x="83" y="167"/>
                    <a:pt x="0" y="250"/>
                  </a:cubicBezTo>
                  <a:lnTo>
                    <a:pt x="850" y="250"/>
                  </a:lnTo>
                  <a:lnTo>
                    <a:pt x="767" y="167"/>
                  </a:lnTo>
                  <a:lnTo>
                    <a:pt x="933"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30"/>
            <p:cNvSpPr/>
            <p:nvPr/>
          </p:nvSpPr>
          <p:spPr>
            <a:xfrm>
              <a:off x="1627725" y="1609450"/>
              <a:ext cx="19725" cy="6250"/>
            </a:xfrm>
            <a:custGeom>
              <a:avLst/>
              <a:gdLst/>
              <a:ahLst/>
              <a:cxnLst/>
              <a:rect l="l" t="t" r="r" b="b"/>
              <a:pathLst>
                <a:path w="789" h="250" extrusionOk="0">
                  <a:moveTo>
                    <a:pt x="84" y="1"/>
                  </a:moveTo>
                  <a:lnTo>
                    <a:pt x="1" y="84"/>
                  </a:lnTo>
                  <a:lnTo>
                    <a:pt x="1" y="250"/>
                  </a:lnTo>
                  <a:lnTo>
                    <a:pt x="705" y="250"/>
                  </a:lnTo>
                  <a:lnTo>
                    <a:pt x="705" y="167"/>
                  </a:lnTo>
                  <a:cubicBezTo>
                    <a:pt x="705" y="167"/>
                    <a:pt x="788" y="84"/>
                    <a:pt x="78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30"/>
            <p:cNvSpPr/>
            <p:nvPr/>
          </p:nvSpPr>
          <p:spPr>
            <a:xfrm>
              <a:off x="1627725" y="1583550"/>
              <a:ext cx="10900" cy="12975"/>
            </a:xfrm>
            <a:custGeom>
              <a:avLst/>
              <a:gdLst/>
              <a:ahLst/>
              <a:cxnLst/>
              <a:rect l="l" t="t" r="r" b="b"/>
              <a:pathLst>
                <a:path w="436" h="519" extrusionOk="0">
                  <a:moveTo>
                    <a:pt x="1" y="0"/>
                  </a:moveTo>
                  <a:lnTo>
                    <a:pt x="1" y="436"/>
                  </a:lnTo>
                  <a:lnTo>
                    <a:pt x="1" y="519"/>
                  </a:lnTo>
                  <a:lnTo>
                    <a:pt x="187" y="519"/>
                  </a:lnTo>
                  <a:lnTo>
                    <a:pt x="270" y="436"/>
                  </a:lnTo>
                  <a:lnTo>
                    <a:pt x="436"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30"/>
            <p:cNvSpPr/>
            <p:nvPr/>
          </p:nvSpPr>
          <p:spPr>
            <a:xfrm>
              <a:off x="1627725" y="1572675"/>
              <a:ext cx="15050" cy="4150"/>
            </a:xfrm>
            <a:custGeom>
              <a:avLst/>
              <a:gdLst/>
              <a:ahLst/>
              <a:cxnLst/>
              <a:rect l="l" t="t" r="r" b="b"/>
              <a:pathLst>
                <a:path w="602" h="166" extrusionOk="0">
                  <a:moveTo>
                    <a:pt x="1" y="0"/>
                  </a:moveTo>
                  <a:lnTo>
                    <a:pt x="1" y="166"/>
                  </a:lnTo>
                  <a:lnTo>
                    <a:pt x="519" y="166"/>
                  </a:lnTo>
                  <a:lnTo>
                    <a:pt x="60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30"/>
            <p:cNvSpPr/>
            <p:nvPr/>
          </p:nvSpPr>
          <p:spPr>
            <a:xfrm>
              <a:off x="1606475" y="1659200"/>
              <a:ext cx="17125" cy="6250"/>
            </a:xfrm>
            <a:custGeom>
              <a:avLst/>
              <a:gdLst/>
              <a:ahLst/>
              <a:cxnLst/>
              <a:rect l="l" t="t" r="r" b="b"/>
              <a:pathLst>
                <a:path w="685" h="250" extrusionOk="0">
                  <a:moveTo>
                    <a:pt x="1" y="1"/>
                  </a:moveTo>
                  <a:lnTo>
                    <a:pt x="1" y="250"/>
                  </a:lnTo>
                  <a:lnTo>
                    <a:pt x="685"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30"/>
            <p:cNvSpPr/>
            <p:nvPr/>
          </p:nvSpPr>
          <p:spPr>
            <a:xfrm>
              <a:off x="1606475" y="1630700"/>
              <a:ext cx="17125" cy="17650"/>
            </a:xfrm>
            <a:custGeom>
              <a:avLst/>
              <a:gdLst/>
              <a:ahLst/>
              <a:cxnLst/>
              <a:rect l="l" t="t" r="r" b="b"/>
              <a:pathLst>
                <a:path w="685" h="706" extrusionOk="0">
                  <a:moveTo>
                    <a:pt x="1" y="1"/>
                  </a:moveTo>
                  <a:lnTo>
                    <a:pt x="1" y="705"/>
                  </a:lnTo>
                  <a:lnTo>
                    <a:pt x="685" y="705"/>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30"/>
            <p:cNvSpPr/>
            <p:nvPr/>
          </p:nvSpPr>
          <p:spPr>
            <a:xfrm>
              <a:off x="1606475" y="1613600"/>
              <a:ext cx="17125" cy="10900"/>
            </a:xfrm>
            <a:custGeom>
              <a:avLst/>
              <a:gdLst/>
              <a:ahLst/>
              <a:cxnLst/>
              <a:rect l="l" t="t" r="r" b="b"/>
              <a:pathLst>
                <a:path w="685" h="436" extrusionOk="0">
                  <a:moveTo>
                    <a:pt x="1" y="1"/>
                  </a:moveTo>
                  <a:lnTo>
                    <a:pt x="1" y="436"/>
                  </a:lnTo>
                  <a:lnTo>
                    <a:pt x="685" y="436"/>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30"/>
            <p:cNvSpPr/>
            <p:nvPr/>
          </p:nvSpPr>
          <p:spPr>
            <a:xfrm>
              <a:off x="1606475" y="1581475"/>
              <a:ext cx="17125" cy="23350"/>
            </a:xfrm>
            <a:custGeom>
              <a:avLst/>
              <a:gdLst/>
              <a:ahLst/>
              <a:cxnLst/>
              <a:rect l="l" t="t" r="r" b="b"/>
              <a:pathLst>
                <a:path w="685" h="934" extrusionOk="0">
                  <a:moveTo>
                    <a:pt x="1" y="0"/>
                  </a:moveTo>
                  <a:lnTo>
                    <a:pt x="1" y="519"/>
                  </a:lnTo>
                  <a:lnTo>
                    <a:pt x="1" y="933"/>
                  </a:lnTo>
                  <a:lnTo>
                    <a:pt x="685" y="933"/>
                  </a:lnTo>
                  <a:lnTo>
                    <a:pt x="685" y="519"/>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30"/>
            <p:cNvSpPr/>
            <p:nvPr/>
          </p:nvSpPr>
          <p:spPr>
            <a:xfrm>
              <a:off x="1606475" y="1559700"/>
              <a:ext cx="17125" cy="8850"/>
            </a:xfrm>
            <a:custGeom>
              <a:avLst/>
              <a:gdLst/>
              <a:ahLst/>
              <a:cxnLst/>
              <a:rect l="l" t="t" r="r" b="b"/>
              <a:pathLst>
                <a:path w="685" h="354" extrusionOk="0">
                  <a:moveTo>
                    <a:pt x="1" y="1"/>
                  </a:moveTo>
                  <a:lnTo>
                    <a:pt x="1" y="353"/>
                  </a:lnTo>
                  <a:lnTo>
                    <a:pt x="685" y="353"/>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30"/>
            <p:cNvSpPr/>
            <p:nvPr/>
          </p:nvSpPr>
          <p:spPr>
            <a:xfrm>
              <a:off x="1606475" y="1531725"/>
              <a:ext cx="17125" cy="21275"/>
            </a:xfrm>
            <a:custGeom>
              <a:avLst/>
              <a:gdLst/>
              <a:ahLst/>
              <a:cxnLst/>
              <a:rect l="l" t="t" r="r" b="b"/>
              <a:pathLst>
                <a:path w="685" h="851" extrusionOk="0">
                  <a:moveTo>
                    <a:pt x="1" y="0"/>
                  </a:moveTo>
                  <a:lnTo>
                    <a:pt x="1" y="850"/>
                  </a:lnTo>
                  <a:lnTo>
                    <a:pt x="685" y="850"/>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30"/>
            <p:cNvSpPr/>
            <p:nvPr/>
          </p:nvSpPr>
          <p:spPr>
            <a:xfrm>
              <a:off x="1606475" y="1522925"/>
              <a:ext cx="17125" cy="2075"/>
            </a:xfrm>
            <a:custGeom>
              <a:avLst/>
              <a:gdLst/>
              <a:ahLst/>
              <a:cxnLst/>
              <a:rect l="l" t="t" r="r" b="b"/>
              <a:pathLst>
                <a:path w="685" h="83" extrusionOk="0">
                  <a:moveTo>
                    <a:pt x="1" y="0"/>
                  </a:moveTo>
                  <a:lnTo>
                    <a:pt x="1" y="83"/>
                  </a:lnTo>
                  <a:lnTo>
                    <a:pt x="685" y="83"/>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30"/>
            <p:cNvSpPr/>
            <p:nvPr/>
          </p:nvSpPr>
          <p:spPr>
            <a:xfrm>
              <a:off x="949900" y="1559700"/>
              <a:ext cx="17125" cy="8850"/>
            </a:xfrm>
            <a:custGeom>
              <a:avLst/>
              <a:gdLst/>
              <a:ahLst/>
              <a:cxnLst/>
              <a:rect l="l" t="t" r="r" b="b"/>
              <a:pathLst>
                <a:path w="685" h="354" extrusionOk="0">
                  <a:moveTo>
                    <a:pt x="0" y="1"/>
                  </a:moveTo>
                  <a:lnTo>
                    <a:pt x="0" y="353"/>
                  </a:lnTo>
                  <a:lnTo>
                    <a:pt x="684" y="353"/>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30"/>
            <p:cNvSpPr/>
            <p:nvPr/>
          </p:nvSpPr>
          <p:spPr>
            <a:xfrm>
              <a:off x="949900" y="1581475"/>
              <a:ext cx="17125" cy="23350"/>
            </a:xfrm>
            <a:custGeom>
              <a:avLst/>
              <a:gdLst/>
              <a:ahLst/>
              <a:cxnLst/>
              <a:rect l="l" t="t" r="r" b="b"/>
              <a:pathLst>
                <a:path w="685" h="934" extrusionOk="0">
                  <a:moveTo>
                    <a:pt x="0" y="0"/>
                  </a:moveTo>
                  <a:lnTo>
                    <a:pt x="0" y="519"/>
                  </a:lnTo>
                  <a:lnTo>
                    <a:pt x="0" y="933"/>
                  </a:lnTo>
                  <a:lnTo>
                    <a:pt x="684" y="933"/>
                  </a:lnTo>
                  <a:lnTo>
                    <a:pt x="684" y="519"/>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30"/>
            <p:cNvSpPr/>
            <p:nvPr/>
          </p:nvSpPr>
          <p:spPr>
            <a:xfrm>
              <a:off x="949900" y="1613600"/>
              <a:ext cx="17125" cy="10900"/>
            </a:xfrm>
            <a:custGeom>
              <a:avLst/>
              <a:gdLst/>
              <a:ahLst/>
              <a:cxnLst/>
              <a:rect l="l" t="t" r="r" b="b"/>
              <a:pathLst>
                <a:path w="685" h="436" extrusionOk="0">
                  <a:moveTo>
                    <a:pt x="0" y="1"/>
                  </a:moveTo>
                  <a:lnTo>
                    <a:pt x="0" y="436"/>
                  </a:lnTo>
                  <a:lnTo>
                    <a:pt x="684" y="436"/>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30"/>
            <p:cNvSpPr/>
            <p:nvPr/>
          </p:nvSpPr>
          <p:spPr>
            <a:xfrm>
              <a:off x="949900" y="1531725"/>
              <a:ext cx="17125" cy="21275"/>
            </a:xfrm>
            <a:custGeom>
              <a:avLst/>
              <a:gdLst/>
              <a:ahLst/>
              <a:cxnLst/>
              <a:rect l="l" t="t" r="r" b="b"/>
              <a:pathLst>
                <a:path w="685" h="851" extrusionOk="0">
                  <a:moveTo>
                    <a:pt x="0" y="0"/>
                  </a:moveTo>
                  <a:lnTo>
                    <a:pt x="0" y="850"/>
                  </a:lnTo>
                  <a:lnTo>
                    <a:pt x="684" y="850"/>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30"/>
            <p:cNvSpPr/>
            <p:nvPr/>
          </p:nvSpPr>
          <p:spPr>
            <a:xfrm>
              <a:off x="949900" y="1659200"/>
              <a:ext cx="17125" cy="6250"/>
            </a:xfrm>
            <a:custGeom>
              <a:avLst/>
              <a:gdLst/>
              <a:ahLst/>
              <a:cxnLst/>
              <a:rect l="l" t="t" r="r" b="b"/>
              <a:pathLst>
                <a:path w="685" h="250" extrusionOk="0">
                  <a:moveTo>
                    <a:pt x="0" y="1"/>
                  </a:moveTo>
                  <a:lnTo>
                    <a:pt x="0" y="250"/>
                  </a:lnTo>
                  <a:lnTo>
                    <a:pt x="684" y="250"/>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30"/>
            <p:cNvSpPr/>
            <p:nvPr/>
          </p:nvSpPr>
          <p:spPr>
            <a:xfrm>
              <a:off x="949900" y="1630700"/>
              <a:ext cx="17125" cy="17650"/>
            </a:xfrm>
            <a:custGeom>
              <a:avLst/>
              <a:gdLst/>
              <a:ahLst/>
              <a:cxnLst/>
              <a:rect l="l" t="t" r="r" b="b"/>
              <a:pathLst>
                <a:path w="685" h="706" extrusionOk="0">
                  <a:moveTo>
                    <a:pt x="0" y="1"/>
                  </a:moveTo>
                  <a:lnTo>
                    <a:pt x="0" y="705"/>
                  </a:lnTo>
                  <a:lnTo>
                    <a:pt x="684" y="705"/>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30"/>
            <p:cNvSpPr/>
            <p:nvPr/>
          </p:nvSpPr>
          <p:spPr>
            <a:xfrm>
              <a:off x="949900" y="1522925"/>
              <a:ext cx="17125" cy="2075"/>
            </a:xfrm>
            <a:custGeom>
              <a:avLst/>
              <a:gdLst/>
              <a:ahLst/>
              <a:cxnLst/>
              <a:rect l="l" t="t" r="r" b="b"/>
              <a:pathLst>
                <a:path w="685" h="83" extrusionOk="0">
                  <a:moveTo>
                    <a:pt x="0" y="0"/>
                  </a:moveTo>
                  <a:lnTo>
                    <a:pt x="0" y="83"/>
                  </a:lnTo>
                  <a:lnTo>
                    <a:pt x="684" y="83"/>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7" name="Google Shape;257;p30"/>
          <p:cNvGrpSpPr/>
          <p:nvPr/>
        </p:nvGrpSpPr>
        <p:grpSpPr>
          <a:xfrm rot="-2700000">
            <a:off x="5876363" y="3086267"/>
            <a:ext cx="2002213" cy="866723"/>
            <a:chOff x="4432875" y="1337400"/>
            <a:chExt cx="1042700" cy="451400"/>
          </a:xfrm>
        </p:grpSpPr>
        <p:sp>
          <p:nvSpPr>
            <p:cNvPr id="258" name="Google Shape;258;p30"/>
            <p:cNvSpPr/>
            <p:nvPr/>
          </p:nvSpPr>
          <p:spPr>
            <a:xfrm>
              <a:off x="4432875" y="1337400"/>
              <a:ext cx="1042700" cy="451400"/>
            </a:xfrm>
            <a:custGeom>
              <a:avLst/>
              <a:gdLst/>
              <a:ahLst/>
              <a:cxnLst/>
              <a:rect l="l" t="t" r="r" b="b"/>
              <a:pathLst>
                <a:path w="41708" h="18056" extrusionOk="0">
                  <a:moveTo>
                    <a:pt x="37997" y="0"/>
                  </a:moveTo>
                  <a:cubicBezTo>
                    <a:pt x="37396" y="83"/>
                    <a:pt x="28068" y="2840"/>
                    <a:pt x="20896" y="6032"/>
                  </a:cubicBezTo>
                  <a:cubicBezTo>
                    <a:pt x="17351" y="7587"/>
                    <a:pt x="13558" y="9245"/>
                    <a:pt x="10282" y="10613"/>
                  </a:cubicBezTo>
                  <a:lnTo>
                    <a:pt x="9764" y="10800"/>
                  </a:lnTo>
                  <a:cubicBezTo>
                    <a:pt x="7173" y="11919"/>
                    <a:pt x="5183" y="12686"/>
                    <a:pt x="3711" y="13287"/>
                  </a:cubicBezTo>
                  <a:lnTo>
                    <a:pt x="3110" y="13474"/>
                  </a:lnTo>
                  <a:cubicBezTo>
                    <a:pt x="2924" y="13557"/>
                    <a:pt x="2841" y="13557"/>
                    <a:pt x="2675" y="13640"/>
                  </a:cubicBezTo>
                  <a:cubicBezTo>
                    <a:pt x="2509" y="13557"/>
                    <a:pt x="2322" y="13557"/>
                    <a:pt x="2157" y="13557"/>
                  </a:cubicBezTo>
                  <a:cubicBezTo>
                    <a:pt x="1555" y="13557"/>
                    <a:pt x="954" y="13909"/>
                    <a:pt x="519" y="14427"/>
                  </a:cubicBezTo>
                  <a:cubicBezTo>
                    <a:pt x="84" y="15029"/>
                    <a:pt x="1" y="15713"/>
                    <a:pt x="250" y="16500"/>
                  </a:cubicBezTo>
                  <a:cubicBezTo>
                    <a:pt x="602" y="17433"/>
                    <a:pt x="1369" y="18055"/>
                    <a:pt x="2322" y="18055"/>
                  </a:cubicBezTo>
                  <a:cubicBezTo>
                    <a:pt x="2924" y="18055"/>
                    <a:pt x="3545" y="17786"/>
                    <a:pt x="3877" y="17267"/>
                  </a:cubicBezTo>
                  <a:cubicBezTo>
                    <a:pt x="5432" y="16832"/>
                    <a:pt x="7857" y="16148"/>
                    <a:pt x="11215" y="15277"/>
                  </a:cubicBezTo>
                  <a:lnTo>
                    <a:pt x="11733" y="15112"/>
                  </a:lnTo>
                  <a:cubicBezTo>
                    <a:pt x="15278" y="14241"/>
                    <a:pt x="19424" y="13287"/>
                    <a:pt x="23051" y="12437"/>
                  </a:cubicBezTo>
                  <a:cubicBezTo>
                    <a:pt x="30659" y="10613"/>
                    <a:pt x="39718" y="7255"/>
                    <a:pt x="40236" y="6903"/>
                  </a:cubicBezTo>
                  <a:cubicBezTo>
                    <a:pt x="40505" y="6820"/>
                    <a:pt x="40671" y="6654"/>
                    <a:pt x="40858" y="6468"/>
                  </a:cubicBezTo>
                  <a:cubicBezTo>
                    <a:pt x="41708" y="5514"/>
                    <a:pt x="41376" y="4146"/>
                    <a:pt x="40941" y="2840"/>
                  </a:cubicBezTo>
                  <a:cubicBezTo>
                    <a:pt x="40505" y="1555"/>
                    <a:pt x="39904" y="249"/>
                    <a:pt x="38681"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30"/>
            <p:cNvSpPr/>
            <p:nvPr/>
          </p:nvSpPr>
          <p:spPr>
            <a:xfrm>
              <a:off x="4466800" y="1639525"/>
              <a:ext cx="238175" cy="114925"/>
            </a:xfrm>
            <a:custGeom>
              <a:avLst/>
              <a:gdLst/>
              <a:ahLst/>
              <a:cxnLst/>
              <a:rect l="l" t="t" r="r" b="b"/>
              <a:pathLst>
                <a:path w="9527" h="4597" extrusionOk="0">
                  <a:moveTo>
                    <a:pt x="8925" y="0"/>
                  </a:moveTo>
                  <a:cubicBezTo>
                    <a:pt x="5712" y="1389"/>
                    <a:pt x="2872" y="2508"/>
                    <a:pt x="1235" y="3027"/>
                  </a:cubicBezTo>
                  <a:cubicBezTo>
                    <a:pt x="1048" y="3109"/>
                    <a:pt x="1048" y="3192"/>
                    <a:pt x="1048" y="3379"/>
                  </a:cubicBezTo>
                  <a:lnTo>
                    <a:pt x="1048" y="3711"/>
                  </a:lnTo>
                  <a:cubicBezTo>
                    <a:pt x="1152" y="3794"/>
                    <a:pt x="1235" y="3897"/>
                    <a:pt x="1235" y="3980"/>
                  </a:cubicBezTo>
                  <a:cubicBezTo>
                    <a:pt x="1294" y="4039"/>
                    <a:pt x="1352" y="4097"/>
                    <a:pt x="1440" y="4097"/>
                  </a:cubicBezTo>
                  <a:cubicBezTo>
                    <a:pt x="1477" y="4097"/>
                    <a:pt x="1518" y="4087"/>
                    <a:pt x="1567" y="4063"/>
                  </a:cubicBezTo>
                  <a:lnTo>
                    <a:pt x="1567" y="4063"/>
                  </a:lnTo>
                  <a:cubicBezTo>
                    <a:pt x="1567" y="4063"/>
                    <a:pt x="1567" y="4063"/>
                    <a:pt x="1567" y="4063"/>
                  </a:cubicBezTo>
                  <a:cubicBezTo>
                    <a:pt x="3225" y="3545"/>
                    <a:pt x="6148" y="2757"/>
                    <a:pt x="9527" y="1907"/>
                  </a:cubicBezTo>
                  <a:cubicBezTo>
                    <a:pt x="9008" y="1037"/>
                    <a:pt x="8925" y="435"/>
                    <a:pt x="8925" y="0"/>
                  </a:cubicBezTo>
                  <a:close/>
                  <a:moveTo>
                    <a:pt x="1567" y="4063"/>
                  </a:moveTo>
                  <a:cubicBezTo>
                    <a:pt x="1565" y="4076"/>
                    <a:pt x="1563" y="4089"/>
                    <a:pt x="1561" y="4101"/>
                  </a:cubicBezTo>
                  <a:lnTo>
                    <a:pt x="1561" y="4101"/>
                  </a:lnTo>
                  <a:cubicBezTo>
                    <a:pt x="1565" y="4089"/>
                    <a:pt x="1567" y="4076"/>
                    <a:pt x="1567" y="4063"/>
                  </a:cubicBezTo>
                  <a:close/>
                  <a:moveTo>
                    <a:pt x="828" y="2857"/>
                  </a:moveTo>
                  <a:cubicBezTo>
                    <a:pt x="419" y="2857"/>
                    <a:pt x="0" y="3278"/>
                    <a:pt x="198" y="3980"/>
                  </a:cubicBezTo>
                  <a:cubicBezTo>
                    <a:pt x="364" y="4405"/>
                    <a:pt x="686" y="4597"/>
                    <a:pt x="976" y="4597"/>
                  </a:cubicBezTo>
                  <a:cubicBezTo>
                    <a:pt x="1255" y="4597"/>
                    <a:pt x="1506" y="4419"/>
                    <a:pt x="1561" y="4101"/>
                  </a:cubicBezTo>
                  <a:lnTo>
                    <a:pt x="1561" y="4101"/>
                  </a:lnTo>
                  <a:cubicBezTo>
                    <a:pt x="1541" y="4169"/>
                    <a:pt x="1471" y="4229"/>
                    <a:pt x="1401" y="4229"/>
                  </a:cubicBezTo>
                  <a:cubicBezTo>
                    <a:pt x="1318" y="4229"/>
                    <a:pt x="1235" y="4146"/>
                    <a:pt x="1152" y="4146"/>
                  </a:cubicBezTo>
                  <a:cubicBezTo>
                    <a:pt x="1048" y="4063"/>
                    <a:pt x="965" y="3897"/>
                    <a:pt x="883" y="3794"/>
                  </a:cubicBezTo>
                  <a:cubicBezTo>
                    <a:pt x="800" y="3628"/>
                    <a:pt x="800" y="3462"/>
                    <a:pt x="883" y="3275"/>
                  </a:cubicBezTo>
                  <a:cubicBezTo>
                    <a:pt x="883" y="3109"/>
                    <a:pt x="1048" y="3027"/>
                    <a:pt x="1235" y="3027"/>
                  </a:cubicBezTo>
                  <a:cubicBezTo>
                    <a:pt x="1120" y="2912"/>
                    <a:pt x="975" y="2857"/>
                    <a:pt x="828" y="2857"/>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30"/>
            <p:cNvSpPr/>
            <p:nvPr/>
          </p:nvSpPr>
          <p:spPr>
            <a:xfrm>
              <a:off x="4698225" y="1371600"/>
              <a:ext cx="736400" cy="310950"/>
            </a:xfrm>
            <a:custGeom>
              <a:avLst/>
              <a:gdLst/>
              <a:ahLst/>
              <a:cxnLst/>
              <a:rect l="l" t="t" r="r" b="b"/>
              <a:pathLst>
                <a:path w="29456" h="12438" extrusionOk="0">
                  <a:moveTo>
                    <a:pt x="26948" y="1472"/>
                  </a:moveTo>
                  <a:lnTo>
                    <a:pt x="26948" y="1555"/>
                  </a:lnTo>
                  <a:cubicBezTo>
                    <a:pt x="24792" y="2425"/>
                    <a:pt x="22636" y="3296"/>
                    <a:pt x="20480" y="4063"/>
                  </a:cubicBezTo>
                  <a:cubicBezTo>
                    <a:pt x="19361" y="4415"/>
                    <a:pt x="18324" y="4851"/>
                    <a:pt x="17184" y="5182"/>
                  </a:cubicBezTo>
                  <a:cubicBezTo>
                    <a:pt x="16065" y="5535"/>
                    <a:pt x="14946" y="5887"/>
                    <a:pt x="13826" y="6219"/>
                  </a:cubicBezTo>
                  <a:cubicBezTo>
                    <a:pt x="11670" y="6924"/>
                    <a:pt x="9411" y="7691"/>
                    <a:pt x="7255" y="8478"/>
                  </a:cubicBezTo>
                  <a:lnTo>
                    <a:pt x="705" y="10717"/>
                  </a:lnTo>
                  <a:lnTo>
                    <a:pt x="601" y="10551"/>
                  </a:lnTo>
                  <a:cubicBezTo>
                    <a:pt x="2778" y="9681"/>
                    <a:pt x="4934" y="8810"/>
                    <a:pt x="7089" y="7877"/>
                  </a:cubicBezTo>
                  <a:cubicBezTo>
                    <a:pt x="9245" y="7007"/>
                    <a:pt x="11401" y="6136"/>
                    <a:pt x="13557" y="5369"/>
                  </a:cubicBezTo>
                  <a:lnTo>
                    <a:pt x="16770" y="4063"/>
                  </a:lnTo>
                  <a:cubicBezTo>
                    <a:pt x="17889" y="3628"/>
                    <a:pt x="19009" y="3296"/>
                    <a:pt x="20128" y="2944"/>
                  </a:cubicBezTo>
                  <a:cubicBezTo>
                    <a:pt x="20646" y="2778"/>
                    <a:pt x="21247" y="2591"/>
                    <a:pt x="21765" y="2508"/>
                  </a:cubicBezTo>
                  <a:cubicBezTo>
                    <a:pt x="22367" y="2343"/>
                    <a:pt x="22885" y="2177"/>
                    <a:pt x="23507" y="2073"/>
                  </a:cubicBezTo>
                  <a:cubicBezTo>
                    <a:pt x="24626" y="1824"/>
                    <a:pt x="25745" y="1555"/>
                    <a:pt x="26948" y="1472"/>
                  </a:cubicBezTo>
                  <a:close/>
                  <a:moveTo>
                    <a:pt x="27549" y="0"/>
                  </a:moveTo>
                  <a:cubicBezTo>
                    <a:pt x="27031" y="104"/>
                    <a:pt x="17972" y="2778"/>
                    <a:pt x="10800" y="5887"/>
                  </a:cubicBezTo>
                  <a:cubicBezTo>
                    <a:pt x="7255" y="7442"/>
                    <a:pt x="3545" y="9079"/>
                    <a:pt x="187" y="10551"/>
                  </a:cubicBezTo>
                  <a:cubicBezTo>
                    <a:pt x="83" y="10717"/>
                    <a:pt x="0" y="11401"/>
                    <a:pt x="788" y="12438"/>
                  </a:cubicBezTo>
                  <a:cubicBezTo>
                    <a:pt x="4332" y="11588"/>
                    <a:pt x="8292" y="10634"/>
                    <a:pt x="12106" y="9681"/>
                  </a:cubicBezTo>
                  <a:cubicBezTo>
                    <a:pt x="19693" y="7877"/>
                    <a:pt x="28585" y="4581"/>
                    <a:pt x="29021" y="4333"/>
                  </a:cubicBezTo>
                  <a:cubicBezTo>
                    <a:pt x="29104" y="4333"/>
                    <a:pt x="29104" y="4250"/>
                    <a:pt x="29207" y="4146"/>
                  </a:cubicBezTo>
                  <a:cubicBezTo>
                    <a:pt x="29456" y="3897"/>
                    <a:pt x="29456" y="3213"/>
                    <a:pt x="29021" y="1907"/>
                  </a:cubicBezTo>
                  <a:cubicBezTo>
                    <a:pt x="28585" y="622"/>
                    <a:pt x="28254" y="104"/>
                    <a:pt x="2781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1" name="Google Shape;261;p30"/>
          <p:cNvGrpSpPr/>
          <p:nvPr/>
        </p:nvGrpSpPr>
        <p:grpSpPr>
          <a:xfrm>
            <a:off x="7441988" y="3622798"/>
            <a:ext cx="851354" cy="851354"/>
            <a:chOff x="958700" y="3278675"/>
            <a:chExt cx="531200" cy="531200"/>
          </a:xfrm>
        </p:grpSpPr>
        <p:sp>
          <p:nvSpPr>
            <p:cNvPr id="262" name="Google Shape;262;p30"/>
            <p:cNvSpPr/>
            <p:nvPr/>
          </p:nvSpPr>
          <p:spPr>
            <a:xfrm>
              <a:off x="958700" y="3278675"/>
              <a:ext cx="531200" cy="531200"/>
            </a:xfrm>
            <a:custGeom>
              <a:avLst/>
              <a:gdLst/>
              <a:ahLst/>
              <a:cxnLst/>
              <a:rect l="l" t="t" r="r" b="b"/>
              <a:pathLst>
                <a:path w="21248" h="21248" extrusionOk="0">
                  <a:moveTo>
                    <a:pt x="10614" y="0"/>
                  </a:moveTo>
                  <a:cubicBezTo>
                    <a:pt x="4747" y="0"/>
                    <a:pt x="1" y="4830"/>
                    <a:pt x="1" y="10613"/>
                  </a:cubicBezTo>
                  <a:cubicBezTo>
                    <a:pt x="1" y="16480"/>
                    <a:pt x="4747" y="21247"/>
                    <a:pt x="10614" y="21247"/>
                  </a:cubicBezTo>
                  <a:cubicBezTo>
                    <a:pt x="16480" y="21247"/>
                    <a:pt x="21248" y="16480"/>
                    <a:pt x="21248" y="10613"/>
                  </a:cubicBezTo>
                  <a:cubicBezTo>
                    <a:pt x="21248" y="4830"/>
                    <a:pt x="16480" y="0"/>
                    <a:pt x="10614"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30"/>
            <p:cNvSpPr/>
            <p:nvPr/>
          </p:nvSpPr>
          <p:spPr>
            <a:xfrm>
              <a:off x="1120375" y="3405625"/>
              <a:ext cx="332725" cy="138400"/>
            </a:xfrm>
            <a:custGeom>
              <a:avLst/>
              <a:gdLst/>
              <a:ahLst/>
              <a:cxnLst/>
              <a:rect l="l" t="t" r="r" b="b"/>
              <a:pathLst>
                <a:path w="13309" h="5536" extrusionOk="0">
                  <a:moveTo>
                    <a:pt x="1120" y="1"/>
                  </a:moveTo>
                  <a:cubicBezTo>
                    <a:pt x="954" y="353"/>
                    <a:pt x="789" y="788"/>
                    <a:pt x="685" y="1224"/>
                  </a:cubicBezTo>
                  <a:cubicBezTo>
                    <a:pt x="519" y="1555"/>
                    <a:pt x="353" y="1991"/>
                    <a:pt x="270" y="2426"/>
                  </a:cubicBezTo>
                  <a:cubicBezTo>
                    <a:pt x="167" y="2778"/>
                    <a:pt x="84" y="3027"/>
                    <a:pt x="1" y="3380"/>
                  </a:cubicBezTo>
                  <a:cubicBezTo>
                    <a:pt x="519" y="3214"/>
                    <a:pt x="1037" y="3214"/>
                    <a:pt x="1473" y="3110"/>
                  </a:cubicBezTo>
                  <a:cubicBezTo>
                    <a:pt x="2074" y="3027"/>
                    <a:pt x="2675" y="2944"/>
                    <a:pt x="3193" y="2944"/>
                  </a:cubicBezTo>
                  <a:cubicBezTo>
                    <a:pt x="3521" y="2922"/>
                    <a:pt x="3847" y="2912"/>
                    <a:pt x="4171" y="2912"/>
                  </a:cubicBezTo>
                  <a:cubicBezTo>
                    <a:pt x="5055" y="2912"/>
                    <a:pt x="5918" y="2989"/>
                    <a:pt x="6738" y="3110"/>
                  </a:cubicBezTo>
                  <a:cubicBezTo>
                    <a:pt x="7940" y="3297"/>
                    <a:pt x="9080" y="3462"/>
                    <a:pt x="10200" y="3898"/>
                  </a:cubicBezTo>
                  <a:cubicBezTo>
                    <a:pt x="10718" y="4064"/>
                    <a:pt x="11319" y="4333"/>
                    <a:pt x="11837" y="4582"/>
                  </a:cubicBezTo>
                  <a:cubicBezTo>
                    <a:pt x="12355" y="4851"/>
                    <a:pt x="12874" y="5183"/>
                    <a:pt x="13309" y="5535"/>
                  </a:cubicBezTo>
                  <a:cubicBezTo>
                    <a:pt x="13309" y="4333"/>
                    <a:pt x="13040" y="3214"/>
                    <a:pt x="12604" y="2177"/>
                  </a:cubicBezTo>
                  <a:cubicBezTo>
                    <a:pt x="12604" y="2177"/>
                    <a:pt x="12521" y="2177"/>
                    <a:pt x="12438" y="2074"/>
                  </a:cubicBezTo>
                  <a:cubicBezTo>
                    <a:pt x="12086" y="1908"/>
                    <a:pt x="11671" y="1742"/>
                    <a:pt x="11319" y="1555"/>
                  </a:cubicBezTo>
                  <a:cubicBezTo>
                    <a:pt x="10801" y="1390"/>
                    <a:pt x="10365" y="1307"/>
                    <a:pt x="9847" y="1141"/>
                  </a:cubicBezTo>
                  <a:cubicBezTo>
                    <a:pt x="8977" y="871"/>
                    <a:pt x="7940" y="705"/>
                    <a:pt x="7007" y="519"/>
                  </a:cubicBezTo>
                  <a:cubicBezTo>
                    <a:pt x="6054" y="353"/>
                    <a:pt x="5100" y="270"/>
                    <a:pt x="4064" y="187"/>
                  </a:cubicBezTo>
                  <a:cubicBezTo>
                    <a:pt x="3629" y="187"/>
                    <a:pt x="3110" y="104"/>
                    <a:pt x="2592" y="104"/>
                  </a:cubicBezTo>
                  <a:cubicBezTo>
                    <a:pt x="2157" y="1"/>
                    <a:pt x="1721" y="1"/>
                    <a:pt x="130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30"/>
            <p:cNvSpPr/>
            <p:nvPr/>
          </p:nvSpPr>
          <p:spPr>
            <a:xfrm>
              <a:off x="1114175" y="3490100"/>
              <a:ext cx="338925" cy="121625"/>
            </a:xfrm>
            <a:custGeom>
              <a:avLst/>
              <a:gdLst/>
              <a:ahLst/>
              <a:cxnLst/>
              <a:rect l="l" t="t" r="r" b="b"/>
              <a:pathLst>
                <a:path w="13557" h="4865" extrusionOk="0">
                  <a:moveTo>
                    <a:pt x="1721" y="1"/>
                  </a:moveTo>
                  <a:cubicBezTo>
                    <a:pt x="1285" y="1"/>
                    <a:pt x="767" y="1"/>
                    <a:pt x="249" y="83"/>
                  </a:cubicBezTo>
                  <a:cubicBezTo>
                    <a:pt x="166" y="602"/>
                    <a:pt x="83" y="1120"/>
                    <a:pt x="83" y="1638"/>
                  </a:cubicBezTo>
                  <a:cubicBezTo>
                    <a:pt x="0" y="2156"/>
                    <a:pt x="0" y="2758"/>
                    <a:pt x="0" y="3359"/>
                  </a:cubicBezTo>
                  <a:cubicBezTo>
                    <a:pt x="415" y="3462"/>
                    <a:pt x="933" y="3545"/>
                    <a:pt x="1368" y="3628"/>
                  </a:cubicBezTo>
                  <a:cubicBezTo>
                    <a:pt x="1969" y="3711"/>
                    <a:pt x="2488" y="3877"/>
                    <a:pt x="3110" y="3981"/>
                  </a:cubicBezTo>
                  <a:cubicBezTo>
                    <a:pt x="4229" y="4146"/>
                    <a:pt x="5265" y="4312"/>
                    <a:pt x="6385" y="4395"/>
                  </a:cubicBezTo>
                  <a:cubicBezTo>
                    <a:pt x="7504" y="4582"/>
                    <a:pt x="8623" y="4665"/>
                    <a:pt x="9743" y="4747"/>
                  </a:cubicBezTo>
                  <a:cubicBezTo>
                    <a:pt x="10365" y="4830"/>
                    <a:pt x="10883" y="4830"/>
                    <a:pt x="11484" y="4830"/>
                  </a:cubicBezTo>
                  <a:cubicBezTo>
                    <a:pt x="11636" y="4855"/>
                    <a:pt x="11795" y="4865"/>
                    <a:pt x="11957" y="4865"/>
                  </a:cubicBezTo>
                  <a:cubicBezTo>
                    <a:pt x="12347" y="4865"/>
                    <a:pt x="12755" y="4806"/>
                    <a:pt x="13122" y="4747"/>
                  </a:cubicBezTo>
                  <a:lnTo>
                    <a:pt x="13122" y="4830"/>
                  </a:lnTo>
                  <a:cubicBezTo>
                    <a:pt x="13363" y="4005"/>
                    <a:pt x="13546" y="3160"/>
                    <a:pt x="13557" y="2239"/>
                  </a:cubicBezTo>
                  <a:lnTo>
                    <a:pt x="13557" y="2239"/>
                  </a:lnTo>
                  <a:cubicBezTo>
                    <a:pt x="13557" y="2239"/>
                    <a:pt x="13557" y="2239"/>
                    <a:pt x="13557" y="2239"/>
                  </a:cubicBezTo>
                  <a:lnTo>
                    <a:pt x="13557" y="2156"/>
                  </a:lnTo>
                  <a:cubicBezTo>
                    <a:pt x="13557" y="2184"/>
                    <a:pt x="13557" y="2211"/>
                    <a:pt x="13557" y="2239"/>
                  </a:cubicBezTo>
                  <a:lnTo>
                    <a:pt x="13557" y="2239"/>
                  </a:lnTo>
                  <a:cubicBezTo>
                    <a:pt x="13474" y="2156"/>
                    <a:pt x="13370" y="2156"/>
                    <a:pt x="13288" y="2073"/>
                  </a:cubicBezTo>
                  <a:cubicBezTo>
                    <a:pt x="12852" y="1908"/>
                    <a:pt x="12438" y="1638"/>
                    <a:pt x="11919" y="1472"/>
                  </a:cubicBezTo>
                  <a:cubicBezTo>
                    <a:pt x="11401" y="1286"/>
                    <a:pt x="10883" y="1120"/>
                    <a:pt x="10261" y="954"/>
                  </a:cubicBezTo>
                  <a:cubicBezTo>
                    <a:pt x="9225" y="685"/>
                    <a:pt x="8022" y="436"/>
                    <a:pt x="6903" y="353"/>
                  </a:cubicBezTo>
                  <a:cubicBezTo>
                    <a:pt x="5784" y="166"/>
                    <a:pt x="4664" y="83"/>
                    <a:pt x="3441" y="83"/>
                  </a:cubicBezTo>
                  <a:cubicBezTo>
                    <a:pt x="2923" y="1"/>
                    <a:pt x="2322" y="1"/>
                    <a:pt x="172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30"/>
            <p:cNvSpPr/>
            <p:nvPr/>
          </p:nvSpPr>
          <p:spPr>
            <a:xfrm>
              <a:off x="1114175" y="3576650"/>
              <a:ext cx="328050" cy="119625"/>
            </a:xfrm>
            <a:custGeom>
              <a:avLst/>
              <a:gdLst/>
              <a:ahLst/>
              <a:cxnLst/>
              <a:rect l="l" t="t" r="r" b="b"/>
              <a:pathLst>
                <a:path w="13122" h="4785" extrusionOk="0">
                  <a:moveTo>
                    <a:pt x="0" y="0"/>
                  </a:moveTo>
                  <a:lnTo>
                    <a:pt x="0" y="767"/>
                  </a:lnTo>
                  <a:cubicBezTo>
                    <a:pt x="0" y="1203"/>
                    <a:pt x="83" y="1638"/>
                    <a:pt x="83" y="2073"/>
                  </a:cubicBezTo>
                  <a:cubicBezTo>
                    <a:pt x="166" y="2488"/>
                    <a:pt x="249" y="2923"/>
                    <a:pt x="249" y="3358"/>
                  </a:cubicBezTo>
                  <a:cubicBezTo>
                    <a:pt x="684" y="3441"/>
                    <a:pt x="1202" y="3524"/>
                    <a:pt x="1638" y="3628"/>
                  </a:cubicBezTo>
                  <a:cubicBezTo>
                    <a:pt x="2073" y="3794"/>
                    <a:pt x="2488" y="3877"/>
                    <a:pt x="3006" y="3960"/>
                  </a:cubicBezTo>
                  <a:cubicBezTo>
                    <a:pt x="3877" y="4146"/>
                    <a:pt x="4830" y="4312"/>
                    <a:pt x="5701" y="4395"/>
                  </a:cubicBezTo>
                  <a:cubicBezTo>
                    <a:pt x="6633" y="4561"/>
                    <a:pt x="7587" y="4664"/>
                    <a:pt x="8458" y="4747"/>
                  </a:cubicBezTo>
                  <a:lnTo>
                    <a:pt x="9846" y="4747"/>
                  </a:lnTo>
                  <a:cubicBezTo>
                    <a:pt x="10019" y="4775"/>
                    <a:pt x="10180" y="4784"/>
                    <a:pt x="10335" y="4784"/>
                  </a:cubicBezTo>
                  <a:cubicBezTo>
                    <a:pt x="10643" y="4784"/>
                    <a:pt x="10924" y="4747"/>
                    <a:pt x="11215" y="4747"/>
                  </a:cubicBezTo>
                  <a:cubicBezTo>
                    <a:pt x="12085" y="3794"/>
                    <a:pt x="12769" y="2674"/>
                    <a:pt x="13122" y="1368"/>
                  </a:cubicBezTo>
                  <a:lnTo>
                    <a:pt x="12956" y="1368"/>
                  </a:lnTo>
                  <a:cubicBezTo>
                    <a:pt x="12521" y="1555"/>
                    <a:pt x="12002" y="1638"/>
                    <a:pt x="11484" y="1721"/>
                  </a:cubicBezTo>
                  <a:cubicBezTo>
                    <a:pt x="10883" y="1804"/>
                    <a:pt x="10365" y="1804"/>
                    <a:pt x="9743" y="1804"/>
                  </a:cubicBezTo>
                  <a:cubicBezTo>
                    <a:pt x="8623" y="1804"/>
                    <a:pt x="7504" y="1721"/>
                    <a:pt x="6385" y="1555"/>
                  </a:cubicBezTo>
                  <a:cubicBezTo>
                    <a:pt x="5182" y="1368"/>
                    <a:pt x="4042" y="1203"/>
                    <a:pt x="3006" y="933"/>
                  </a:cubicBezTo>
                  <a:cubicBezTo>
                    <a:pt x="2405" y="767"/>
                    <a:pt x="1887" y="684"/>
                    <a:pt x="1285" y="519"/>
                  </a:cubicBezTo>
                  <a:cubicBezTo>
                    <a:pt x="850" y="332"/>
                    <a:pt x="415" y="166"/>
                    <a:pt x="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30"/>
            <p:cNvSpPr/>
            <p:nvPr/>
          </p:nvSpPr>
          <p:spPr>
            <a:xfrm>
              <a:off x="1327675" y="3340850"/>
              <a:ext cx="107825" cy="119225"/>
            </a:xfrm>
            <a:custGeom>
              <a:avLst/>
              <a:gdLst/>
              <a:ahLst/>
              <a:cxnLst/>
              <a:rect l="l" t="t" r="r" b="b"/>
              <a:pathLst>
                <a:path w="4313" h="4769" extrusionOk="0">
                  <a:moveTo>
                    <a:pt x="1" y="1"/>
                  </a:moveTo>
                  <a:cubicBezTo>
                    <a:pt x="166" y="187"/>
                    <a:pt x="436" y="353"/>
                    <a:pt x="519" y="622"/>
                  </a:cubicBezTo>
                  <a:cubicBezTo>
                    <a:pt x="685" y="871"/>
                    <a:pt x="788" y="1224"/>
                    <a:pt x="871" y="1472"/>
                  </a:cubicBezTo>
                  <a:cubicBezTo>
                    <a:pt x="954" y="1991"/>
                    <a:pt x="954" y="2509"/>
                    <a:pt x="871" y="3027"/>
                  </a:cubicBezTo>
                  <a:cubicBezTo>
                    <a:pt x="1120" y="3110"/>
                    <a:pt x="1472" y="3214"/>
                    <a:pt x="1721" y="3296"/>
                  </a:cubicBezTo>
                  <a:cubicBezTo>
                    <a:pt x="2675" y="3628"/>
                    <a:pt x="3545" y="4063"/>
                    <a:pt x="4312" y="4768"/>
                  </a:cubicBezTo>
                  <a:cubicBezTo>
                    <a:pt x="3462" y="2695"/>
                    <a:pt x="1908" y="954"/>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30"/>
            <p:cNvSpPr/>
            <p:nvPr/>
          </p:nvSpPr>
          <p:spPr>
            <a:xfrm>
              <a:off x="1198125" y="3314950"/>
              <a:ext cx="146675" cy="99525"/>
            </a:xfrm>
            <a:custGeom>
              <a:avLst/>
              <a:gdLst/>
              <a:ahLst/>
              <a:cxnLst/>
              <a:rect l="l" t="t" r="r" b="b"/>
              <a:pathLst>
                <a:path w="5867" h="3981" extrusionOk="0">
                  <a:moveTo>
                    <a:pt x="0" y="0"/>
                  </a:moveTo>
                  <a:cubicBezTo>
                    <a:pt x="166" y="104"/>
                    <a:pt x="436" y="104"/>
                    <a:pt x="601" y="187"/>
                  </a:cubicBezTo>
                  <a:cubicBezTo>
                    <a:pt x="788" y="270"/>
                    <a:pt x="954" y="435"/>
                    <a:pt x="1120" y="518"/>
                  </a:cubicBezTo>
                  <a:cubicBezTo>
                    <a:pt x="1472" y="788"/>
                    <a:pt x="1721" y="1140"/>
                    <a:pt x="1990" y="1472"/>
                  </a:cubicBezTo>
                  <a:cubicBezTo>
                    <a:pt x="2239" y="1824"/>
                    <a:pt x="2426" y="2177"/>
                    <a:pt x="2509" y="2591"/>
                  </a:cubicBezTo>
                  <a:cubicBezTo>
                    <a:pt x="2591" y="2861"/>
                    <a:pt x="2674" y="3109"/>
                    <a:pt x="2674" y="3462"/>
                  </a:cubicBezTo>
                  <a:cubicBezTo>
                    <a:pt x="3110" y="3462"/>
                    <a:pt x="3545" y="3545"/>
                    <a:pt x="3980" y="3545"/>
                  </a:cubicBezTo>
                  <a:cubicBezTo>
                    <a:pt x="4664" y="3731"/>
                    <a:pt x="5265" y="3814"/>
                    <a:pt x="5867" y="3980"/>
                  </a:cubicBezTo>
                  <a:lnTo>
                    <a:pt x="5784" y="3462"/>
                  </a:lnTo>
                  <a:cubicBezTo>
                    <a:pt x="5784" y="3213"/>
                    <a:pt x="5701" y="2944"/>
                    <a:pt x="5618" y="2591"/>
                  </a:cubicBezTo>
                  <a:cubicBezTo>
                    <a:pt x="5535" y="2073"/>
                    <a:pt x="5348" y="1555"/>
                    <a:pt x="5100" y="954"/>
                  </a:cubicBezTo>
                  <a:cubicBezTo>
                    <a:pt x="3897" y="353"/>
                    <a:pt x="2426" y="0"/>
                    <a:pt x="95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30"/>
            <p:cNvSpPr/>
            <p:nvPr/>
          </p:nvSpPr>
          <p:spPr>
            <a:xfrm>
              <a:off x="1168075" y="3697400"/>
              <a:ext cx="140450" cy="77750"/>
            </a:xfrm>
            <a:custGeom>
              <a:avLst/>
              <a:gdLst/>
              <a:ahLst/>
              <a:cxnLst/>
              <a:rect l="l" t="t" r="r" b="b"/>
              <a:pathLst>
                <a:path w="5618" h="3110" extrusionOk="0">
                  <a:moveTo>
                    <a:pt x="2757" y="0"/>
                  </a:moveTo>
                  <a:cubicBezTo>
                    <a:pt x="2674" y="249"/>
                    <a:pt x="2591" y="518"/>
                    <a:pt x="2405" y="767"/>
                  </a:cubicBezTo>
                  <a:cubicBezTo>
                    <a:pt x="2239" y="1120"/>
                    <a:pt x="2073" y="1389"/>
                    <a:pt x="1803" y="1638"/>
                  </a:cubicBezTo>
                  <a:cubicBezTo>
                    <a:pt x="1555" y="1990"/>
                    <a:pt x="1285" y="2239"/>
                    <a:pt x="1036" y="2425"/>
                  </a:cubicBezTo>
                  <a:cubicBezTo>
                    <a:pt x="684" y="2591"/>
                    <a:pt x="332" y="2757"/>
                    <a:pt x="0" y="2840"/>
                  </a:cubicBezTo>
                  <a:cubicBezTo>
                    <a:pt x="684" y="3027"/>
                    <a:pt x="1472" y="3110"/>
                    <a:pt x="2156" y="3110"/>
                  </a:cubicBezTo>
                  <a:cubicBezTo>
                    <a:pt x="2840" y="3110"/>
                    <a:pt x="3545" y="3027"/>
                    <a:pt x="4146" y="2840"/>
                  </a:cubicBezTo>
                  <a:lnTo>
                    <a:pt x="4229" y="2840"/>
                  </a:lnTo>
                  <a:cubicBezTo>
                    <a:pt x="4395" y="2674"/>
                    <a:pt x="4477" y="2425"/>
                    <a:pt x="4664" y="2239"/>
                  </a:cubicBezTo>
                  <a:cubicBezTo>
                    <a:pt x="4747" y="1990"/>
                    <a:pt x="4913" y="1721"/>
                    <a:pt x="4996" y="1555"/>
                  </a:cubicBezTo>
                  <a:cubicBezTo>
                    <a:pt x="5182" y="1285"/>
                    <a:pt x="5265" y="1037"/>
                    <a:pt x="5348" y="767"/>
                  </a:cubicBezTo>
                  <a:cubicBezTo>
                    <a:pt x="5431" y="601"/>
                    <a:pt x="5514" y="435"/>
                    <a:pt x="5618" y="249"/>
                  </a:cubicBezTo>
                  <a:cubicBezTo>
                    <a:pt x="4913" y="249"/>
                    <a:pt x="4229" y="166"/>
                    <a:pt x="3545" y="83"/>
                  </a:cubicBezTo>
                  <a:cubicBezTo>
                    <a:pt x="3275" y="83"/>
                    <a:pt x="3026" y="0"/>
                    <a:pt x="27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30"/>
            <p:cNvSpPr/>
            <p:nvPr/>
          </p:nvSpPr>
          <p:spPr>
            <a:xfrm>
              <a:off x="1273775" y="3697400"/>
              <a:ext cx="120775" cy="71025"/>
            </a:xfrm>
            <a:custGeom>
              <a:avLst/>
              <a:gdLst/>
              <a:ahLst/>
              <a:cxnLst/>
              <a:rect l="l" t="t" r="r" b="b"/>
              <a:pathLst>
                <a:path w="4831" h="2841" extrusionOk="0">
                  <a:moveTo>
                    <a:pt x="4831" y="0"/>
                  </a:moveTo>
                  <a:lnTo>
                    <a:pt x="4831" y="0"/>
                  </a:lnTo>
                  <a:cubicBezTo>
                    <a:pt x="4395" y="83"/>
                    <a:pt x="3981" y="166"/>
                    <a:pt x="3462" y="249"/>
                  </a:cubicBezTo>
                  <a:lnTo>
                    <a:pt x="2074" y="249"/>
                  </a:lnTo>
                  <a:cubicBezTo>
                    <a:pt x="2018" y="283"/>
                    <a:pt x="1952" y="295"/>
                    <a:pt x="1881" y="295"/>
                  </a:cubicBezTo>
                  <a:cubicBezTo>
                    <a:pt x="1740" y="295"/>
                    <a:pt x="1583" y="249"/>
                    <a:pt x="1473" y="249"/>
                  </a:cubicBezTo>
                  <a:cubicBezTo>
                    <a:pt x="1473" y="767"/>
                    <a:pt x="1286" y="1202"/>
                    <a:pt x="1120" y="1638"/>
                  </a:cubicBezTo>
                  <a:cubicBezTo>
                    <a:pt x="954" y="1907"/>
                    <a:pt x="768" y="2156"/>
                    <a:pt x="602" y="2322"/>
                  </a:cubicBezTo>
                  <a:cubicBezTo>
                    <a:pt x="436" y="2591"/>
                    <a:pt x="249" y="2757"/>
                    <a:pt x="1" y="2840"/>
                  </a:cubicBezTo>
                  <a:cubicBezTo>
                    <a:pt x="1908" y="2425"/>
                    <a:pt x="3628" y="1389"/>
                    <a:pt x="483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30"/>
            <p:cNvSpPr/>
            <p:nvPr/>
          </p:nvSpPr>
          <p:spPr>
            <a:xfrm>
              <a:off x="1033850" y="3364700"/>
              <a:ext cx="114550" cy="334800"/>
            </a:xfrm>
            <a:custGeom>
              <a:avLst/>
              <a:gdLst/>
              <a:ahLst/>
              <a:cxnLst/>
              <a:rect l="l" t="t" r="r" b="b"/>
              <a:pathLst>
                <a:path w="4582" h="13392" extrusionOk="0">
                  <a:moveTo>
                    <a:pt x="2861" y="0"/>
                  </a:moveTo>
                  <a:cubicBezTo>
                    <a:pt x="2426" y="435"/>
                    <a:pt x="2073" y="871"/>
                    <a:pt x="1824" y="1389"/>
                  </a:cubicBezTo>
                  <a:cubicBezTo>
                    <a:pt x="1472" y="1907"/>
                    <a:pt x="1223" y="2425"/>
                    <a:pt x="954" y="3027"/>
                  </a:cubicBezTo>
                  <a:cubicBezTo>
                    <a:pt x="518" y="4146"/>
                    <a:pt x="187" y="5369"/>
                    <a:pt x="104" y="6571"/>
                  </a:cubicBezTo>
                  <a:cubicBezTo>
                    <a:pt x="0" y="7774"/>
                    <a:pt x="104" y="8997"/>
                    <a:pt x="436" y="10199"/>
                  </a:cubicBezTo>
                  <a:cubicBezTo>
                    <a:pt x="622" y="10800"/>
                    <a:pt x="788" y="11401"/>
                    <a:pt x="1037" y="11919"/>
                  </a:cubicBezTo>
                  <a:cubicBezTo>
                    <a:pt x="1306" y="12438"/>
                    <a:pt x="1555" y="12956"/>
                    <a:pt x="1907" y="13391"/>
                  </a:cubicBezTo>
                  <a:cubicBezTo>
                    <a:pt x="2073" y="13225"/>
                    <a:pt x="2260" y="13039"/>
                    <a:pt x="2426" y="12873"/>
                  </a:cubicBezTo>
                  <a:lnTo>
                    <a:pt x="3462" y="11836"/>
                  </a:lnTo>
                  <a:cubicBezTo>
                    <a:pt x="3296" y="11484"/>
                    <a:pt x="3110" y="11069"/>
                    <a:pt x="3027" y="10634"/>
                  </a:cubicBezTo>
                  <a:cubicBezTo>
                    <a:pt x="2944" y="10199"/>
                    <a:pt x="2861" y="9681"/>
                    <a:pt x="2778" y="9245"/>
                  </a:cubicBezTo>
                  <a:cubicBezTo>
                    <a:pt x="2695" y="8375"/>
                    <a:pt x="2695" y="7525"/>
                    <a:pt x="2695" y="6571"/>
                  </a:cubicBezTo>
                  <a:cubicBezTo>
                    <a:pt x="2861" y="5701"/>
                    <a:pt x="3027" y="4747"/>
                    <a:pt x="3296" y="3980"/>
                  </a:cubicBezTo>
                  <a:cubicBezTo>
                    <a:pt x="3462" y="3545"/>
                    <a:pt x="3628" y="3109"/>
                    <a:pt x="3897" y="2674"/>
                  </a:cubicBezTo>
                  <a:cubicBezTo>
                    <a:pt x="4063" y="2342"/>
                    <a:pt x="4333" y="1907"/>
                    <a:pt x="4581" y="1555"/>
                  </a:cubicBezTo>
                  <a:cubicBezTo>
                    <a:pt x="4415" y="1389"/>
                    <a:pt x="4250" y="1223"/>
                    <a:pt x="4063" y="1037"/>
                  </a:cubicBezTo>
                  <a:cubicBezTo>
                    <a:pt x="3897" y="871"/>
                    <a:pt x="3731" y="705"/>
                    <a:pt x="3545" y="601"/>
                  </a:cubicBezTo>
                  <a:cubicBezTo>
                    <a:pt x="3296" y="353"/>
                    <a:pt x="3110" y="187"/>
                    <a:pt x="286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30"/>
            <p:cNvSpPr/>
            <p:nvPr/>
          </p:nvSpPr>
          <p:spPr>
            <a:xfrm>
              <a:off x="1094475" y="3317525"/>
              <a:ext cx="166375" cy="86050"/>
            </a:xfrm>
            <a:custGeom>
              <a:avLst/>
              <a:gdLst/>
              <a:ahLst/>
              <a:cxnLst/>
              <a:rect l="l" t="t" r="r" b="b"/>
              <a:pathLst>
                <a:path w="6655" h="3442" extrusionOk="0">
                  <a:moveTo>
                    <a:pt x="4146" y="1"/>
                  </a:moveTo>
                  <a:cubicBezTo>
                    <a:pt x="2592" y="84"/>
                    <a:pt x="1203" y="685"/>
                    <a:pt x="1" y="1452"/>
                  </a:cubicBezTo>
                  <a:cubicBezTo>
                    <a:pt x="519" y="1555"/>
                    <a:pt x="954" y="1804"/>
                    <a:pt x="1389" y="2157"/>
                  </a:cubicBezTo>
                  <a:cubicBezTo>
                    <a:pt x="1555" y="2322"/>
                    <a:pt x="1721" y="2488"/>
                    <a:pt x="1908" y="2758"/>
                  </a:cubicBezTo>
                  <a:cubicBezTo>
                    <a:pt x="2073" y="2924"/>
                    <a:pt x="2156" y="3193"/>
                    <a:pt x="2156" y="3442"/>
                  </a:cubicBezTo>
                  <a:cubicBezTo>
                    <a:pt x="2915" y="3320"/>
                    <a:pt x="3629" y="3243"/>
                    <a:pt x="4364" y="3243"/>
                  </a:cubicBezTo>
                  <a:cubicBezTo>
                    <a:pt x="4633" y="3243"/>
                    <a:pt x="4905" y="3254"/>
                    <a:pt x="5183" y="3276"/>
                  </a:cubicBezTo>
                  <a:lnTo>
                    <a:pt x="6655" y="3276"/>
                  </a:lnTo>
                  <a:cubicBezTo>
                    <a:pt x="6572" y="3276"/>
                    <a:pt x="6572" y="3193"/>
                    <a:pt x="6572" y="3193"/>
                  </a:cubicBezTo>
                  <a:cubicBezTo>
                    <a:pt x="6489" y="3006"/>
                    <a:pt x="6385" y="2841"/>
                    <a:pt x="6302" y="2675"/>
                  </a:cubicBezTo>
                  <a:cubicBezTo>
                    <a:pt x="6136" y="2240"/>
                    <a:pt x="5970" y="1887"/>
                    <a:pt x="5701" y="1638"/>
                  </a:cubicBezTo>
                  <a:cubicBezTo>
                    <a:pt x="5535" y="1286"/>
                    <a:pt x="5266" y="934"/>
                    <a:pt x="5017" y="685"/>
                  </a:cubicBezTo>
                  <a:cubicBezTo>
                    <a:pt x="4934" y="602"/>
                    <a:pt x="4747" y="415"/>
                    <a:pt x="4582" y="332"/>
                  </a:cubicBezTo>
                  <a:cubicBezTo>
                    <a:pt x="4499" y="167"/>
                    <a:pt x="4312" y="84"/>
                    <a:pt x="414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30"/>
            <p:cNvSpPr/>
            <p:nvPr/>
          </p:nvSpPr>
          <p:spPr>
            <a:xfrm>
              <a:off x="1068575" y="3662675"/>
              <a:ext cx="164300" cy="105750"/>
            </a:xfrm>
            <a:custGeom>
              <a:avLst/>
              <a:gdLst/>
              <a:ahLst/>
              <a:cxnLst/>
              <a:rect l="l" t="t" r="r" b="b"/>
              <a:pathLst>
                <a:path w="6572" h="4230" extrusionOk="0">
                  <a:moveTo>
                    <a:pt x="2073" y="0"/>
                  </a:moveTo>
                  <a:cubicBezTo>
                    <a:pt x="2073" y="270"/>
                    <a:pt x="1990" y="519"/>
                    <a:pt x="1824" y="705"/>
                  </a:cubicBezTo>
                  <a:cubicBezTo>
                    <a:pt x="1721" y="954"/>
                    <a:pt x="1555" y="1120"/>
                    <a:pt x="1306" y="1306"/>
                  </a:cubicBezTo>
                  <a:cubicBezTo>
                    <a:pt x="1119" y="1472"/>
                    <a:pt x="954" y="1638"/>
                    <a:pt x="684" y="1824"/>
                  </a:cubicBezTo>
                  <a:cubicBezTo>
                    <a:pt x="518" y="1990"/>
                    <a:pt x="270" y="2073"/>
                    <a:pt x="0" y="2073"/>
                  </a:cubicBezTo>
                  <a:cubicBezTo>
                    <a:pt x="1119" y="3110"/>
                    <a:pt x="2425" y="3897"/>
                    <a:pt x="3980" y="4229"/>
                  </a:cubicBezTo>
                  <a:cubicBezTo>
                    <a:pt x="4498" y="3814"/>
                    <a:pt x="5016" y="3296"/>
                    <a:pt x="5452" y="2778"/>
                  </a:cubicBezTo>
                  <a:cubicBezTo>
                    <a:pt x="5701" y="2509"/>
                    <a:pt x="5866" y="2260"/>
                    <a:pt x="6053" y="1907"/>
                  </a:cubicBezTo>
                  <a:lnTo>
                    <a:pt x="6571" y="1306"/>
                  </a:lnTo>
                  <a:cubicBezTo>
                    <a:pt x="5970" y="1223"/>
                    <a:pt x="5348" y="1037"/>
                    <a:pt x="4747" y="871"/>
                  </a:cubicBezTo>
                  <a:cubicBezTo>
                    <a:pt x="4229" y="788"/>
                    <a:pt x="3793" y="601"/>
                    <a:pt x="3379" y="519"/>
                  </a:cubicBezTo>
                  <a:cubicBezTo>
                    <a:pt x="2944" y="353"/>
                    <a:pt x="2508" y="187"/>
                    <a:pt x="20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30"/>
            <p:cNvSpPr/>
            <p:nvPr/>
          </p:nvSpPr>
          <p:spPr>
            <a:xfrm>
              <a:off x="992900" y="3353800"/>
              <a:ext cx="110400" cy="360725"/>
            </a:xfrm>
            <a:custGeom>
              <a:avLst/>
              <a:gdLst/>
              <a:ahLst/>
              <a:cxnLst/>
              <a:rect l="l" t="t" r="r" b="b"/>
              <a:pathLst>
                <a:path w="4416" h="14429" extrusionOk="0">
                  <a:moveTo>
                    <a:pt x="3981" y="1"/>
                  </a:moveTo>
                  <a:cubicBezTo>
                    <a:pt x="1555" y="1659"/>
                    <a:pt x="1" y="4499"/>
                    <a:pt x="1" y="7608"/>
                  </a:cubicBezTo>
                  <a:cubicBezTo>
                    <a:pt x="1" y="10365"/>
                    <a:pt x="1120" y="12791"/>
                    <a:pt x="3027" y="14428"/>
                  </a:cubicBezTo>
                  <a:cubicBezTo>
                    <a:pt x="3193" y="14262"/>
                    <a:pt x="3379" y="14097"/>
                    <a:pt x="3545" y="13910"/>
                  </a:cubicBezTo>
                  <a:cubicBezTo>
                    <a:pt x="3110" y="13475"/>
                    <a:pt x="2778" y="12956"/>
                    <a:pt x="2509" y="12438"/>
                  </a:cubicBezTo>
                  <a:cubicBezTo>
                    <a:pt x="2156" y="11920"/>
                    <a:pt x="1908" y="11319"/>
                    <a:pt x="1638" y="10718"/>
                  </a:cubicBezTo>
                  <a:cubicBezTo>
                    <a:pt x="1307" y="9515"/>
                    <a:pt x="1120" y="8210"/>
                    <a:pt x="1224" y="6924"/>
                  </a:cubicBezTo>
                  <a:cubicBezTo>
                    <a:pt x="1307" y="5701"/>
                    <a:pt x="1638" y="4416"/>
                    <a:pt x="2156" y="3297"/>
                  </a:cubicBezTo>
                  <a:cubicBezTo>
                    <a:pt x="2509" y="2696"/>
                    <a:pt x="2861" y="2177"/>
                    <a:pt x="3193" y="1659"/>
                  </a:cubicBezTo>
                  <a:cubicBezTo>
                    <a:pt x="3545" y="1224"/>
                    <a:pt x="3981" y="789"/>
                    <a:pt x="4416" y="436"/>
                  </a:cubicBezTo>
                  <a:cubicBezTo>
                    <a:pt x="4333" y="270"/>
                    <a:pt x="4146" y="187"/>
                    <a:pt x="398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4" name="Google Shape;274;p30"/>
          <p:cNvGrpSpPr/>
          <p:nvPr/>
        </p:nvGrpSpPr>
        <p:grpSpPr>
          <a:xfrm>
            <a:off x="5863150" y="1729703"/>
            <a:ext cx="842162" cy="1275982"/>
            <a:chOff x="4763000" y="4230650"/>
            <a:chExt cx="393350" cy="595975"/>
          </a:xfrm>
        </p:grpSpPr>
        <p:sp>
          <p:nvSpPr>
            <p:cNvPr id="275" name="Google Shape;275;p30"/>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30"/>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30"/>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30"/>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30"/>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
        <p:cNvGrpSpPr/>
        <p:nvPr/>
      </p:nvGrpSpPr>
      <p:grpSpPr>
        <a:xfrm>
          <a:off x="0" y="0"/>
          <a:ext cx="0" cy="0"/>
          <a:chOff x="0" y="0"/>
          <a:chExt cx="0" cy="0"/>
        </a:xfrm>
      </p:grpSpPr>
      <p:sp>
        <p:nvSpPr>
          <p:cNvPr id="13" name="Google Shape;13;p3"/>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3"/>
          <p:cNvSpPr txBox="1">
            <a:spLocks noGrp="1"/>
          </p:cNvSpPr>
          <p:nvPr>
            <p:ph type="title"/>
          </p:nvPr>
        </p:nvSpPr>
        <p:spPr>
          <a:xfrm>
            <a:off x="912075" y="2936700"/>
            <a:ext cx="2847900" cy="5610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400"/>
              <a:buNone/>
              <a:defRPr>
                <a:solidFill>
                  <a:schemeClr val="dk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5" name="Google Shape;15;p3"/>
          <p:cNvSpPr txBox="1">
            <a:spLocks noGrp="1"/>
          </p:cNvSpPr>
          <p:nvPr>
            <p:ph type="body" idx="1"/>
          </p:nvPr>
        </p:nvSpPr>
        <p:spPr>
          <a:xfrm>
            <a:off x="1164125" y="3586550"/>
            <a:ext cx="2650500" cy="6501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600">
                <a:solidFill>
                  <a:schemeClr val="lt1"/>
                </a:solidFill>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16" name="Google Shape;16;p3"/>
          <p:cNvSpPr txBox="1">
            <a:spLocks noGrp="1"/>
          </p:cNvSpPr>
          <p:nvPr>
            <p:ph type="title" idx="2" hasCustomPrompt="1"/>
          </p:nvPr>
        </p:nvSpPr>
        <p:spPr>
          <a:xfrm>
            <a:off x="912075" y="1752475"/>
            <a:ext cx="1061400" cy="719700"/>
          </a:xfrm>
          <a:prstGeom prst="rect">
            <a:avLst/>
          </a:prstGeom>
        </p:spPr>
        <p:txBody>
          <a:bodyPr spcFirstLastPara="1" wrap="square" lIns="91425" tIns="91425" rIns="91425" bIns="91425" anchor="t" anchorCtr="0">
            <a:noAutofit/>
          </a:bodyPr>
          <a:lstStyle>
            <a:lvl1pPr lvl="0" rtl="0">
              <a:spcBef>
                <a:spcPts val="0"/>
              </a:spcBef>
              <a:spcAft>
                <a:spcPts val="0"/>
              </a:spcAft>
              <a:buSzPts val="4800"/>
              <a:buNone/>
              <a:defRPr sz="4800">
                <a:solidFill>
                  <a:schemeClr val="lt1"/>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
        <p:cNvGrpSpPr/>
        <p:nvPr/>
      </p:nvGrpSpPr>
      <p:grpSpPr>
        <a:xfrm>
          <a:off x="0" y="0"/>
          <a:ext cx="0" cy="0"/>
          <a:chOff x="0" y="0"/>
          <a:chExt cx="0" cy="0"/>
        </a:xfrm>
      </p:grpSpPr>
      <p:sp>
        <p:nvSpPr>
          <p:cNvPr id="18" name="Google Shape;18;p4"/>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4"/>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 name="Google Shape;20;p4"/>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rgbClr val="434343"/>
              </a:buClr>
              <a:buSzPts val="1400"/>
              <a:buFont typeface="Livvic"/>
              <a:buChar char="●"/>
              <a:defRPr sz="2400">
                <a:latin typeface="Itim"/>
                <a:ea typeface="Itim"/>
                <a:cs typeface="Itim"/>
                <a:sym typeface="Itim"/>
              </a:defRPr>
            </a:lvl1pPr>
            <a:lvl2pPr marL="914400" lvl="1" indent="-317500" rtl="0">
              <a:lnSpc>
                <a:spcPct val="100000"/>
              </a:lnSpc>
              <a:spcBef>
                <a:spcPts val="0"/>
              </a:spcBef>
              <a:spcAft>
                <a:spcPts val="0"/>
              </a:spcAft>
              <a:buClr>
                <a:srgbClr val="434343"/>
              </a:buClr>
              <a:buSzPts val="1400"/>
              <a:buFont typeface="Roboto Condensed Light"/>
              <a:buChar char="○"/>
              <a:defRPr/>
            </a:lvl2pPr>
            <a:lvl3pPr marL="1371600" lvl="2" indent="-317500" rtl="0">
              <a:lnSpc>
                <a:spcPct val="100000"/>
              </a:lnSpc>
              <a:spcBef>
                <a:spcPts val="0"/>
              </a:spcBef>
              <a:spcAft>
                <a:spcPts val="0"/>
              </a:spcAft>
              <a:buClr>
                <a:srgbClr val="434343"/>
              </a:buClr>
              <a:buSzPts val="1400"/>
              <a:buFont typeface="Roboto Condensed Light"/>
              <a:buChar char="■"/>
              <a:defRPr/>
            </a:lvl3pPr>
            <a:lvl4pPr marL="1828800" lvl="3" indent="-317500" rtl="0">
              <a:lnSpc>
                <a:spcPct val="100000"/>
              </a:lnSpc>
              <a:spcBef>
                <a:spcPts val="0"/>
              </a:spcBef>
              <a:spcAft>
                <a:spcPts val="0"/>
              </a:spcAft>
              <a:buClr>
                <a:srgbClr val="434343"/>
              </a:buClr>
              <a:buSzPts val="1400"/>
              <a:buFont typeface="Roboto Condensed Light"/>
              <a:buChar char="●"/>
              <a:defRPr/>
            </a:lvl4pPr>
            <a:lvl5pPr marL="2286000" lvl="4" indent="-317500" rtl="0">
              <a:lnSpc>
                <a:spcPct val="100000"/>
              </a:lnSpc>
              <a:spcBef>
                <a:spcPts val="0"/>
              </a:spcBef>
              <a:spcAft>
                <a:spcPts val="0"/>
              </a:spcAft>
              <a:buClr>
                <a:srgbClr val="434343"/>
              </a:buClr>
              <a:buSzPts val="1400"/>
              <a:buFont typeface="Roboto Condensed Light"/>
              <a:buChar char="○"/>
              <a:defRPr/>
            </a:lvl5pPr>
            <a:lvl6pPr marL="2743200" lvl="5" indent="-317500" rtl="0">
              <a:lnSpc>
                <a:spcPct val="100000"/>
              </a:lnSpc>
              <a:spcBef>
                <a:spcPts val="0"/>
              </a:spcBef>
              <a:spcAft>
                <a:spcPts val="0"/>
              </a:spcAft>
              <a:buClr>
                <a:srgbClr val="434343"/>
              </a:buClr>
              <a:buSzPts val="1400"/>
              <a:buFont typeface="Roboto Condensed Light"/>
              <a:buChar char="■"/>
              <a:defRPr/>
            </a:lvl6pPr>
            <a:lvl7pPr marL="3200400" lvl="6" indent="-317500" rtl="0">
              <a:lnSpc>
                <a:spcPct val="100000"/>
              </a:lnSpc>
              <a:spcBef>
                <a:spcPts val="0"/>
              </a:spcBef>
              <a:spcAft>
                <a:spcPts val="0"/>
              </a:spcAft>
              <a:buClr>
                <a:srgbClr val="434343"/>
              </a:buClr>
              <a:buSzPts val="1400"/>
              <a:buFont typeface="Roboto Condensed Light"/>
              <a:buChar char="●"/>
              <a:defRPr/>
            </a:lvl7pPr>
            <a:lvl8pPr marL="3657600" lvl="7" indent="-317500" rtl="0">
              <a:lnSpc>
                <a:spcPct val="100000"/>
              </a:lnSpc>
              <a:spcBef>
                <a:spcPts val="0"/>
              </a:spcBef>
              <a:spcAft>
                <a:spcPts val="0"/>
              </a:spcAft>
              <a:buClr>
                <a:srgbClr val="434343"/>
              </a:buClr>
              <a:buSzPts val="1400"/>
              <a:buFont typeface="Roboto Condensed Light"/>
              <a:buChar char="○"/>
              <a:defRPr/>
            </a:lvl8pPr>
            <a:lvl9pPr marL="4114800" lvl="8" indent="-317500" rtl="0">
              <a:lnSpc>
                <a:spcPct val="100000"/>
              </a:lnSpc>
              <a:spcBef>
                <a:spcPts val="0"/>
              </a:spcBef>
              <a:spcAft>
                <a:spcPts val="0"/>
              </a:spcAft>
              <a:buClr>
                <a:srgbClr val="434343"/>
              </a:buClr>
              <a:buSzPts val="1400"/>
              <a:buFont typeface="Roboto Condensed Light"/>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
        <p:cNvGrpSpPr/>
        <p:nvPr/>
      </p:nvGrpSpPr>
      <p:grpSpPr>
        <a:xfrm>
          <a:off x="0" y="0"/>
          <a:ext cx="0" cy="0"/>
          <a:chOff x="0" y="0"/>
          <a:chExt cx="0" cy="0"/>
        </a:xfrm>
      </p:grpSpPr>
      <p:sp>
        <p:nvSpPr>
          <p:cNvPr id="22" name="Google Shape;22;p5"/>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5"/>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4" name="Google Shape;24;p5"/>
          <p:cNvSpPr txBox="1">
            <a:spLocks noGrp="1"/>
          </p:cNvSpPr>
          <p:nvPr>
            <p:ph type="subTitle" idx="1"/>
          </p:nvPr>
        </p:nvSpPr>
        <p:spPr>
          <a:xfrm>
            <a:off x="958177" y="3737850"/>
            <a:ext cx="2555700" cy="698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25" name="Google Shape;25;p5"/>
          <p:cNvSpPr txBox="1">
            <a:spLocks noGrp="1"/>
          </p:cNvSpPr>
          <p:nvPr>
            <p:ph type="subTitle" idx="2"/>
          </p:nvPr>
        </p:nvSpPr>
        <p:spPr>
          <a:xfrm>
            <a:off x="958202" y="1928588"/>
            <a:ext cx="2555700" cy="698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26" name="Google Shape;26;p5"/>
          <p:cNvSpPr txBox="1">
            <a:spLocks noGrp="1"/>
          </p:cNvSpPr>
          <p:nvPr>
            <p:ph type="subTitle" idx="3"/>
          </p:nvPr>
        </p:nvSpPr>
        <p:spPr>
          <a:xfrm>
            <a:off x="958175" y="3402572"/>
            <a:ext cx="2555700" cy="477600"/>
          </a:xfrm>
          <a:prstGeom prst="rect">
            <a:avLst/>
          </a:prstGeom>
        </p:spPr>
        <p:txBody>
          <a:bodyPr spcFirstLastPara="1" wrap="square" lIns="91425" tIns="91425" rIns="91425" bIns="91425" anchor="b" anchorCtr="0">
            <a:noAutofit/>
          </a:bodyPr>
          <a:lstStyle>
            <a:lvl1pPr lvl="0" algn="ctr">
              <a:spcBef>
                <a:spcPts val="0"/>
              </a:spcBef>
              <a:spcAft>
                <a:spcPts val="0"/>
              </a:spcAft>
              <a:buSzPts val="2400"/>
              <a:buFont typeface="Anton"/>
              <a:buNone/>
              <a:defRPr sz="2400">
                <a:latin typeface="Open Sans Medium"/>
                <a:ea typeface="Open Sans Medium"/>
                <a:cs typeface="Open Sans Medium"/>
                <a:sym typeface="Open Sans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5"/>
          <p:cNvSpPr txBox="1">
            <a:spLocks noGrp="1"/>
          </p:cNvSpPr>
          <p:nvPr>
            <p:ph type="subTitle" idx="4"/>
          </p:nvPr>
        </p:nvSpPr>
        <p:spPr>
          <a:xfrm>
            <a:off x="958200" y="1593310"/>
            <a:ext cx="2555700" cy="47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a:latin typeface="Open Sans Medium"/>
                <a:ea typeface="Open Sans Medium"/>
                <a:cs typeface="Open Sans Medium"/>
                <a:sym typeface="Open Sans Medium"/>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
        <p:cNvGrpSpPr/>
        <p:nvPr/>
      </p:nvGrpSpPr>
      <p:grpSpPr>
        <a:xfrm>
          <a:off x="0" y="0"/>
          <a:ext cx="0" cy="0"/>
          <a:chOff x="0" y="0"/>
          <a:chExt cx="0" cy="0"/>
        </a:xfrm>
      </p:grpSpPr>
      <p:sp>
        <p:nvSpPr>
          <p:cNvPr id="29" name="Google Shape;29;p6"/>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6"/>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8"/>
        <p:cNvGrpSpPr/>
        <p:nvPr/>
      </p:nvGrpSpPr>
      <p:grpSpPr>
        <a:xfrm>
          <a:off x="0" y="0"/>
          <a:ext cx="0" cy="0"/>
          <a:chOff x="0" y="0"/>
          <a:chExt cx="0" cy="0"/>
        </a:xfrm>
      </p:grpSpPr>
      <p:sp>
        <p:nvSpPr>
          <p:cNvPr id="39" name="Google Shape;39;p9"/>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9"/>
          <p:cNvSpPr txBox="1">
            <a:spLocks noGrp="1"/>
          </p:cNvSpPr>
          <p:nvPr>
            <p:ph type="title"/>
          </p:nvPr>
        </p:nvSpPr>
        <p:spPr>
          <a:xfrm>
            <a:off x="720094" y="2662985"/>
            <a:ext cx="4538700" cy="11397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000"/>
              <a:buNone/>
              <a:defRPr/>
            </a:lvl1pPr>
            <a:lvl2pPr lvl="1" rtl="0">
              <a:spcBef>
                <a:spcPts val="0"/>
              </a:spcBef>
              <a:spcAft>
                <a:spcPts val="0"/>
              </a:spcAft>
              <a:buSzPts val="2800"/>
              <a:buNone/>
              <a:defRPr>
                <a:latin typeface="Roboto"/>
                <a:ea typeface="Roboto"/>
                <a:cs typeface="Roboto"/>
                <a:sym typeface="Roboto"/>
              </a:defRPr>
            </a:lvl2pPr>
            <a:lvl3pPr lvl="2" rtl="0">
              <a:spcBef>
                <a:spcPts val="0"/>
              </a:spcBef>
              <a:spcAft>
                <a:spcPts val="0"/>
              </a:spcAft>
              <a:buSzPts val="2800"/>
              <a:buNone/>
              <a:defRPr>
                <a:latin typeface="Roboto"/>
                <a:ea typeface="Roboto"/>
                <a:cs typeface="Roboto"/>
                <a:sym typeface="Roboto"/>
              </a:defRPr>
            </a:lvl3pPr>
            <a:lvl4pPr lvl="3" rtl="0">
              <a:spcBef>
                <a:spcPts val="0"/>
              </a:spcBef>
              <a:spcAft>
                <a:spcPts val="0"/>
              </a:spcAft>
              <a:buSzPts val="2800"/>
              <a:buNone/>
              <a:defRPr>
                <a:latin typeface="Roboto"/>
                <a:ea typeface="Roboto"/>
                <a:cs typeface="Roboto"/>
                <a:sym typeface="Roboto"/>
              </a:defRPr>
            </a:lvl4pPr>
            <a:lvl5pPr lvl="4" rtl="0">
              <a:spcBef>
                <a:spcPts val="0"/>
              </a:spcBef>
              <a:spcAft>
                <a:spcPts val="0"/>
              </a:spcAft>
              <a:buSzPts val="2800"/>
              <a:buNone/>
              <a:defRPr>
                <a:latin typeface="Roboto"/>
                <a:ea typeface="Roboto"/>
                <a:cs typeface="Roboto"/>
                <a:sym typeface="Roboto"/>
              </a:defRPr>
            </a:lvl5pPr>
            <a:lvl6pPr lvl="5" rtl="0">
              <a:spcBef>
                <a:spcPts val="0"/>
              </a:spcBef>
              <a:spcAft>
                <a:spcPts val="0"/>
              </a:spcAft>
              <a:buSzPts val="2800"/>
              <a:buNone/>
              <a:defRPr>
                <a:latin typeface="Roboto"/>
                <a:ea typeface="Roboto"/>
                <a:cs typeface="Roboto"/>
                <a:sym typeface="Roboto"/>
              </a:defRPr>
            </a:lvl6pPr>
            <a:lvl7pPr lvl="6" rtl="0">
              <a:spcBef>
                <a:spcPts val="0"/>
              </a:spcBef>
              <a:spcAft>
                <a:spcPts val="0"/>
              </a:spcAft>
              <a:buSzPts val="2800"/>
              <a:buNone/>
              <a:defRPr>
                <a:latin typeface="Roboto"/>
                <a:ea typeface="Roboto"/>
                <a:cs typeface="Roboto"/>
                <a:sym typeface="Roboto"/>
              </a:defRPr>
            </a:lvl7pPr>
            <a:lvl8pPr lvl="7" rtl="0">
              <a:spcBef>
                <a:spcPts val="0"/>
              </a:spcBef>
              <a:spcAft>
                <a:spcPts val="0"/>
              </a:spcAft>
              <a:buSzPts val="2800"/>
              <a:buNone/>
              <a:defRPr>
                <a:latin typeface="Roboto"/>
                <a:ea typeface="Roboto"/>
                <a:cs typeface="Roboto"/>
                <a:sym typeface="Roboto"/>
              </a:defRPr>
            </a:lvl8pPr>
            <a:lvl9pPr lvl="8" rtl="0">
              <a:spcBef>
                <a:spcPts val="0"/>
              </a:spcBef>
              <a:spcAft>
                <a:spcPts val="0"/>
              </a:spcAft>
              <a:buSzPts val="2800"/>
              <a:buNone/>
              <a:defRPr>
                <a:latin typeface="Roboto"/>
                <a:ea typeface="Roboto"/>
                <a:cs typeface="Roboto"/>
                <a:sym typeface="Roboto"/>
              </a:defRPr>
            </a:lvl9pPr>
          </a:lstStyle>
          <a:p>
            <a:endParaRPr/>
          </a:p>
        </p:txBody>
      </p:sp>
      <p:sp>
        <p:nvSpPr>
          <p:cNvPr id="41" name="Google Shape;41;p9"/>
          <p:cNvSpPr txBox="1">
            <a:spLocks noGrp="1"/>
          </p:cNvSpPr>
          <p:nvPr>
            <p:ph type="subTitle" idx="1"/>
          </p:nvPr>
        </p:nvSpPr>
        <p:spPr>
          <a:xfrm>
            <a:off x="720000" y="3857061"/>
            <a:ext cx="4538700" cy="573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5B595B"/>
              </a:buClr>
              <a:buSzPts val="1400"/>
              <a:buFont typeface="Lato"/>
              <a:buChar char="●"/>
              <a:defRPr>
                <a:solidFill>
                  <a:schemeClr val="lt1"/>
                </a:solidFill>
              </a:defRPr>
            </a:lvl1pPr>
            <a:lvl2pPr lvl="1" algn="ctr" rtl="0">
              <a:lnSpc>
                <a:spcPct val="100000"/>
              </a:lnSpc>
              <a:spcBef>
                <a:spcPts val="0"/>
              </a:spcBef>
              <a:spcAft>
                <a:spcPts val="0"/>
              </a:spcAft>
              <a:buClr>
                <a:srgbClr val="5B595B"/>
              </a:buClr>
              <a:buSzPts val="1400"/>
              <a:buFont typeface="Lato"/>
              <a:buChar char="○"/>
              <a:defRPr sz="2100"/>
            </a:lvl2pPr>
            <a:lvl3pPr lvl="2" algn="ctr" rtl="0">
              <a:lnSpc>
                <a:spcPct val="100000"/>
              </a:lnSpc>
              <a:spcBef>
                <a:spcPts val="0"/>
              </a:spcBef>
              <a:spcAft>
                <a:spcPts val="0"/>
              </a:spcAft>
              <a:buClr>
                <a:srgbClr val="5B595B"/>
              </a:buClr>
              <a:buSzPts val="1400"/>
              <a:buFont typeface="Lato"/>
              <a:buChar char="■"/>
              <a:defRPr sz="2100"/>
            </a:lvl3pPr>
            <a:lvl4pPr lvl="3" algn="ctr" rtl="0">
              <a:lnSpc>
                <a:spcPct val="100000"/>
              </a:lnSpc>
              <a:spcBef>
                <a:spcPts val="0"/>
              </a:spcBef>
              <a:spcAft>
                <a:spcPts val="0"/>
              </a:spcAft>
              <a:buClr>
                <a:srgbClr val="5B595B"/>
              </a:buClr>
              <a:buSzPts val="1400"/>
              <a:buFont typeface="Lato"/>
              <a:buChar char="●"/>
              <a:defRPr sz="2100"/>
            </a:lvl4pPr>
            <a:lvl5pPr lvl="4" algn="ctr" rtl="0">
              <a:lnSpc>
                <a:spcPct val="100000"/>
              </a:lnSpc>
              <a:spcBef>
                <a:spcPts val="0"/>
              </a:spcBef>
              <a:spcAft>
                <a:spcPts val="0"/>
              </a:spcAft>
              <a:buClr>
                <a:srgbClr val="5B595B"/>
              </a:buClr>
              <a:buSzPts val="1400"/>
              <a:buFont typeface="Lato"/>
              <a:buChar char="○"/>
              <a:defRPr sz="2100"/>
            </a:lvl5pPr>
            <a:lvl6pPr lvl="5" algn="ctr" rtl="0">
              <a:lnSpc>
                <a:spcPct val="100000"/>
              </a:lnSpc>
              <a:spcBef>
                <a:spcPts val="0"/>
              </a:spcBef>
              <a:spcAft>
                <a:spcPts val="0"/>
              </a:spcAft>
              <a:buClr>
                <a:srgbClr val="5B595B"/>
              </a:buClr>
              <a:buSzPts val="1400"/>
              <a:buFont typeface="Lato"/>
              <a:buChar char="■"/>
              <a:defRPr sz="2100"/>
            </a:lvl6pPr>
            <a:lvl7pPr lvl="6" algn="ctr" rtl="0">
              <a:lnSpc>
                <a:spcPct val="100000"/>
              </a:lnSpc>
              <a:spcBef>
                <a:spcPts val="0"/>
              </a:spcBef>
              <a:spcAft>
                <a:spcPts val="0"/>
              </a:spcAft>
              <a:buClr>
                <a:srgbClr val="5B595B"/>
              </a:buClr>
              <a:buSzPts val="1400"/>
              <a:buFont typeface="Lato"/>
              <a:buChar char="●"/>
              <a:defRPr sz="2100"/>
            </a:lvl7pPr>
            <a:lvl8pPr lvl="7" algn="ctr" rtl="0">
              <a:lnSpc>
                <a:spcPct val="100000"/>
              </a:lnSpc>
              <a:spcBef>
                <a:spcPts val="0"/>
              </a:spcBef>
              <a:spcAft>
                <a:spcPts val="0"/>
              </a:spcAft>
              <a:buClr>
                <a:srgbClr val="5B595B"/>
              </a:buClr>
              <a:buSzPts val="1400"/>
              <a:buFont typeface="Lato"/>
              <a:buChar char="○"/>
              <a:defRPr sz="2100"/>
            </a:lvl8pPr>
            <a:lvl9pPr lvl="8" algn="ctr" rtl="0">
              <a:lnSpc>
                <a:spcPct val="100000"/>
              </a:lnSpc>
              <a:spcBef>
                <a:spcPts val="0"/>
              </a:spcBef>
              <a:spcAft>
                <a:spcPts val="0"/>
              </a:spcAft>
              <a:buClr>
                <a:srgbClr val="5B595B"/>
              </a:buClr>
              <a:buSzPts val="1400"/>
              <a:buFont typeface="Lato"/>
              <a:buChar char="■"/>
              <a:defRPr sz="2100"/>
            </a:lvl9pPr>
          </a:lstStyle>
          <a:p>
            <a:endParaRPr/>
          </a:p>
        </p:txBody>
      </p:sp>
      <p:sp>
        <p:nvSpPr>
          <p:cNvPr id="42" name="Google Shape;42;p9"/>
          <p:cNvSpPr>
            <a:spLocks noGrp="1"/>
          </p:cNvSpPr>
          <p:nvPr>
            <p:ph type="pic" idx="2"/>
          </p:nvPr>
        </p:nvSpPr>
        <p:spPr>
          <a:xfrm>
            <a:off x="5692100" y="997000"/>
            <a:ext cx="2558400" cy="3442200"/>
          </a:xfrm>
          <a:prstGeom prst="roundRect">
            <a:avLst>
              <a:gd name="adj" fmla="val 7532"/>
            </a:avLst>
          </a:prstGeom>
          <a:noFill/>
          <a:ln w="19050" cap="flat" cmpd="sng">
            <a:solidFill>
              <a:schemeClr val="lt2"/>
            </a:solidFill>
            <a:prstDash val="solid"/>
            <a:round/>
            <a:headEnd type="none" w="sm" len="sm"/>
            <a:tailEnd type="none" w="sm" len="sm"/>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6"/>
        <p:cNvGrpSpPr/>
        <p:nvPr/>
      </p:nvGrpSpPr>
      <p:grpSpPr>
        <a:xfrm>
          <a:off x="0" y="0"/>
          <a:ext cx="0" cy="0"/>
          <a:chOff x="0" y="0"/>
          <a:chExt cx="0" cy="0"/>
        </a:xfrm>
      </p:grpSpPr>
      <p:sp>
        <p:nvSpPr>
          <p:cNvPr id="47" name="Google Shape;47;p11"/>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11"/>
          <p:cNvSpPr txBox="1">
            <a:spLocks noGrp="1"/>
          </p:cNvSpPr>
          <p:nvPr>
            <p:ph type="title" hasCustomPrompt="1"/>
          </p:nvPr>
        </p:nvSpPr>
        <p:spPr>
          <a:xfrm>
            <a:off x="1759625" y="1750150"/>
            <a:ext cx="5624700" cy="1376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7200"/>
              <a:buNone/>
              <a:defRPr sz="7800">
                <a:solidFill>
                  <a:schemeClr val="lt1"/>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9" name="Google Shape;49;p11"/>
          <p:cNvSpPr txBox="1">
            <a:spLocks noGrp="1"/>
          </p:cNvSpPr>
          <p:nvPr>
            <p:ph type="body" idx="1"/>
          </p:nvPr>
        </p:nvSpPr>
        <p:spPr>
          <a:xfrm>
            <a:off x="2045748" y="3231441"/>
            <a:ext cx="5052600" cy="387000"/>
          </a:xfrm>
          <a:prstGeom prst="rect">
            <a:avLst/>
          </a:prstGeom>
        </p:spPr>
        <p:txBody>
          <a:bodyPr spcFirstLastPara="1" wrap="square" lIns="91425" tIns="91425" rIns="91425" bIns="91425" anchor="t" anchorCtr="0">
            <a:noAutofit/>
          </a:bodyPr>
          <a:lstStyle>
            <a:lvl1pPr marL="457200" lvl="0" indent="-317500" algn="ctr" rtl="0">
              <a:spcBef>
                <a:spcPts val="0"/>
              </a:spcBef>
              <a:spcAft>
                <a:spcPts val="0"/>
              </a:spcAft>
              <a:buSzPts val="1400"/>
              <a:buChar char="●"/>
              <a:defRPr sz="1600"/>
            </a:lvl1pPr>
            <a:lvl2pPr marL="914400" lvl="1" indent="-317500" algn="ctr" rtl="0">
              <a:spcBef>
                <a:spcPts val="0"/>
              </a:spcBef>
              <a:spcAft>
                <a:spcPts val="0"/>
              </a:spcAft>
              <a:buSzPts val="1400"/>
              <a:buChar char="○"/>
              <a:defRPr/>
            </a:lvl2pPr>
            <a:lvl3pPr marL="1371600" lvl="2" indent="-317500" algn="ctr" rtl="0">
              <a:spcBef>
                <a:spcPts val="0"/>
              </a:spcBef>
              <a:spcAft>
                <a:spcPts val="0"/>
              </a:spcAft>
              <a:buSzPts val="1400"/>
              <a:buChar char="■"/>
              <a:defRPr/>
            </a:lvl3pPr>
            <a:lvl4pPr marL="1828800" lvl="3" indent="-317500" algn="ctr" rtl="0">
              <a:spcBef>
                <a:spcPts val="0"/>
              </a:spcBef>
              <a:spcAft>
                <a:spcPts val="0"/>
              </a:spcAft>
              <a:buSzPts val="1400"/>
              <a:buChar char="●"/>
              <a:defRPr/>
            </a:lvl4pPr>
            <a:lvl5pPr marL="2286000" lvl="4" indent="-317500" algn="ctr" rtl="0">
              <a:spcBef>
                <a:spcPts val="0"/>
              </a:spcBef>
              <a:spcAft>
                <a:spcPts val="0"/>
              </a:spcAft>
              <a:buSzPts val="1400"/>
              <a:buChar char="○"/>
              <a:defRPr/>
            </a:lvl5pPr>
            <a:lvl6pPr marL="2743200" lvl="5" indent="-317500" algn="ctr" rtl="0">
              <a:spcBef>
                <a:spcPts val="0"/>
              </a:spcBef>
              <a:spcAft>
                <a:spcPts val="0"/>
              </a:spcAft>
              <a:buSzPts val="1400"/>
              <a:buChar char="■"/>
              <a:defRPr/>
            </a:lvl6pPr>
            <a:lvl7pPr marL="3200400" lvl="6" indent="-317500" algn="ctr" rtl="0">
              <a:spcBef>
                <a:spcPts val="0"/>
              </a:spcBef>
              <a:spcAft>
                <a:spcPts val="0"/>
              </a:spcAft>
              <a:buSzPts val="1400"/>
              <a:buChar char="●"/>
              <a:defRPr/>
            </a:lvl7pPr>
            <a:lvl8pPr marL="3657600" lvl="7" indent="-317500" algn="ctr" rtl="0">
              <a:spcBef>
                <a:spcPts val="0"/>
              </a:spcBef>
              <a:spcAft>
                <a:spcPts val="0"/>
              </a:spcAft>
              <a:buSzPts val="1400"/>
              <a:buChar char="○"/>
              <a:defRPr/>
            </a:lvl8pPr>
            <a:lvl9pPr marL="4114800" lvl="8" indent="-317500" algn="ctr" rtl="0">
              <a:spcBef>
                <a:spcPts val="0"/>
              </a:spcBef>
              <a:spcAft>
                <a:spcPts val="0"/>
              </a:spcAft>
              <a:buSzPts val="14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50"/>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1">
  <p:cSld name="CUSTOM_5_2_1_1_2">
    <p:spTree>
      <p:nvGrpSpPr>
        <p:cNvPr id="1" name="Shape 70"/>
        <p:cNvGrpSpPr/>
        <p:nvPr/>
      </p:nvGrpSpPr>
      <p:grpSpPr>
        <a:xfrm>
          <a:off x="0" y="0"/>
          <a:ext cx="0" cy="0"/>
          <a:chOff x="0" y="0"/>
          <a:chExt cx="0" cy="0"/>
        </a:xfrm>
      </p:grpSpPr>
      <p:sp>
        <p:nvSpPr>
          <p:cNvPr id="71" name="Google Shape;71;p15"/>
          <p:cNvSpPr/>
          <p:nvPr/>
        </p:nvSpPr>
        <p:spPr>
          <a:xfrm>
            <a:off x="141450" y="147600"/>
            <a:ext cx="8861100" cy="4848300"/>
          </a:xfrm>
          <a:prstGeom prst="roundRect">
            <a:avLst>
              <a:gd name="adj" fmla="val 4956"/>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15"/>
          <p:cNvSpPr txBox="1">
            <a:spLocks noGrp="1"/>
          </p:cNvSpPr>
          <p:nvPr>
            <p:ph type="title"/>
          </p:nvPr>
        </p:nvSpPr>
        <p:spPr>
          <a:xfrm>
            <a:off x="5893000" y="2977575"/>
            <a:ext cx="2530500" cy="5610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a:solidFill>
                  <a:schemeClr val="dk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3" name="Google Shape;73;p15"/>
          <p:cNvSpPr txBox="1">
            <a:spLocks noGrp="1"/>
          </p:cNvSpPr>
          <p:nvPr>
            <p:ph type="body" idx="1"/>
          </p:nvPr>
        </p:nvSpPr>
        <p:spPr>
          <a:xfrm>
            <a:off x="5803275" y="3659375"/>
            <a:ext cx="2530500" cy="663900"/>
          </a:xfrm>
          <a:prstGeom prst="rect">
            <a:avLst/>
          </a:prstGeom>
        </p:spPr>
        <p:txBody>
          <a:bodyPr spcFirstLastPara="1" wrap="square" lIns="91425" tIns="91425" rIns="91425" bIns="91425" anchor="t" anchorCtr="0">
            <a:noAutofit/>
          </a:bodyPr>
          <a:lstStyle>
            <a:lvl1pPr marL="457200" lvl="0" indent="-317500" algn="r" rtl="0">
              <a:spcBef>
                <a:spcPts val="0"/>
              </a:spcBef>
              <a:spcAft>
                <a:spcPts val="0"/>
              </a:spcAft>
              <a:buSzPts val="1400"/>
              <a:buChar char="●"/>
              <a:defRPr sz="1600">
                <a:solidFill>
                  <a:schemeClr val="lt1"/>
                </a:solidFill>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74" name="Google Shape;74;p15"/>
          <p:cNvSpPr txBox="1">
            <a:spLocks noGrp="1"/>
          </p:cNvSpPr>
          <p:nvPr>
            <p:ph type="title" idx="2" hasCustomPrompt="1"/>
          </p:nvPr>
        </p:nvSpPr>
        <p:spPr>
          <a:xfrm>
            <a:off x="7198274" y="1820625"/>
            <a:ext cx="1135500" cy="719700"/>
          </a:xfrm>
          <a:prstGeom prst="rect">
            <a:avLst/>
          </a:prstGeom>
        </p:spPr>
        <p:txBody>
          <a:bodyPr spcFirstLastPara="1" wrap="square" lIns="91425" tIns="91425" rIns="91425" bIns="91425" anchor="t" anchorCtr="0">
            <a:noAutofit/>
          </a:bodyPr>
          <a:lstStyle>
            <a:lvl1pPr lvl="0" rtl="0">
              <a:spcBef>
                <a:spcPts val="0"/>
              </a:spcBef>
              <a:spcAft>
                <a:spcPts val="0"/>
              </a:spcAft>
              <a:buSzPts val="4800"/>
              <a:buNone/>
              <a:defRPr sz="4800">
                <a:solidFill>
                  <a:schemeClr val="lt1"/>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477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3000"/>
              <a:buFont typeface="Open Sans"/>
              <a:buNone/>
              <a:defRPr sz="3000" b="1">
                <a:solidFill>
                  <a:schemeClr val="dk1"/>
                </a:solidFill>
                <a:latin typeface="Open Sans"/>
                <a:ea typeface="Open Sans"/>
                <a:cs typeface="Open Sans"/>
                <a:sym typeface="Open Sans"/>
              </a:defRPr>
            </a:lvl1pPr>
            <a:lvl2pPr lvl="1" rtl="0">
              <a:spcBef>
                <a:spcPts val="0"/>
              </a:spcBef>
              <a:spcAft>
                <a:spcPts val="0"/>
              </a:spcAft>
              <a:buClr>
                <a:schemeClr val="dk1"/>
              </a:buClr>
              <a:buSzPts val="2800"/>
              <a:buNone/>
              <a:defRPr sz="2800" b="1">
                <a:solidFill>
                  <a:schemeClr val="dk1"/>
                </a:solidFill>
              </a:defRPr>
            </a:lvl2pPr>
            <a:lvl3pPr lvl="2" rtl="0">
              <a:spcBef>
                <a:spcPts val="0"/>
              </a:spcBef>
              <a:spcAft>
                <a:spcPts val="0"/>
              </a:spcAft>
              <a:buClr>
                <a:schemeClr val="dk1"/>
              </a:buClr>
              <a:buSzPts val="2800"/>
              <a:buNone/>
              <a:defRPr sz="2800" b="1">
                <a:solidFill>
                  <a:schemeClr val="dk1"/>
                </a:solidFill>
              </a:defRPr>
            </a:lvl3pPr>
            <a:lvl4pPr lvl="3" rtl="0">
              <a:spcBef>
                <a:spcPts val="0"/>
              </a:spcBef>
              <a:spcAft>
                <a:spcPts val="0"/>
              </a:spcAft>
              <a:buClr>
                <a:schemeClr val="dk1"/>
              </a:buClr>
              <a:buSzPts val="2800"/>
              <a:buNone/>
              <a:defRPr sz="2800" b="1">
                <a:solidFill>
                  <a:schemeClr val="dk1"/>
                </a:solidFill>
              </a:defRPr>
            </a:lvl4pPr>
            <a:lvl5pPr lvl="4" rtl="0">
              <a:spcBef>
                <a:spcPts val="0"/>
              </a:spcBef>
              <a:spcAft>
                <a:spcPts val="0"/>
              </a:spcAft>
              <a:buClr>
                <a:schemeClr val="dk1"/>
              </a:buClr>
              <a:buSzPts val="2800"/>
              <a:buNone/>
              <a:defRPr sz="2800" b="1">
                <a:solidFill>
                  <a:schemeClr val="dk1"/>
                </a:solidFill>
              </a:defRPr>
            </a:lvl5pPr>
            <a:lvl6pPr lvl="5" rtl="0">
              <a:spcBef>
                <a:spcPts val="0"/>
              </a:spcBef>
              <a:spcAft>
                <a:spcPts val="0"/>
              </a:spcAft>
              <a:buClr>
                <a:schemeClr val="dk1"/>
              </a:buClr>
              <a:buSzPts val="2800"/>
              <a:buNone/>
              <a:defRPr sz="2800" b="1">
                <a:solidFill>
                  <a:schemeClr val="dk1"/>
                </a:solidFill>
              </a:defRPr>
            </a:lvl6pPr>
            <a:lvl7pPr lvl="6" rtl="0">
              <a:spcBef>
                <a:spcPts val="0"/>
              </a:spcBef>
              <a:spcAft>
                <a:spcPts val="0"/>
              </a:spcAft>
              <a:buClr>
                <a:schemeClr val="dk1"/>
              </a:buClr>
              <a:buSzPts val="2800"/>
              <a:buNone/>
              <a:defRPr sz="2800" b="1">
                <a:solidFill>
                  <a:schemeClr val="dk1"/>
                </a:solidFill>
              </a:defRPr>
            </a:lvl7pPr>
            <a:lvl8pPr lvl="7" rtl="0">
              <a:spcBef>
                <a:spcPts val="0"/>
              </a:spcBef>
              <a:spcAft>
                <a:spcPts val="0"/>
              </a:spcAft>
              <a:buClr>
                <a:schemeClr val="dk1"/>
              </a:buClr>
              <a:buSzPts val="2800"/>
              <a:buNone/>
              <a:defRPr sz="2800" b="1">
                <a:solidFill>
                  <a:schemeClr val="dk1"/>
                </a:solidFill>
              </a:defRPr>
            </a:lvl8pPr>
            <a:lvl9pPr lvl="8" rtl="0">
              <a:spcBef>
                <a:spcPts val="0"/>
              </a:spcBef>
              <a:spcAft>
                <a:spcPts val="0"/>
              </a:spcAft>
              <a:buClr>
                <a:schemeClr val="dk1"/>
              </a:buClr>
              <a:buSzPts val="2800"/>
              <a:buNone/>
              <a:defRPr sz="2800" b="1">
                <a:solidFill>
                  <a:schemeClr val="dk1"/>
                </a:solidFill>
              </a:defRPr>
            </a:lvl9pPr>
          </a:lstStyle>
          <a:p>
            <a:endParaRPr/>
          </a:p>
        </p:txBody>
      </p:sp>
      <p:sp>
        <p:nvSpPr>
          <p:cNvPr id="7" name="Google Shape;7;p1"/>
          <p:cNvSpPr txBox="1">
            <a:spLocks noGrp="1"/>
          </p:cNvSpPr>
          <p:nvPr>
            <p:ph type="body" idx="1"/>
          </p:nvPr>
        </p:nvSpPr>
        <p:spPr>
          <a:xfrm>
            <a:off x="720000" y="1152475"/>
            <a:ext cx="7704000" cy="3450900"/>
          </a:xfrm>
          <a:prstGeom prst="rect">
            <a:avLst/>
          </a:prstGeom>
          <a:noFill/>
          <a:ln>
            <a:noFill/>
          </a:ln>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1pPr>
            <a:lvl2pPr marL="914400" lvl="1" indent="-317500" rtl="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rtl="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rtl="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rtl="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rtl="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rtl="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rtl="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rtl="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5" r:id="rId6"/>
    <p:sldLayoutId id="2147483657" r:id="rId7"/>
    <p:sldLayoutId id="2147483658" r:id="rId8"/>
    <p:sldLayoutId id="2147483661" r:id="rId9"/>
    <p:sldLayoutId id="2147483662" r:id="rId10"/>
    <p:sldLayoutId id="2147483663" r:id="rId11"/>
    <p:sldLayoutId id="2147483664" r:id="rId12"/>
    <p:sldLayoutId id="2147483666" r:id="rId13"/>
    <p:sldLayoutId id="2147483667" r:id="rId14"/>
    <p:sldLayoutId id="2147483668" r:id="rId15"/>
    <p:sldLayoutId id="2147483675" r:id="rId16"/>
    <p:sldLayoutId id="2147483676"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2.xml"/><Relationship Id="rId1" Type="http://schemas.openxmlformats.org/officeDocument/2006/relationships/slideLayout" Target="../slideLayouts/slideLayout15.xml"/><Relationship Id="rId4" Type="http://schemas.openxmlformats.org/officeDocument/2006/relationships/image" Target="../media/image9.jpg"/></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4"/>
          <p:cNvSpPr/>
          <p:nvPr/>
        </p:nvSpPr>
        <p:spPr>
          <a:xfrm>
            <a:off x="2495407" y="3451925"/>
            <a:ext cx="6127200" cy="3279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34"/>
          <p:cNvSpPr txBox="1">
            <a:spLocks noGrp="1"/>
          </p:cNvSpPr>
          <p:nvPr>
            <p:ph type="subTitle" idx="1"/>
          </p:nvPr>
        </p:nvSpPr>
        <p:spPr>
          <a:xfrm>
            <a:off x="2495388" y="3389275"/>
            <a:ext cx="4132800" cy="412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hr-HR" dirty="0"/>
              <a:t>IA Siniša Režek, prof.</a:t>
            </a:r>
            <a:endParaRPr dirty="0"/>
          </a:p>
        </p:txBody>
      </p:sp>
      <p:sp>
        <p:nvSpPr>
          <p:cNvPr id="292" name="Google Shape;292;p34"/>
          <p:cNvSpPr txBox="1">
            <a:spLocks noGrp="1"/>
          </p:cNvSpPr>
          <p:nvPr>
            <p:ph type="ctrTitle"/>
          </p:nvPr>
        </p:nvSpPr>
        <p:spPr>
          <a:xfrm>
            <a:off x="2419188" y="883625"/>
            <a:ext cx="6203400" cy="2358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hr-HR" sz="5200" b="1" dirty="0">
                <a:solidFill>
                  <a:schemeClr val="dk1"/>
                </a:solidFill>
                <a:latin typeface="Open Sans"/>
                <a:ea typeface="Open Sans"/>
                <a:cs typeface="Open Sans"/>
                <a:sym typeface="Open Sans"/>
              </a:rPr>
              <a:t>TURNIRSKI SUSTAVI</a:t>
            </a:r>
            <a:endParaRPr sz="5200" b="1" dirty="0">
              <a:solidFill>
                <a:schemeClr val="dk1"/>
              </a:solidFill>
              <a:latin typeface="Open Sans"/>
              <a:ea typeface="Open Sans"/>
              <a:cs typeface="Open Sans"/>
              <a:sym typeface="Open Sans"/>
            </a:endParaRPr>
          </a:p>
          <a:p>
            <a:pPr marL="0" lvl="0" indent="0" algn="l" rtl="0">
              <a:spcBef>
                <a:spcPts val="0"/>
              </a:spcBef>
              <a:spcAft>
                <a:spcPts val="0"/>
              </a:spcAft>
              <a:buNone/>
            </a:pPr>
            <a:r>
              <a:rPr lang="hr-HR" sz="3500" dirty="0">
                <a:solidFill>
                  <a:schemeClr val="dk1"/>
                </a:solidFill>
              </a:rPr>
              <a:t>NATJECANJA</a:t>
            </a:r>
            <a:endParaRPr sz="3500" dirty="0">
              <a:solidFill>
                <a:schemeClr val="dk1"/>
              </a:solidFill>
            </a:endParaRPr>
          </a:p>
        </p:txBody>
      </p:sp>
      <p:grpSp>
        <p:nvGrpSpPr>
          <p:cNvPr id="293" name="Google Shape;293;p34"/>
          <p:cNvGrpSpPr/>
          <p:nvPr/>
        </p:nvGrpSpPr>
        <p:grpSpPr>
          <a:xfrm>
            <a:off x="940498" y="1850200"/>
            <a:ext cx="1083256" cy="947141"/>
            <a:chOff x="2776625" y="1369525"/>
            <a:chExt cx="511525" cy="447250"/>
          </a:xfrm>
        </p:grpSpPr>
        <p:sp>
          <p:nvSpPr>
            <p:cNvPr id="294" name="Google Shape;294;p34"/>
            <p:cNvSpPr/>
            <p:nvPr/>
          </p:nvSpPr>
          <p:spPr>
            <a:xfrm>
              <a:off x="2776625" y="1369525"/>
              <a:ext cx="511525" cy="447250"/>
            </a:xfrm>
            <a:custGeom>
              <a:avLst/>
              <a:gdLst/>
              <a:ahLst/>
              <a:cxnLst/>
              <a:rect l="l" t="t" r="r" b="b"/>
              <a:pathLst>
                <a:path w="20461" h="17890" extrusionOk="0">
                  <a:moveTo>
                    <a:pt x="10614" y="0"/>
                  </a:moveTo>
                  <a:lnTo>
                    <a:pt x="9930" y="187"/>
                  </a:lnTo>
                  <a:cubicBezTo>
                    <a:pt x="9495" y="353"/>
                    <a:pt x="8977" y="601"/>
                    <a:pt x="8458" y="954"/>
                  </a:cubicBezTo>
                  <a:cubicBezTo>
                    <a:pt x="7940" y="1306"/>
                    <a:pt x="7422" y="1824"/>
                    <a:pt x="6904" y="2426"/>
                  </a:cubicBezTo>
                  <a:cubicBezTo>
                    <a:pt x="6655" y="2778"/>
                    <a:pt x="6385" y="3193"/>
                    <a:pt x="6137" y="3545"/>
                  </a:cubicBezTo>
                  <a:lnTo>
                    <a:pt x="6137" y="3628"/>
                  </a:lnTo>
                  <a:cubicBezTo>
                    <a:pt x="6054" y="3711"/>
                    <a:pt x="5950" y="3897"/>
                    <a:pt x="5867" y="3980"/>
                  </a:cubicBezTo>
                  <a:lnTo>
                    <a:pt x="1473" y="10883"/>
                  </a:lnTo>
                  <a:lnTo>
                    <a:pt x="1" y="12438"/>
                  </a:lnTo>
                  <a:lnTo>
                    <a:pt x="768" y="13308"/>
                  </a:lnTo>
                  <a:lnTo>
                    <a:pt x="1203" y="13992"/>
                  </a:lnTo>
                  <a:lnTo>
                    <a:pt x="1556" y="14428"/>
                  </a:lnTo>
                  <a:lnTo>
                    <a:pt x="1804" y="14780"/>
                  </a:lnTo>
                  <a:lnTo>
                    <a:pt x="1908" y="14780"/>
                  </a:lnTo>
                  <a:lnTo>
                    <a:pt x="2592" y="15464"/>
                  </a:lnTo>
                  <a:lnTo>
                    <a:pt x="3981" y="16335"/>
                  </a:lnTo>
                  <a:lnTo>
                    <a:pt x="5536" y="17288"/>
                  </a:lnTo>
                  <a:lnTo>
                    <a:pt x="7090" y="17889"/>
                  </a:lnTo>
                  <a:lnTo>
                    <a:pt x="8023" y="16148"/>
                  </a:lnTo>
                  <a:cubicBezTo>
                    <a:pt x="8728" y="15630"/>
                    <a:pt x="9847" y="14697"/>
                    <a:pt x="11049" y="13827"/>
                  </a:cubicBezTo>
                  <a:cubicBezTo>
                    <a:pt x="11837" y="13225"/>
                    <a:pt x="12086" y="13225"/>
                    <a:pt x="12086" y="13225"/>
                  </a:cubicBezTo>
                  <a:cubicBezTo>
                    <a:pt x="12272" y="13225"/>
                    <a:pt x="12604" y="13308"/>
                    <a:pt x="12956" y="13474"/>
                  </a:cubicBezTo>
                  <a:cubicBezTo>
                    <a:pt x="13205" y="13557"/>
                    <a:pt x="13558" y="13661"/>
                    <a:pt x="13993" y="13744"/>
                  </a:cubicBezTo>
                  <a:cubicBezTo>
                    <a:pt x="14345" y="13827"/>
                    <a:pt x="14677" y="13827"/>
                    <a:pt x="15029" y="13827"/>
                  </a:cubicBezTo>
                  <a:cubicBezTo>
                    <a:pt x="16501" y="13827"/>
                    <a:pt x="17869" y="13142"/>
                    <a:pt x="18823" y="11919"/>
                  </a:cubicBezTo>
                  <a:cubicBezTo>
                    <a:pt x="20046" y="10365"/>
                    <a:pt x="20460" y="8292"/>
                    <a:pt x="20046" y="6219"/>
                  </a:cubicBezTo>
                  <a:cubicBezTo>
                    <a:pt x="19859" y="5618"/>
                    <a:pt x="19693" y="5017"/>
                    <a:pt x="19424" y="4581"/>
                  </a:cubicBezTo>
                  <a:cubicBezTo>
                    <a:pt x="19424" y="4333"/>
                    <a:pt x="19528" y="4063"/>
                    <a:pt x="19528" y="3814"/>
                  </a:cubicBezTo>
                  <a:cubicBezTo>
                    <a:pt x="19528" y="3296"/>
                    <a:pt x="19424" y="2778"/>
                    <a:pt x="19175" y="2343"/>
                  </a:cubicBezTo>
                  <a:cubicBezTo>
                    <a:pt x="18906" y="1907"/>
                    <a:pt x="18574" y="1389"/>
                    <a:pt x="18139" y="1037"/>
                  </a:cubicBezTo>
                  <a:cubicBezTo>
                    <a:pt x="17703" y="601"/>
                    <a:pt x="17102" y="353"/>
                    <a:pt x="16501" y="270"/>
                  </a:cubicBezTo>
                  <a:cubicBezTo>
                    <a:pt x="16228" y="185"/>
                    <a:pt x="15917" y="139"/>
                    <a:pt x="15602" y="139"/>
                  </a:cubicBezTo>
                  <a:cubicBezTo>
                    <a:pt x="15223" y="139"/>
                    <a:pt x="14839" y="206"/>
                    <a:pt x="14511" y="353"/>
                  </a:cubicBezTo>
                  <a:cubicBezTo>
                    <a:pt x="14345" y="436"/>
                    <a:pt x="14076" y="518"/>
                    <a:pt x="13827" y="705"/>
                  </a:cubicBezTo>
                  <a:lnTo>
                    <a:pt x="13723" y="705"/>
                  </a:lnTo>
                  <a:cubicBezTo>
                    <a:pt x="13558" y="601"/>
                    <a:pt x="13392" y="518"/>
                    <a:pt x="13122" y="518"/>
                  </a:cubicBezTo>
                  <a:lnTo>
                    <a:pt x="12956" y="436"/>
                  </a:lnTo>
                  <a:cubicBezTo>
                    <a:pt x="12687" y="270"/>
                    <a:pt x="12438" y="187"/>
                    <a:pt x="12169" y="83"/>
                  </a:cubicBezTo>
                  <a:cubicBezTo>
                    <a:pt x="11920" y="83"/>
                    <a:pt x="11754" y="0"/>
                    <a:pt x="11485"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34"/>
            <p:cNvSpPr/>
            <p:nvPr/>
          </p:nvSpPr>
          <p:spPr>
            <a:xfrm>
              <a:off x="2981850" y="1430150"/>
              <a:ext cx="111975" cy="62725"/>
            </a:xfrm>
            <a:custGeom>
              <a:avLst/>
              <a:gdLst/>
              <a:ahLst/>
              <a:cxnLst/>
              <a:rect l="l" t="t" r="r" b="b"/>
              <a:pathLst>
                <a:path w="4479" h="2509" extrusionOk="0">
                  <a:moveTo>
                    <a:pt x="1555" y="1"/>
                  </a:moveTo>
                  <a:lnTo>
                    <a:pt x="1" y="2073"/>
                  </a:lnTo>
                  <a:lnTo>
                    <a:pt x="1472" y="1804"/>
                  </a:lnTo>
                  <a:lnTo>
                    <a:pt x="2840" y="2509"/>
                  </a:lnTo>
                  <a:lnTo>
                    <a:pt x="3276" y="2073"/>
                  </a:lnTo>
                  <a:lnTo>
                    <a:pt x="4478" y="1555"/>
                  </a:lnTo>
                  <a:lnTo>
                    <a:pt x="155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34"/>
            <p:cNvSpPr/>
            <p:nvPr/>
          </p:nvSpPr>
          <p:spPr>
            <a:xfrm>
              <a:off x="3100525" y="1504300"/>
              <a:ext cx="118700" cy="133675"/>
            </a:xfrm>
            <a:custGeom>
              <a:avLst/>
              <a:gdLst/>
              <a:ahLst/>
              <a:cxnLst/>
              <a:rect l="l" t="t" r="r" b="b"/>
              <a:pathLst>
                <a:path w="4748" h="5347" extrusionOk="0">
                  <a:moveTo>
                    <a:pt x="2567" y="1"/>
                  </a:moveTo>
                  <a:cubicBezTo>
                    <a:pt x="2033" y="1"/>
                    <a:pt x="1542" y="240"/>
                    <a:pt x="1203" y="579"/>
                  </a:cubicBezTo>
                  <a:cubicBezTo>
                    <a:pt x="685" y="911"/>
                    <a:pt x="353" y="1533"/>
                    <a:pt x="166" y="2134"/>
                  </a:cubicBezTo>
                  <a:cubicBezTo>
                    <a:pt x="0" y="2818"/>
                    <a:pt x="83" y="3502"/>
                    <a:pt x="353" y="4124"/>
                  </a:cubicBezTo>
                  <a:cubicBezTo>
                    <a:pt x="602" y="4642"/>
                    <a:pt x="1120" y="5160"/>
                    <a:pt x="1804" y="5326"/>
                  </a:cubicBezTo>
                  <a:cubicBezTo>
                    <a:pt x="1907" y="5340"/>
                    <a:pt x="2011" y="5347"/>
                    <a:pt x="2117" y="5347"/>
                  </a:cubicBezTo>
                  <a:cubicBezTo>
                    <a:pt x="2648" y="5347"/>
                    <a:pt x="3196" y="5171"/>
                    <a:pt x="3628" y="4808"/>
                  </a:cubicBezTo>
                  <a:cubicBezTo>
                    <a:pt x="4063" y="4456"/>
                    <a:pt x="4395" y="3854"/>
                    <a:pt x="4582" y="3170"/>
                  </a:cubicBezTo>
                  <a:cubicBezTo>
                    <a:pt x="4747" y="2569"/>
                    <a:pt x="4665" y="1864"/>
                    <a:pt x="4395" y="1263"/>
                  </a:cubicBezTo>
                  <a:cubicBezTo>
                    <a:pt x="4146" y="745"/>
                    <a:pt x="3628" y="227"/>
                    <a:pt x="3027" y="61"/>
                  </a:cubicBezTo>
                  <a:cubicBezTo>
                    <a:pt x="2872" y="20"/>
                    <a:pt x="2718" y="1"/>
                    <a:pt x="25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34"/>
            <p:cNvSpPr/>
            <p:nvPr/>
          </p:nvSpPr>
          <p:spPr>
            <a:xfrm>
              <a:off x="2821725" y="1678375"/>
              <a:ext cx="114550" cy="97450"/>
            </a:xfrm>
            <a:custGeom>
              <a:avLst/>
              <a:gdLst/>
              <a:ahLst/>
              <a:cxnLst/>
              <a:rect l="l" t="t" r="r" b="b"/>
              <a:pathLst>
                <a:path w="4582" h="3898" extrusionOk="0">
                  <a:moveTo>
                    <a:pt x="0" y="1"/>
                  </a:moveTo>
                  <a:lnTo>
                    <a:pt x="622" y="871"/>
                  </a:lnTo>
                  <a:lnTo>
                    <a:pt x="1306" y="1825"/>
                  </a:lnTo>
                  <a:lnTo>
                    <a:pt x="2944" y="2861"/>
                  </a:lnTo>
                  <a:lnTo>
                    <a:pt x="4581" y="3898"/>
                  </a:lnTo>
                  <a:cubicBezTo>
                    <a:pt x="4416" y="3711"/>
                    <a:pt x="4333" y="3628"/>
                    <a:pt x="4146" y="3463"/>
                  </a:cubicBezTo>
                  <a:cubicBezTo>
                    <a:pt x="4063" y="3380"/>
                    <a:pt x="3980" y="3193"/>
                    <a:pt x="3897" y="3110"/>
                  </a:cubicBezTo>
                  <a:cubicBezTo>
                    <a:pt x="3814" y="2944"/>
                    <a:pt x="3732" y="2758"/>
                    <a:pt x="3628" y="2675"/>
                  </a:cubicBezTo>
                  <a:cubicBezTo>
                    <a:pt x="3628" y="2509"/>
                    <a:pt x="3545" y="2343"/>
                    <a:pt x="3545" y="2157"/>
                  </a:cubicBezTo>
                  <a:cubicBezTo>
                    <a:pt x="3213" y="2074"/>
                    <a:pt x="2861" y="1908"/>
                    <a:pt x="2508" y="1825"/>
                  </a:cubicBezTo>
                  <a:cubicBezTo>
                    <a:pt x="2177" y="1638"/>
                    <a:pt x="1907" y="1473"/>
                    <a:pt x="1555" y="1307"/>
                  </a:cubicBezTo>
                  <a:cubicBezTo>
                    <a:pt x="1472" y="1203"/>
                    <a:pt x="1306" y="1120"/>
                    <a:pt x="1140" y="1037"/>
                  </a:cubicBezTo>
                  <a:cubicBezTo>
                    <a:pt x="1037" y="954"/>
                    <a:pt x="871" y="871"/>
                    <a:pt x="788" y="685"/>
                  </a:cubicBezTo>
                  <a:cubicBezTo>
                    <a:pt x="436" y="519"/>
                    <a:pt x="270" y="270"/>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34"/>
            <p:cNvSpPr/>
            <p:nvPr/>
          </p:nvSpPr>
          <p:spPr>
            <a:xfrm>
              <a:off x="2821725" y="16783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34"/>
            <p:cNvSpPr/>
            <p:nvPr/>
          </p:nvSpPr>
          <p:spPr>
            <a:xfrm>
              <a:off x="2821725" y="1404250"/>
              <a:ext cx="441125" cy="369000"/>
            </a:xfrm>
            <a:custGeom>
              <a:avLst/>
              <a:gdLst/>
              <a:ahLst/>
              <a:cxnLst/>
              <a:rect l="l" t="t" r="r" b="b"/>
              <a:pathLst>
                <a:path w="17645" h="14760" extrusionOk="0">
                  <a:moveTo>
                    <a:pt x="13949" y="244"/>
                  </a:moveTo>
                  <a:cubicBezTo>
                    <a:pt x="14862" y="244"/>
                    <a:pt x="15677" y="853"/>
                    <a:pt x="16028" y="1485"/>
                  </a:cubicBezTo>
                  <a:lnTo>
                    <a:pt x="16028" y="1485"/>
                  </a:lnTo>
                  <a:cubicBezTo>
                    <a:pt x="16006" y="1472"/>
                    <a:pt x="15982" y="1472"/>
                    <a:pt x="15982" y="1472"/>
                  </a:cubicBezTo>
                  <a:cubicBezTo>
                    <a:pt x="15784" y="1235"/>
                    <a:pt x="15481" y="1090"/>
                    <a:pt x="15137" y="1090"/>
                  </a:cubicBezTo>
                  <a:cubicBezTo>
                    <a:pt x="14726" y="1090"/>
                    <a:pt x="14255" y="1296"/>
                    <a:pt x="13827" y="1804"/>
                  </a:cubicBezTo>
                  <a:cubicBezTo>
                    <a:pt x="13391" y="1555"/>
                    <a:pt x="12790" y="1285"/>
                    <a:pt x="12272" y="1037"/>
                  </a:cubicBezTo>
                  <a:cubicBezTo>
                    <a:pt x="12813" y="465"/>
                    <a:pt x="13399" y="244"/>
                    <a:pt x="13949" y="244"/>
                  </a:cubicBezTo>
                  <a:close/>
                  <a:moveTo>
                    <a:pt x="15029" y="1804"/>
                  </a:moveTo>
                  <a:cubicBezTo>
                    <a:pt x="15215" y="1804"/>
                    <a:pt x="15381" y="1907"/>
                    <a:pt x="15547" y="2073"/>
                  </a:cubicBezTo>
                  <a:cubicBezTo>
                    <a:pt x="15464" y="1990"/>
                    <a:pt x="15381" y="1990"/>
                    <a:pt x="15298" y="1990"/>
                  </a:cubicBezTo>
                  <a:cubicBezTo>
                    <a:pt x="15243" y="1990"/>
                    <a:pt x="15188" y="1953"/>
                    <a:pt x="15126" y="1953"/>
                  </a:cubicBezTo>
                  <a:cubicBezTo>
                    <a:pt x="15096" y="1953"/>
                    <a:pt x="15063" y="1962"/>
                    <a:pt x="15029" y="1990"/>
                  </a:cubicBezTo>
                  <a:lnTo>
                    <a:pt x="14780" y="1990"/>
                  </a:lnTo>
                  <a:cubicBezTo>
                    <a:pt x="14697" y="2073"/>
                    <a:pt x="14614" y="2073"/>
                    <a:pt x="14511" y="2156"/>
                  </a:cubicBezTo>
                  <a:cubicBezTo>
                    <a:pt x="14614" y="1990"/>
                    <a:pt x="14780" y="1804"/>
                    <a:pt x="15029" y="1804"/>
                  </a:cubicBezTo>
                  <a:close/>
                  <a:moveTo>
                    <a:pt x="7960" y="954"/>
                  </a:moveTo>
                  <a:lnTo>
                    <a:pt x="10987" y="2591"/>
                  </a:lnTo>
                  <a:lnTo>
                    <a:pt x="9245" y="4664"/>
                  </a:lnTo>
                  <a:lnTo>
                    <a:pt x="9163" y="4581"/>
                  </a:lnTo>
                  <a:lnTo>
                    <a:pt x="6323" y="3109"/>
                  </a:lnTo>
                  <a:lnTo>
                    <a:pt x="7960" y="954"/>
                  </a:lnTo>
                  <a:close/>
                  <a:moveTo>
                    <a:pt x="13653" y="4001"/>
                  </a:moveTo>
                  <a:cubicBezTo>
                    <a:pt x="13827" y="4001"/>
                    <a:pt x="14003" y="4022"/>
                    <a:pt x="14179" y="4063"/>
                  </a:cubicBezTo>
                  <a:cubicBezTo>
                    <a:pt x="14428" y="4146"/>
                    <a:pt x="14780" y="4229"/>
                    <a:pt x="15029" y="4498"/>
                  </a:cubicBezTo>
                  <a:cubicBezTo>
                    <a:pt x="15298" y="4664"/>
                    <a:pt x="15464" y="4913"/>
                    <a:pt x="15651" y="5265"/>
                  </a:cubicBezTo>
                  <a:cubicBezTo>
                    <a:pt x="15982" y="5866"/>
                    <a:pt x="15982" y="6571"/>
                    <a:pt x="15817" y="7255"/>
                  </a:cubicBezTo>
                  <a:cubicBezTo>
                    <a:pt x="15734" y="7856"/>
                    <a:pt x="15298" y="8458"/>
                    <a:pt x="14780" y="8893"/>
                  </a:cubicBezTo>
                  <a:cubicBezTo>
                    <a:pt x="14511" y="9059"/>
                    <a:pt x="14262" y="9245"/>
                    <a:pt x="13909" y="9328"/>
                  </a:cubicBezTo>
                  <a:cubicBezTo>
                    <a:pt x="13744" y="9370"/>
                    <a:pt x="13573" y="9390"/>
                    <a:pt x="13409" y="9390"/>
                  </a:cubicBezTo>
                  <a:cubicBezTo>
                    <a:pt x="13246" y="9390"/>
                    <a:pt x="13091" y="9370"/>
                    <a:pt x="12956" y="9328"/>
                  </a:cubicBezTo>
                  <a:cubicBezTo>
                    <a:pt x="12624" y="9245"/>
                    <a:pt x="12272" y="9059"/>
                    <a:pt x="12023" y="8893"/>
                  </a:cubicBezTo>
                  <a:cubicBezTo>
                    <a:pt x="11754" y="8727"/>
                    <a:pt x="11588" y="8375"/>
                    <a:pt x="11401" y="8126"/>
                  </a:cubicBezTo>
                  <a:cubicBezTo>
                    <a:pt x="11152" y="7504"/>
                    <a:pt x="11070" y="6820"/>
                    <a:pt x="11235" y="6136"/>
                  </a:cubicBezTo>
                  <a:cubicBezTo>
                    <a:pt x="11401" y="5535"/>
                    <a:pt x="11754" y="4913"/>
                    <a:pt x="12272" y="4498"/>
                  </a:cubicBezTo>
                  <a:cubicBezTo>
                    <a:pt x="12541" y="4229"/>
                    <a:pt x="12790" y="4146"/>
                    <a:pt x="13142" y="4063"/>
                  </a:cubicBezTo>
                  <a:cubicBezTo>
                    <a:pt x="13308" y="4022"/>
                    <a:pt x="13479" y="4001"/>
                    <a:pt x="13653" y="4001"/>
                  </a:cubicBezTo>
                  <a:close/>
                  <a:moveTo>
                    <a:pt x="8727" y="166"/>
                  </a:moveTo>
                  <a:lnTo>
                    <a:pt x="12956" y="2239"/>
                  </a:lnTo>
                  <a:cubicBezTo>
                    <a:pt x="13225" y="2156"/>
                    <a:pt x="13474" y="2156"/>
                    <a:pt x="13661" y="2156"/>
                  </a:cubicBezTo>
                  <a:cubicBezTo>
                    <a:pt x="14179" y="2156"/>
                    <a:pt x="14614" y="2239"/>
                    <a:pt x="15029" y="2425"/>
                  </a:cubicBezTo>
                  <a:cubicBezTo>
                    <a:pt x="15215" y="2591"/>
                    <a:pt x="15381" y="2757"/>
                    <a:pt x="15547" y="2840"/>
                  </a:cubicBezTo>
                  <a:cubicBezTo>
                    <a:pt x="15547" y="2840"/>
                    <a:pt x="15547" y="2850"/>
                    <a:pt x="15550" y="2863"/>
                  </a:cubicBezTo>
                  <a:lnTo>
                    <a:pt x="15550" y="2863"/>
                  </a:lnTo>
                  <a:cubicBezTo>
                    <a:pt x="15109" y="2526"/>
                    <a:pt x="14553" y="2307"/>
                    <a:pt x="13994" y="2307"/>
                  </a:cubicBezTo>
                  <a:cubicBezTo>
                    <a:pt x="13910" y="2307"/>
                    <a:pt x="13827" y="2312"/>
                    <a:pt x="13744" y="2322"/>
                  </a:cubicBezTo>
                  <a:cubicBezTo>
                    <a:pt x="13060" y="2425"/>
                    <a:pt x="12355" y="2674"/>
                    <a:pt x="11837" y="3109"/>
                  </a:cubicBezTo>
                  <a:cubicBezTo>
                    <a:pt x="11235" y="3462"/>
                    <a:pt x="10800" y="4063"/>
                    <a:pt x="10365" y="4581"/>
                  </a:cubicBezTo>
                  <a:cubicBezTo>
                    <a:pt x="9950" y="5099"/>
                    <a:pt x="9515" y="5618"/>
                    <a:pt x="8997" y="6136"/>
                  </a:cubicBezTo>
                  <a:cubicBezTo>
                    <a:pt x="7255" y="8292"/>
                    <a:pt x="5535" y="10448"/>
                    <a:pt x="3814" y="12603"/>
                  </a:cubicBezTo>
                  <a:lnTo>
                    <a:pt x="3732" y="12603"/>
                  </a:lnTo>
                  <a:cubicBezTo>
                    <a:pt x="4146" y="12002"/>
                    <a:pt x="4498" y="11484"/>
                    <a:pt x="4934" y="10883"/>
                  </a:cubicBezTo>
                  <a:lnTo>
                    <a:pt x="6136" y="9245"/>
                  </a:lnTo>
                  <a:cubicBezTo>
                    <a:pt x="6571" y="8644"/>
                    <a:pt x="7007" y="8126"/>
                    <a:pt x="7442" y="7608"/>
                  </a:cubicBezTo>
                  <a:lnTo>
                    <a:pt x="8727" y="5949"/>
                  </a:lnTo>
                  <a:cubicBezTo>
                    <a:pt x="9245" y="5431"/>
                    <a:pt x="9681" y="4913"/>
                    <a:pt x="10116" y="4312"/>
                  </a:cubicBezTo>
                  <a:cubicBezTo>
                    <a:pt x="10365" y="4063"/>
                    <a:pt x="10551" y="3794"/>
                    <a:pt x="10800" y="3545"/>
                  </a:cubicBezTo>
                  <a:cubicBezTo>
                    <a:pt x="11070" y="3275"/>
                    <a:pt x="11318" y="3027"/>
                    <a:pt x="11671" y="2840"/>
                  </a:cubicBezTo>
                  <a:cubicBezTo>
                    <a:pt x="11671" y="2840"/>
                    <a:pt x="11754" y="2757"/>
                    <a:pt x="11837" y="2757"/>
                  </a:cubicBezTo>
                  <a:lnTo>
                    <a:pt x="7691" y="767"/>
                  </a:lnTo>
                  <a:cubicBezTo>
                    <a:pt x="8043" y="518"/>
                    <a:pt x="8396" y="352"/>
                    <a:pt x="8727" y="166"/>
                  </a:cubicBezTo>
                  <a:close/>
                  <a:moveTo>
                    <a:pt x="9080" y="0"/>
                  </a:moveTo>
                  <a:cubicBezTo>
                    <a:pt x="8478" y="83"/>
                    <a:pt x="7960" y="352"/>
                    <a:pt x="7442" y="684"/>
                  </a:cubicBezTo>
                  <a:cubicBezTo>
                    <a:pt x="7007" y="1037"/>
                    <a:pt x="6571" y="1472"/>
                    <a:pt x="6219" y="1907"/>
                  </a:cubicBezTo>
                  <a:cubicBezTo>
                    <a:pt x="5887" y="2425"/>
                    <a:pt x="5535" y="2840"/>
                    <a:pt x="5286" y="3358"/>
                  </a:cubicBezTo>
                  <a:lnTo>
                    <a:pt x="4333" y="4830"/>
                  </a:lnTo>
                  <a:lnTo>
                    <a:pt x="519" y="10717"/>
                  </a:lnTo>
                  <a:lnTo>
                    <a:pt x="0" y="10966"/>
                  </a:lnTo>
                  <a:lnTo>
                    <a:pt x="1223" y="11650"/>
                  </a:lnTo>
                  <a:lnTo>
                    <a:pt x="3545" y="13122"/>
                  </a:lnTo>
                  <a:lnTo>
                    <a:pt x="3980" y="13826"/>
                  </a:lnTo>
                  <a:lnTo>
                    <a:pt x="4063" y="13909"/>
                  </a:lnTo>
                  <a:lnTo>
                    <a:pt x="4581" y="14759"/>
                  </a:lnTo>
                  <a:lnTo>
                    <a:pt x="4768" y="14241"/>
                  </a:lnTo>
                  <a:cubicBezTo>
                    <a:pt x="4768" y="14241"/>
                    <a:pt x="6571" y="12603"/>
                    <a:pt x="8396" y="11318"/>
                  </a:cubicBezTo>
                  <a:cubicBezTo>
                    <a:pt x="9238" y="10708"/>
                    <a:pt x="9763" y="10496"/>
                    <a:pt x="10287" y="10496"/>
                  </a:cubicBezTo>
                  <a:cubicBezTo>
                    <a:pt x="10885" y="10496"/>
                    <a:pt x="11481" y="10772"/>
                    <a:pt x="12541" y="11049"/>
                  </a:cubicBezTo>
                  <a:cubicBezTo>
                    <a:pt x="12766" y="11103"/>
                    <a:pt x="12993" y="11129"/>
                    <a:pt x="13219" y="11129"/>
                  </a:cubicBezTo>
                  <a:cubicBezTo>
                    <a:pt x="15487" y="11129"/>
                    <a:pt x="17645" y="8482"/>
                    <a:pt x="16853" y="5182"/>
                  </a:cubicBezTo>
                  <a:cubicBezTo>
                    <a:pt x="16687" y="4312"/>
                    <a:pt x="16335" y="3711"/>
                    <a:pt x="15899" y="3192"/>
                  </a:cubicBezTo>
                  <a:lnTo>
                    <a:pt x="15899" y="3192"/>
                  </a:lnTo>
                  <a:lnTo>
                    <a:pt x="16065" y="3275"/>
                  </a:lnTo>
                  <a:cubicBezTo>
                    <a:pt x="16252" y="3027"/>
                    <a:pt x="16335" y="2674"/>
                    <a:pt x="16335" y="2322"/>
                  </a:cubicBezTo>
                  <a:cubicBezTo>
                    <a:pt x="16335" y="2073"/>
                    <a:pt x="16252" y="1721"/>
                    <a:pt x="16065" y="1555"/>
                  </a:cubicBezTo>
                  <a:cubicBezTo>
                    <a:pt x="16065" y="1535"/>
                    <a:pt x="16060" y="1520"/>
                    <a:pt x="16053" y="1508"/>
                  </a:cubicBezTo>
                  <a:lnTo>
                    <a:pt x="16053" y="1508"/>
                  </a:lnTo>
                  <a:cubicBezTo>
                    <a:pt x="15960" y="1180"/>
                    <a:pt x="15722" y="945"/>
                    <a:pt x="15464" y="767"/>
                  </a:cubicBezTo>
                  <a:cubicBezTo>
                    <a:pt x="15132" y="518"/>
                    <a:pt x="14780" y="249"/>
                    <a:pt x="14428" y="166"/>
                  </a:cubicBezTo>
                  <a:cubicBezTo>
                    <a:pt x="14300" y="142"/>
                    <a:pt x="14174" y="132"/>
                    <a:pt x="14052" y="132"/>
                  </a:cubicBezTo>
                  <a:cubicBezTo>
                    <a:pt x="13755" y="132"/>
                    <a:pt x="13475" y="190"/>
                    <a:pt x="13225" y="249"/>
                  </a:cubicBezTo>
                  <a:cubicBezTo>
                    <a:pt x="12790" y="435"/>
                    <a:pt x="12438" y="684"/>
                    <a:pt x="12189" y="954"/>
                  </a:cubicBezTo>
                  <a:cubicBezTo>
                    <a:pt x="11754" y="767"/>
                    <a:pt x="11318" y="601"/>
                    <a:pt x="10883" y="435"/>
                  </a:cubicBezTo>
                  <a:cubicBezTo>
                    <a:pt x="10551" y="249"/>
                    <a:pt x="10282" y="166"/>
                    <a:pt x="10033" y="83"/>
                  </a:cubicBezTo>
                  <a:cubicBezTo>
                    <a:pt x="9681" y="0"/>
                    <a:pt x="9432" y="0"/>
                    <a:pt x="908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0" name="Google Shape;300;p34"/>
          <p:cNvGrpSpPr/>
          <p:nvPr/>
        </p:nvGrpSpPr>
        <p:grpSpPr>
          <a:xfrm>
            <a:off x="430508" y="540002"/>
            <a:ext cx="1080974" cy="1080974"/>
            <a:chOff x="6112450" y="2183650"/>
            <a:chExt cx="516175" cy="516175"/>
          </a:xfrm>
        </p:grpSpPr>
        <p:sp>
          <p:nvSpPr>
            <p:cNvPr id="301" name="Google Shape;301;p34"/>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34"/>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3" name="Google Shape;303;p34"/>
          <p:cNvGrpSpPr/>
          <p:nvPr/>
        </p:nvGrpSpPr>
        <p:grpSpPr>
          <a:xfrm rot="1445712">
            <a:off x="523130" y="3208902"/>
            <a:ext cx="1172337" cy="1307791"/>
            <a:chOff x="4676975" y="3131500"/>
            <a:chExt cx="565400" cy="630700"/>
          </a:xfrm>
        </p:grpSpPr>
        <p:sp>
          <p:nvSpPr>
            <p:cNvPr id="304" name="Google Shape;304;p34"/>
            <p:cNvSpPr/>
            <p:nvPr/>
          </p:nvSpPr>
          <p:spPr>
            <a:xfrm>
              <a:off x="4676975" y="3131500"/>
              <a:ext cx="565400" cy="630700"/>
            </a:xfrm>
            <a:custGeom>
              <a:avLst/>
              <a:gdLst/>
              <a:ahLst/>
              <a:cxnLst/>
              <a:rect l="l" t="t" r="r" b="b"/>
              <a:pathLst>
                <a:path w="22616" h="25228" extrusionOk="0">
                  <a:moveTo>
                    <a:pt x="11567" y="0"/>
                  </a:moveTo>
                  <a:cubicBezTo>
                    <a:pt x="11132" y="0"/>
                    <a:pt x="10613" y="0"/>
                    <a:pt x="9929" y="83"/>
                  </a:cubicBezTo>
                  <a:cubicBezTo>
                    <a:pt x="9494" y="187"/>
                    <a:pt x="8976" y="352"/>
                    <a:pt x="8458" y="518"/>
                  </a:cubicBezTo>
                  <a:cubicBezTo>
                    <a:pt x="7587" y="788"/>
                    <a:pt x="6737" y="1223"/>
                    <a:pt x="5701" y="1824"/>
                  </a:cubicBezTo>
                  <a:cubicBezTo>
                    <a:pt x="4830" y="2425"/>
                    <a:pt x="4146" y="3109"/>
                    <a:pt x="3441" y="3711"/>
                  </a:cubicBezTo>
                  <a:cubicBezTo>
                    <a:pt x="3109" y="4063"/>
                    <a:pt x="2757" y="4498"/>
                    <a:pt x="2405" y="4851"/>
                  </a:cubicBezTo>
                  <a:cubicBezTo>
                    <a:pt x="2239" y="5182"/>
                    <a:pt x="1969" y="5535"/>
                    <a:pt x="1721" y="5887"/>
                  </a:cubicBezTo>
                  <a:cubicBezTo>
                    <a:pt x="1368" y="6136"/>
                    <a:pt x="1120" y="6571"/>
                    <a:pt x="767" y="7006"/>
                  </a:cubicBezTo>
                  <a:lnTo>
                    <a:pt x="415" y="8043"/>
                  </a:lnTo>
                  <a:lnTo>
                    <a:pt x="332" y="8209"/>
                  </a:lnTo>
                  <a:lnTo>
                    <a:pt x="332" y="8478"/>
                  </a:lnTo>
                  <a:cubicBezTo>
                    <a:pt x="0" y="10800"/>
                    <a:pt x="1037" y="14262"/>
                    <a:pt x="1638" y="16065"/>
                  </a:cubicBezTo>
                  <a:cubicBezTo>
                    <a:pt x="1804" y="16583"/>
                    <a:pt x="1886" y="17019"/>
                    <a:pt x="2073" y="17371"/>
                  </a:cubicBezTo>
                  <a:cubicBezTo>
                    <a:pt x="2322" y="18407"/>
                    <a:pt x="2591" y="19444"/>
                    <a:pt x="3524" y="20729"/>
                  </a:cubicBezTo>
                  <a:cubicBezTo>
                    <a:pt x="3959" y="21434"/>
                    <a:pt x="4478" y="22118"/>
                    <a:pt x="5079" y="22719"/>
                  </a:cubicBezTo>
                  <a:cubicBezTo>
                    <a:pt x="6633" y="24274"/>
                    <a:pt x="8810" y="25227"/>
                    <a:pt x="11049" y="25227"/>
                  </a:cubicBezTo>
                  <a:cubicBezTo>
                    <a:pt x="12251" y="25227"/>
                    <a:pt x="13557" y="24958"/>
                    <a:pt x="14676" y="24357"/>
                  </a:cubicBezTo>
                  <a:cubicBezTo>
                    <a:pt x="17267" y="23237"/>
                    <a:pt x="18656" y="21330"/>
                    <a:pt x="19071" y="19962"/>
                  </a:cubicBezTo>
                  <a:cubicBezTo>
                    <a:pt x="19071" y="19879"/>
                    <a:pt x="19071" y="19879"/>
                    <a:pt x="19174" y="19776"/>
                  </a:cubicBezTo>
                  <a:cubicBezTo>
                    <a:pt x="19257" y="19527"/>
                    <a:pt x="19340" y="19257"/>
                    <a:pt x="19423" y="19009"/>
                  </a:cubicBezTo>
                  <a:cubicBezTo>
                    <a:pt x="19506" y="18843"/>
                    <a:pt x="19506" y="18573"/>
                    <a:pt x="19589" y="18407"/>
                  </a:cubicBezTo>
                  <a:lnTo>
                    <a:pt x="19693" y="18055"/>
                  </a:lnTo>
                  <a:cubicBezTo>
                    <a:pt x="19941" y="17454"/>
                    <a:pt x="20211" y="16853"/>
                    <a:pt x="20460" y="16335"/>
                  </a:cubicBezTo>
                  <a:lnTo>
                    <a:pt x="20625" y="15816"/>
                  </a:lnTo>
                  <a:cubicBezTo>
                    <a:pt x="20895" y="15381"/>
                    <a:pt x="21061" y="14946"/>
                    <a:pt x="21247" y="14427"/>
                  </a:cubicBezTo>
                  <a:cubicBezTo>
                    <a:pt x="21579" y="13743"/>
                    <a:pt x="21849" y="13039"/>
                    <a:pt x="22014" y="12437"/>
                  </a:cubicBezTo>
                  <a:cubicBezTo>
                    <a:pt x="22450" y="10966"/>
                    <a:pt x="22615" y="9515"/>
                    <a:pt x="22450" y="8043"/>
                  </a:cubicBezTo>
                  <a:cubicBezTo>
                    <a:pt x="22367" y="7442"/>
                    <a:pt x="22284" y="6571"/>
                    <a:pt x="21849" y="5701"/>
                  </a:cubicBezTo>
                  <a:cubicBezTo>
                    <a:pt x="21579" y="5182"/>
                    <a:pt x="21247" y="4747"/>
                    <a:pt x="20812" y="4415"/>
                  </a:cubicBezTo>
                  <a:cubicBezTo>
                    <a:pt x="20625" y="4332"/>
                    <a:pt x="20460" y="4229"/>
                    <a:pt x="20211" y="4229"/>
                  </a:cubicBezTo>
                  <a:cubicBezTo>
                    <a:pt x="19589" y="3192"/>
                    <a:pt x="18822" y="2508"/>
                    <a:pt x="17869" y="2260"/>
                  </a:cubicBezTo>
                  <a:lnTo>
                    <a:pt x="17786" y="2260"/>
                  </a:lnTo>
                  <a:cubicBezTo>
                    <a:pt x="17620" y="2156"/>
                    <a:pt x="17433" y="2156"/>
                    <a:pt x="17267" y="2156"/>
                  </a:cubicBezTo>
                  <a:cubicBezTo>
                    <a:pt x="16915" y="1741"/>
                    <a:pt x="16397" y="1223"/>
                    <a:pt x="15630" y="954"/>
                  </a:cubicBezTo>
                  <a:lnTo>
                    <a:pt x="15029" y="788"/>
                  </a:lnTo>
                  <a:lnTo>
                    <a:pt x="14925" y="788"/>
                  </a:lnTo>
                  <a:cubicBezTo>
                    <a:pt x="14676" y="788"/>
                    <a:pt x="14407" y="788"/>
                    <a:pt x="14158" y="871"/>
                  </a:cubicBezTo>
                  <a:cubicBezTo>
                    <a:pt x="13723" y="518"/>
                    <a:pt x="13287" y="352"/>
                    <a:pt x="12956" y="270"/>
                  </a:cubicBezTo>
                  <a:cubicBezTo>
                    <a:pt x="12769" y="187"/>
                    <a:pt x="12334" y="83"/>
                    <a:pt x="12334" y="83"/>
                  </a:cubicBezTo>
                  <a:lnTo>
                    <a:pt x="11567" y="0"/>
                  </a:ln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34"/>
            <p:cNvSpPr/>
            <p:nvPr/>
          </p:nvSpPr>
          <p:spPr>
            <a:xfrm>
              <a:off x="4823625" y="349890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34"/>
            <p:cNvSpPr/>
            <p:nvPr/>
          </p:nvSpPr>
          <p:spPr>
            <a:xfrm>
              <a:off x="4709100" y="3268500"/>
              <a:ext cx="499075" cy="458375"/>
            </a:xfrm>
            <a:custGeom>
              <a:avLst/>
              <a:gdLst/>
              <a:ahLst/>
              <a:cxnLst/>
              <a:rect l="l" t="t" r="r" b="b"/>
              <a:pathLst>
                <a:path w="19963" h="18335" extrusionOk="0">
                  <a:moveTo>
                    <a:pt x="16148" y="14047"/>
                  </a:moveTo>
                  <a:cubicBezTo>
                    <a:pt x="15899" y="14296"/>
                    <a:pt x="15713" y="14565"/>
                    <a:pt x="15464" y="14814"/>
                  </a:cubicBezTo>
                  <a:cubicBezTo>
                    <a:pt x="15630" y="14565"/>
                    <a:pt x="15899" y="14296"/>
                    <a:pt x="16065" y="14047"/>
                  </a:cubicBezTo>
                  <a:close/>
                  <a:moveTo>
                    <a:pt x="3110" y="12575"/>
                  </a:moveTo>
                  <a:lnTo>
                    <a:pt x="3110" y="12575"/>
                  </a:lnTo>
                  <a:cubicBezTo>
                    <a:pt x="3379" y="13176"/>
                    <a:pt x="3711" y="13777"/>
                    <a:pt x="4146" y="14399"/>
                  </a:cubicBezTo>
                  <a:cubicBezTo>
                    <a:pt x="4581" y="14917"/>
                    <a:pt x="5017" y="15519"/>
                    <a:pt x="5452" y="15954"/>
                  </a:cubicBezTo>
                  <a:cubicBezTo>
                    <a:pt x="5970" y="16368"/>
                    <a:pt x="6571" y="16804"/>
                    <a:pt x="7173" y="17156"/>
                  </a:cubicBezTo>
                  <a:cubicBezTo>
                    <a:pt x="7774" y="17405"/>
                    <a:pt x="8458" y="17591"/>
                    <a:pt x="9080" y="17591"/>
                  </a:cubicBezTo>
                  <a:cubicBezTo>
                    <a:pt x="9280" y="17616"/>
                    <a:pt x="9480" y="17626"/>
                    <a:pt x="9681" y="17626"/>
                  </a:cubicBezTo>
                  <a:cubicBezTo>
                    <a:pt x="10166" y="17626"/>
                    <a:pt x="10654" y="17567"/>
                    <a:pt x="11153" y="17509"/>
                  </a:cubicBezTo>
                  <a:cubicBezTo>
                    <a:pt x="11837" y="17322"/>
                    <a:pt x="12438" y="17156"/>
                    <a:pt x="13039" y="16804"/>
                  </a:cubicBezTo>
                  <a:cubicBezTo>
                    <a:pt x="13640" y="16472"/>
                    <a:pt x="14262" y="16037"/>
                    <a:pt x="14780" y="15601"/>
                  </a:cubicBezTo>
                  <a:cubicBezTo>
                    <a:pt x="14946" y="15332"/>
                    <a:pt x="15195" y="15083"/>
                    <a:pt x="15464" y="14814"/>
                  </a:cubicBezTo>
                  <a:lnTo>
                    <a:pt x="15464" y="14814"/>
                  </a:lnTo>
                  <a:cubicBezTo>
                    <a:pt x="15298" y="15166"/>
                    <a:pt x="15029" y="15436"/>
                    <a:pt x="14780" y="15684"/>
                  </a:cubicBezTo>
                  <a:cubicBezTo>
                    <a:pt x="14345" y="16203"/>
                    <a:pt x="13744" y="16638"/>
                    <a:pt x="13122" y="16990"/>
                  </a:cubicBezTo>
                  <a:cubicBezTo>
                    <a:pt x="12067" y="17590"/>
                    <a:pt x="10805" y="17856"/>
                    <a:pt x="9587" y="17856"/>
                  </a:cubicBezTo>
                  <a:cubicBezTo>
                    <a:pt x="9417" y="17856"/>
                    <a:pt x="9247" y="17850"/>
                    <a:pt x="9080" y="17840"/>
                  </a:cubicBezTo>
                  <a:cubicBezTo>
                    <a:pt x="8375" y="17757"/>
                    <a:pt x="7691" y="17591"/>
                    <a:pt x="7090" y="17322"/>
                  </a:cubicBezTo>
                  <a:cubicBezTo>
                    <a:pt x="6489" y="16990"/>
                    <a:pt x="5867" y="16555"/>
                    <a:pt x="5348" y="16037"/>
                  </a:cubicBezTo>
                  <a:cubicBezTo>
                    <a:pt x="4830" y="15601"/>
                    <a:pt x="4416" y="15000"/>
                    <a:pt x="4063" y="14482"/>
                  </a:cubicBezTo>
                  <a:cubicBezTo>
                    <a:pt x="3711" y="13881"/>
                    <a:pt x="3379" y="13259"/>
                    <a:pt x="3110" y="12575"/>
                  </a:cubicBezTo>
                  <a:close/>
                  <a:moveTo>
                    <a:pt x="18273" y="0"/>
                  </a:moveTo>
                  <a:cubicBezTo>
                    <a:pt x="18154" y="0"/>
                    <a:pt x="18027" y="20"/>
                    <a:pt x="17889" y="55"/>
                  </a:cubicBezTo>
                  <a:cubicBezTo>
                    <a:pt x="18138" y="138"/>
                    <a:pt x="18408" y="303"/>
                    <a:pt x="18574" y="490"/>
                  </a:cubicBezTo>
                  <a:cubicBezTo>
                    <a:pt x="18822" y="739"/>
                    <a:pt x="19009" y="1008"/>
                    <a:pt x="19092" y="1257"/>
                  </a:cubicBezTo>
                  <a:cubicBezTo>
                    <a:pt x="19340" y="1858"/>
                    <a:pt x="19340" y="2480"/>
                    <a:pt x="19340" y="3081"/>
                  </a:cubicBezTo>
                  <a:cubicBezTo>
                    <a:pt x="19340" y="3599"/>
                    <a:pt x="19258" y="4201"/>
                    <a:pt x="19092" y="4802"/>
                  </a:cubicBezTo>
                  <a:cubicBezTo>
                    <a:pt x="19009" y="5403"/>
                    <a:pt x="18822" y="5921"/>
                    <a:pt x="18656" y="6522"/>
                  </a:cubicBezTo>
                  <a:cubicBezTo>
                    <a:pt x="18491" y="7144"/>
                    <a:pt x="18304" y="7662"/>
                    <a:pt x="18138" y="8263"/>
                  </a:cubicBezTo>
                  <a:cubicBezTo>
                    <a:pt x="17889" y="8782"/>
                    <a:pt x="17620" y="9300"/>
                    <a:pt x="17454" y="9901"/>
                  </a:cubicBezTo>
                  <a:cubicBezTo>
                    <a:pt x="17185" y="10419"/>
                    <a:pt x="17019" y="10937"/>
                    <a:pt x="16853" y="11539"/>
                  </a:cubicBezTo>
                  <a:cubicBezTo>
                    <a:pt x="16666" y="11891"/>
                    <a:pt x="16584" y="12326"/>
                    <a:pt x="16501" y="12741"/>
                  </a:cubicBezTo>
                  <a:cubicBezTo>
                    <a:pt x="16418" y="12927"/>
                    <a:pt x="16418" y="13093"/>
                    <a:pt x="16418" y="13176"/>
                  </a:cubicBezTo>
                  <a:lnTo>
                    <a:pt x="16418" y="13259"/>
                  </a:lnTo>
                  <a:cubicBezTo>
                    <a:pt x="16231" y="13259"/>
                    <a:pt x="16065" y="13363"/>
                    <a:pt x="15982" y="13529"/>
                  </a:cubicBezTo>
                  <a:cubicBezTo>
                    <a:pt x="15817" y="13611"/>
                    <a:pt x="15713" y="13777"/>
                    <a:pt x="15547" y="13881"/>
                  </a:cubicBezTo>
                  <a:cubicBezTo>
                    <a:pt x="15381" y="14130"/>
                    <a:pt x="15112" y="14482"/>
                    <a:pt x="14863" y="14731"/>
                  </a:cubicBezTo>
                  <a:cubicBezTo>
                    <a:pt x="14345" y="15249"/>
                    <a:pt x="13827" y="15767"/>
                    <a:pt x="13225" y="16203"/>
                  </a:cubicBezTo>
                  <a:cubicBezTo>
                    <a:pt x="12604" y="16638"/>
                    <a:pt x="12002" y="16887"/>
                    <a:pt x="11235" y="17073"/>
                  </a:cubicBezTo>
                  <a:cubicBezTo>
                    <a:pt x="10789" y="17231"/>
                    <a:pt x="10350" y="17289"/>
                    <a:pt x="9894" y="17289"/>
                  </a:cubicBezTo>
                  <a:cubicBezTo>
                    <a:pt x="9630" y="17289"/>
                    <a:pt x="9360" y="17269"/>
                    <a:pt x="9080" y="17239"/>
                  </a:cubicBezTo>
                  <a:cubicBezTo>
                    <a:pt x="8375" y="17239"/>
                    <a:pt x="7608" y="17073"/>
                    <a:pt x="7007" y="16721"/>
                  </a:cubicBezTo>
                  <a:cubicBezTo>
                    <a:pt x="6302" y="16368"/>
                    <a:pt x="5784" y="15850"/>
                    <a:pt x="5266" y="15332"/>
                  </a:cubicBezTo>
                  <a:cubicBezTo>
                    <a:pt x="4830" y="14731"/>
                    <a:pt x="4499" y="14130"/>
                    <a:pt x="4146" y="13446"/>
                  </a:cubicBezTo>
                  <a:lnTo>
                    <a:pt x="3628" y="12492"/>
                  </a:lnTo>
                  <a:cubicBezTo>
                    <a:pt x="3545" y="12409"/>
                    <a:pt x="3462" y="12223"/>
                    <a:pt x="3276" y="12057"/>
                  </a:cubicBezTo>
                  <a:cubicBezTo>
                    <a:pt x="3276" y="11974"/>
                    <a:pt x="3193" y="11891"/>
                    <a:pt x="3110" y="11891"/>
                  </a:cubicBezTo>
                  <a:cubicBezTo>
                    <a:pt x="3068" y="11850"/>
                    <a:pt x="3027" y="11829"/>
                    <a:pt x="2996" y="11829"/>
                  </a:cubicBezTo>
                  <a:cubicBezTo>
                    <a:pt x="2965" y="11829"/>
                    <a:pt x="2944" y="11850"/>
                    <a:pt x="2944" y="11891"/>
                  </a:cubicBezTo>
                  <a:lnTo>
                    <a:pt x="2861" y="11891"/>
                  </a:lnTo>
                  <a:cubicBezTo>
                    <a:pt x="2861" y="10937"/>
                    <a:pt x="2674" y="10067"/>
                    <a:pt x="2509" y="9217"/>
                  </a:cubicBezTo>
                  <a:cubicBezTo>
                    <a:pt x="2239" y="8263"/>
                    <a:pt x="1990" y="7393"/>
                    <a:pt x="1721" y="6522"/>
                  </a:cubicBezTo>
                  <a:cubicBezTo>
                    <a:pt x="1555" y="5672"/>
                    <a:pt x="1389" y="4719"/>
                    <a:pt x="1306" y="3765"/>
                  </a:cubicBezTo>
                  <a:cubicBezTo>
                    <a:pt x="1306" y="3413"/>
                    <a:pt x="1389" y="2998"/>
                    <a:pt x="1472" y="2646"/>
                  </a:cubicBezTo>
                  <a:cubicBezTo>
                    <a:pt x="1203" y="2646"/>
                    <a:pt x="1037" y="2646"/>
                    <a:pt x="871" y="2729"/>
                  </a:cubicBezTo>
                  <a:cubicBezTo>
                    <a:pt x="788" y="2729"/>
                    <a:pt x="684" y="2812"/>
                    <a:pt x="601" y="2895"/>
                  </a:cubicBezTo>
                  <a:cubicBezTo>
                    <a:pt x="519" y="2895"/>
                    <a:pt x="519" y="2998"/>
                    <a:pt x="436" y="3081"/>
                  </a:cubicBezTo>
                  <a:cubicBezTo>
                    <a:pt x="0" y="5154"/>
                    <a:pt x="1120" y="8512"/>
                    <a:pt x="1638" y="10150"/>
                  </a:cubicBezTo>
                  <a:cubicBezTo>
                    <a:pt x="2343" y="12140"/>
                    <a:pt x="2239" y="12927"/>
                    <a:pt x="3462" y="14482"/>
                  </a:cubicBezTo>
                  <a:cubicBezTo>
                    <a:pt x="3794" y="15083"/>
                    <a:pt x="4229" y="15767"/>
                    <a:pt x="4747" y="16286"/>
                  </a:cubicBezTo>
                  <a:cubicBezTo>
                    <a:pt x="5869" y="17407"/>
                    <a:pt x="7681" y="18334"/>
                    <a:pt x="9797" y="18334"/>
                  </a:cubicBezTo>
                  <a:cubicBezTo>
                    <a:pt x="10771" y="18334"/>
                    <a:pt x="11808" y="18138"/>
                    <a:pt x="12873" y="17674"/>
                  </a:cubicBezTo>
                  <a:cubicBezTo>
                    <a:pt x="15029" y="16638"/>
                    <a:pt x="16148" y="15083"/>
                    <a:pt x="16501" y="14047"/>
                  </a:cubicBezTo>
                  <a:lnTo>
                    <a:pt x="16501" y="13881"/>
                  </a:lnTo>
                  <a:cubicBezTo>
                    <a:pt x="16584" y="13611"/>
                    <a:pt x="16749" y="13363"/>
                    <a:pt x="16853" y="13093"/>
                  </a:cubicBezTo>
                  <a:cubicBezTo>
                    <a:pt x="16936" y="12845"/>
                    <a:pt x="17019" y="12492"/>
                    <a:pt x="17102" y="12140"/>
                  </a:cubicBezTo>
                  <a:cubicBezTo>
                    <a:pt x="17371" y="11539"/>
                    <a:pt x="17620" y="10855"/>
                    <a:pt x="17889" y="10253"/>
                  </a:cubicBezTo>
                  <a:cubicBezTo>
                    <a:pt x="18138" y="9632"/>
                    <a:pt x="18491" y="9030"/>
                    <a:pt x="18739" y="8429"/>
                  </a:cubicBezTo>
                  <a:cubicBezTo>
                    <a:pt x="19009" y="7828"/>
                    <a:pt x="19175" y="7227"/>
                    <a:pt x="19340" y="6626"/>
                  </a:cubicBezTo>
                  <a:cubicBezTo>
                    <a:pt x="19776" y="5320"/>
                    <a:pt x="19962" y="4035"/>
                    <a:pt x="19776" y="2729"/>
                  </a:cubicBezTo>
                  <a:cubicBezTo>
                    <a:pt x="19693" y="2128"/>
                    <a:pt x="19610" y="1444"/>
                    <a:pt x="19340" y="822"/>
                  </a:cubicBezTo>
                  <a:cubicBezTo>
                    <a:pt x="19175" y="573"/>
                    <a:pt x="19009" y="303"/>
                    <a:pt x="18739" y="138"/>
                  </a:cubicBezTo>
                  <a:cubicBezTo>
                    <a:pt x="18594" y="40"/>
                    <a:pt x="18441" y="0"/>
                    <a:pt x="182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34"/>
            <p:cNvSpPr/>
            <p:nvPr/>
          </p:nvSpPr>
          <p:spPr>
            <a:xfrm>
              <a:off x="4745900" y="333255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34"/>
            <p:cNvSpPr/>
            <p:nvPr/>
          </p:nvSpPr>
          <p:spPr>
            <a:xfrm>
              <a:off x="5020025" y="3205075"/>
              <a:ext cx="25" cy="25"/>
            </a:xfrm>
            <a:custGeom>
              <a:avLst/>
              <a:gdLst/>
              <a:ahLst/>
              <a:cxnLst/>
              <a:rect l="l" t="t" r="r" b="b"/>
              <a:pathLst>
                <a:path w="1" h="1" extrusionOk="0">
                  <a:moveTo>
                    <a:pt x="1"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34"/>
            <p:cNvSpPr/>
            <p:nvPr/>
          </p:nvSpPr>
          <p:spPr>
            <a:xfrm>
              <a:off x="4983225" y="3168275"/>
              <a:ext cx="40975" cy="36825"/>
            </a:xfrm>
            <a:custGeom>
              <a:avLst/>
              <a:gdLst/>
              <a:ahLst/>
              <a:cxnLst/>
              <a:rect l="l" t="t" r="r" b="b"/>
              <a:pathLst>
                <a:path w="1639" h="1473" extrusionOk="0">
                  <a:moveTo>
                    <a:pt x="1" y="1"/>
                  </a:moveTo>
                  <a:cubicBezTo>
                    <a:pt x="53" y="53"/>
                    <a:pt x="113" y="72"/>
                    <a:pt x="171" y="79"/>
                  </a:cubicBezTo>
                  <a:lnTo>
                    <a:pt x="171" y="79"/>
                  </a:lnTo>
                  <a:cubicBezTo>
                    <a:pt x="116" y="53"/>
                    <a:pt x="59" y="27"/>
                    <a:pt x="1" y="1"/>
                  </a:cubicBezTo>
                  <a:close/>
                  <a:moveTo>
                    <a:pt x="171" y="79"/>
                  </a:moveTo>
                  <a:cubicBezTo>
                    <a:pt x="291" y="138"/>
                    <a:pt x="405" y="199"/>
                    <a:pt x="519" y="270"/>
                  </a:cubicBezTo>
                  <a:cubicBezTo>
                    <a:pt x="706" y="353"/>
                    <a:pt x="955" y="602"/>
                    <a:pt x="1120" y="789"/>
                  </a:cubicBezTo>
                  <a:cubicBezTo>
                    <a:pt x="1307" y="954"/>
                    <a:pt x="1390" y="1203"/>
                    <a:pt x="1473" y="1473"/>
                  </a:cubicBezTo>
                  <a:cubicBezTo>
                    <a:pt x="1556" y="1390"/>
                    <a:pt x="1556" y="1307"/>
                    <a:pt x="1639" y="1203"/>
                  </a:cubicBezTo>
                  <a:cubicBezTo>
                    <a:pt x="1307" y="685"/>
                    <a:pt x="789" y="270"/>
                    <a:pt x="270" y="84"/>
                  </a:cubicBezTo>
                  <a:cubicBezTo>
                    <a:pt x="239" y="84"/>
                    <a:pt x="206" y="84"/>
                    <a:pt x="171" y="7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34"/>
            <p:cNvSpPr/>
            <p:nvPr/>
          </p:nvSpPr>
          <p:spPr>
            <a:xfrm>
              <a:off x="4767650" y="3181250"/>
              <a:ext cx="178825" cy="229075"/>
            </a:xfrm>
            <a:custGeom>
              <a:avLst/>
              <a:gdLst/>
              <a:ahLst/>
              <a:cxnLst/>
              <a:rect l="l" t="t" r="r" b="b"/>
              <a:pathLst>
                <a:path w="7153" h="9163" extrusionOk="0">
                  <a:moveTo>
                    <a:pt x="5598" y="1306"/>
                  </a:moveTo>
                  <a:cubicBezTo>
                    <a:pt x="5598" y="1306"/>
                    <a:pt x="5515" y="1638"/>
                    <a:pt x="5432" y="2156"/>
                  </a:cubicBezTo>
                  <a:cubicBezTo>
                    <a:pt x="5432" y="2239"/>
                    <a:pt x="5266" y="2239"/>
                    <a:pt x="5266" y="2239"/>
                  </a:cubicBezTo>
                  <a:lnTo>
                    <a:pt x="5183" y="1472"/>
                  </a:lnTo>
                  <a:cubicBezTo>
                    <a:pt x="5349" y="1389"/>
                    <a:pt x="5432" y="1389"/>
                    <a:pt x="5598" y="1306"/>
                  </a:cubicBezTo>
                  <a:close/>
                  <a:moveTo>
                    <a:pt x="4831" y="1638"/>
                  </a:moveTo>
                  <a:lnTo>
                    <a:pt x="4913" y="2425"/>
                  </a:lnTo>
                  <a:cubicBezTo>
                    <a:pt x="4665" y="2508"/>
                    <a:pt x="4395" y="2674"/>
                    <a:pt x="4147" y="2757"/>
                  </a:cubicBezTo>
                  <a:cubicBezTo>
                    <a:pt x="4147" y="2425"/>
                    <a:pt x="4043" y="2073"/>
                    <a:pt x="4043" y="1990"/>
                  </a:cubicBezTo>
                  <a:cubicBezTo>
                    <a:pt x="4312" y="1907"/>
                    <a:pt x="4561" y="1721"/>
                    <a:pt x="4831" y="1638"/>
                  </a:cubicBezTo>
                  <a:close/>
                  <a:moveTo>
                    <a:pt x="5349" y="2591"/>
                  </a:moveTo>
                  <a:cubicBezTo>
                    <a:pt x="5349" y="2757"/>
                    <a:pt x="5349" y="2861"/>
                    <a:pt x="5266" y="3026"/>
                  </a:cubicBezTo>
                  <a:lnTo>
                    <a:pt x="5266" y="2674"/>
                  </a:lnTo>
                  <a:lnTo>
                    <a:pt x="5349" y="2591"/>
                  </a:lnTo>
                  <a:close/>
                  <a:moveTo>
                    <a:pt x="3711" y="2239"/>
                  </a:moveTo>
                  <a:cubicBezTo>
                    <a:pt x="3711" y="2342"/>
                    <a:pt x="3794" y="2674"/>
                    <a:pt x="3794" y="3026"/>
                  </a:cubicBezTo>
                  <a:cubicBezTo>
                    <a:pt x="3525" y="3192"/>
                    <a:pt x="3276" y="3462"/>
                    <a:pt x="3006" y="3628"/>
                  </a:cubicBezTo>
                  <a:cubicBezTo>
                    <a:pt x="2924" y="3192"/>
                    <a:pt x="2841" y="2861"/>
                    <a:pt x="2841" y="2861"/>
                  </a:cubicBezTo>
                  <a:cubicBezTo>
                    <a:pt x="3110" y="2591"/>
                    <a:pt x="3359" y="2425"/>
                    <a:pt x="3711" y="2239"/>
                  </a:cubicBezTo>
                  <a:close/>
                  <a:moveTo>
                    <a:pt x="4913" y="2861"/>
                  </a:moveTo>
                  <a:lnTo>
                    <a:pt x="4996" y="3628"/>
                  </a:lnTo>
                  <a:cubicBezTo>
                    <a:pt x="4748" y="3793"/>
                    <a:pt x="4561" y="3897"/>
                    <a:pt x="4395" y="4063"/>
                  </a:cubicBezTo>
                  <a:cubicBezTo>
                    <a:pt x="4312" y="3793"/>
                    <a:pt x="4312" y="3462"/>
                    <a:pt x="4229" y="3192"/>
                  </a:cubicBezTo>
                  <a:cubicBezTo>
                    <a:pt x="4478" y="3026"/>
                    <a:pt x="4665" y="2944"/>
                    <a:pt x="4913" y="2861"/>
                  </a:cubicBezTo>
                  <a:close/>
                  <a:moveTo>
                    <a:pt x="2488" y="3109"/>
                  </a:moveTo>
                  <a:cubicBezTo>
                    <a:pt x="2592" y="3192"/>
                    <a:pt x="2592" y="3545"/>
                    <a:pt x="2675" y="3897"/>
                  </a:cubicBezTo>
                  <a:cubicBezTo>
                    <a:pt x="2405" y="4146"/>
                    <a:pt x="2157" y="4415"/>
                    <a:pt x="1970" y="4581"/>
                  </a:cubicBezTo>
                  <a:lnTo>
                    <a:pt x="1804" y="3793"/>
                  </a:lnTo>
                  <a:cubicBezTo>
                    <a:pt x="1970" y="3545"/>
                    <a:pt x="2239" y="3379"/>
                    <a:pt x="2488" y="3109"/>
                  </a:cubicBezTo>
                  <a:close/>
                  <a:moveTo>
                    <a:pt x="3877" y="3462"/>
                  </a:moveTo>
                  <a:cubicBezTo>
                    <a:pt x="3960" y="3711"/>
                    <a:pt x="3960" y="3980"/>
                    <a:pt x="4043" y="4312"/>
                  </a:cubicBezTo>
                  <a:cubicBezTo>
                    <a:pt x="3794" y="4581"/>
                    <a:pt x="3525" y="4747"/>
                    <a:pt x="3276" y="4934"/>
                  </a:cubicBezTo>
                  <a:cubicBezTo>
                    <a:pt x="3193" y="4664"/>
                    <a:pt x="3193" y="4312"/>
                    <a:pt x="3110" y="4063"/>
                  </a:cubicBezTo>
                  <a:cubicBezTo>
                    <a:pt x="3359" y="3897"/>
                    <a:pt x="3628" y="3628"/>
                    <a:pt x="3877" y="3462"/>
                  </a:cubicBezTo>
                  <a:close/>
                  <a:moveTo>
                    <a:pt x="1452" y="4146"/>
                  </a:moveTo>
                  <a:lnTo>
                    <a:pt x="1638" y="4934"/>
                  </a:lnTo>
                  <a:cubicBezTo>
                    <a:pt x="1452" y="5182"/>
                    <a:pt x="1369" y="5348"/>
                    <a:pt x="1286" y="5452"/>
                  </a:cubicBezTo>
                  <a:cubicBezTo>
                    <a:pt x="1203" y="5182"/>
                    <a:pt x="1120" y="5016"/>
                    <a:pt x="1037" y="4747"/>
                  </a:cubicBezTo>
                  <a:cubicBezTo>
                    <a:pt x="1037" y="4747"/>
                    <a:pt x="1120" y="4498"/>
                    <a:pt x="1452" y="4146"/>
                  </a:cubicBezTo>
                  <a:close/>
                  <a:moveTo>
                    <a:pt x="5079" y="4063"/>
                  </a:moveTo>
                  <a:lnTo>
                    <a:pt x="5079" y="4063"/>
                  </a:lnTo>
                  <a:cubicBezTo>
                    <a:pt x="4913" y="4581"/>
                    <a:pt x="4748" y="5182"/>
                    <a:pt x="4561" y="5783"/>
                  </a:cubicBezTo>
                  <a:lnTo>
                    <a:pt x="4561" y="5535"/>
                  </a:lnTo>
                  <a:cubicBezTo>
                    <a:pt x="4478" y="5182"/>
                    <a:pt x="4478" y="4830"/>
                    <a:pt x="4395" y="4498"/>
                  </a:cubicBezTo>
                  <a:cubicBezTo>
                    <a:pt x="4665" y="4312"/>
                    <a:pt x="4831" y="4146"/>
                    <a:pt x="5079" y="4063"/>
                  </a:cubicBezTo>
                  <a:close/>
                  <a:moveTo>
                    <a:pt x="2758" y="4312"/>
                  </a:moveTo>
                  <a:cubicBezTo>
                    <a:pt x="2841" y="4664"/>
                    <a:pt x="2841" y="4934"/>
                    <a:pt x="2924" y="5265"/>
                  </a:cubicBezTo>
                  <a:cubicBezTo>
                    <a:pt x="2675" y="5535"/>
                    <a:pt x="2488" y="5701"/>
                    <a:pt x="2322" y="5866"/>
                  </a:cubicBezTo>
                  <a:lnTo>
                    <a:pt x="2074" y="5016"/>
                  </a:lnTo>
                  <a:cubicBezTo>
                    <a:pt x="2239" y="4830"/>
                    <a:pt x="2488" y="4581"/>
                    <a:pt x="2758" y="4312"/>
                  </a:cubicBezTo>
                  <a:close/>
                  <a:moveTo>
                    <a:pt x="4043" y="4747"/>
                  </a:moveTo>
                  <a:cubicBezTo>
                    <a:pt x="4147" y="5099"/>
                    <a:pt x="4147" y="5452"/>
                    <a:pt x="4229" y="5701"/>
                  </a:cubicBezTo>
                  <a:cubicBezTo>
                    <a:pt x="3960" y="5866"/>
                    <a:pt x="3711" y="6053"/>
                    <a:pt x="3525" y="6219"/>
                  </a:cubicBezTo>
                  <a:cubicBezTo>
                    <a:pt x="3442" y="5970"/>
                    <a:pt x="3442" y="5701"/>
                    <a:pt x="3359" y="5348"/>
                  </a:cubicBezTo>
                  <a:cubicBezTo>
                    <a:pt x="3525" y="5182"/>
                    <a:pt x="3794" y="5016"/>
                    <a:pt x="4043" y="4747"/>
                  </a:cubicBezTo>
                  <a:close/>
                  <a:moveTo>
                    <a:pt x="1804" y="5348"/>
                  </a:moveTo>
                  <a:lnTo>
                    <a:pt x="1970" y="6219"/>
                  </a:lnTo>
                  <a:cubicBezTo>
                    <a:pt x="1887" y="6302"/>
                    <a:pt x="1804" y="6385"/>
                    <a:pt x="1721" y="6488"/>
                  </a:cubicBezTo>
                  <a:cubicBezTo>
                    <a:pt x="1638" y="6302"/>
                    <a:pt x="1555" y="6053"/>
                    <a:pt x="1452" y="5783"/>
                  </a:cubicBezTo>
                  <a:cubicBezTo>
                    <a:pt x="1452" y="5783"/>
                    <a:pt x="1638" y="5618"/>
                    <a:pt x="1804" y="5348"/>
                  </a:cubicBezTo>
                  <a:close/>
                  <a:moveTo>
                    <a:pt x="2074" y="6654"/>
                  </a:moveTo>
                  <a:lnTo>
                    <a:pt x="2239" y="7172"/>
                  </a:lnTo>
                  <a:cubicBezTo>
                    <a:pt x="2157" y="7089"/>
                    <a:pt x="2074" y="7006"/>
                    <a:pt x="1970" y="6820"/>
                  </a:cubicBezTo>
                  <a:cubicBezTo>
                    <a:pt x="1970" y="6820"/>
                    <a:pt x="2074" y="6737"/>
                    <a:pt x="2074" y="6654"/>
                  </a:cubicBezTo>
                  <a:close/>
                  <a:moveTo>
                    <a:pt x="3006" y="5701"/>
                  </a:moveTo>
                  <a:cubicBezTo>
                    <a:pt x="3110" y="5970"/>
                    <a:pt x="3110" y="6302"/>
                    <a:pt x="3193" y="6571"/>
                  </a:cubicBezTo>
                  <a:cubicBezTo>
                    <a:pt x="2924" y="6820"/>
                    <a:pt x="2758" y="7006"/>
                    <a:pt x="2592" y="7172"/>
                  </a:cubicBezTo>
                  <a:lnTo>
                    <a:pt x="2405" y="6302"/>
                  </a:lnTo>
                  <a:cubicBezTo>
                    <a:pt x="2592" y="6136"/>
                    <a:pt x="2758" y="5970"/>
                    <a:pt x="3006" y="5701"/>
                  </a:cubicBezTo>
                  <a:close/>
                  <a:moveTo>
                    <a:pt x="4229" y="6136"/>
                  </a:moveTo>
                  <a:lnTo>
                    <a:pt x="4229" y="6488"/>
                  </a:lnTo>
                  <a:cubicBezTo>
                    <a:pt x="4147" y="6654"/>
                    <a:pt x="4043" y="6820"/>
                    <a:pt x="3960" y="6903"/>
                  </a:cubicBezTo>
                  <a:cubicBezTo>
                    <a:pt x="3877" y="7089"/>
                    <a:pt x="3794" y="7255"/>
                    <a:pt x="3711" y="7338"/>
                  </a:cubicBezTo>
                  <a:cubicBezTo>
                    <a:pt x="3628" y="7172"/>
                    <a:pt x="3628" y="6903"/>
                    <a:pt x="3628" y="6737"/>
                  </a:cubicBezTo>
                  <a:cubicBezTo>
                    <a:pt x="3794" y="6488"/>
                    <a:pt x="3960" y="6302"/>
                    <a:pt x="4229" y="6136"/>
                  </a:cubicBezTo>
                  <a:close/>
                  <a:moveTo>
                    <a:pt x="3276" y="7006"/>
                  </a:moveTo>
                  <a:cubicBezTo>
                    <a:pt x="3276" y="7255"/>
                    <a:pt x="3276" y="7525"/>
                    <a:pt x="3359" y="7608"/>
                  </a:cubicBezTo>
                  <a:cubicBezTo>
                    <a:pt x="3234" y="7691"/>
                    <a:pt x="3126" y="7732"/>
                    <a:pt x="3017" y="7732"/>
                  </a:cubicBezTo>
                  <a:cubicBezTo>
                    <a:pt x="2908" y="7732"/>
                    <a:pt x="2799" y="7691"/>
                    <a:pt x="2675" y="7608"/>
                  </a:cubicBezTo>
                  <a:cubicBezTo>
                    <a:pt x="2758" y="7525"/>
                    <a:pt x="3006" y="7255"/>
                    <a:pt x="3276" y="7006"/>
                  </a:cubicBezTo>
                  <a:close/>
                  <a:moveTo>
                    <a:pt x="7152" y="0"/>
                  </a:moveTo>
                  <a:lnTo>
                    <a:pt x="7152" y="0"/>
                  </a:lnTo>
                  <a:cubicBezTo>
                    <a:pt x="5701" y="270"/>
                    <a:pt x="4312" y="871"/>
                    <a:pt x="3110" y="1721"/>
                  </a:cubicBezTo>
                  <a:cubicBezTo>
                    <a:pt x="2488" y="2156"/>
                    <a:pt x="1970" y="2591"/>
                    <a:pt x="1369" y="3109"/>
                  </a:cubicBezTo>
                  <a:cubicBezTo>
                    <a:pt x="851" y="3628"/>
                    <a:pt x="415" y="4146"/>
                    <a:pt x="1" y="4747"/>
                  </a:cubicBezTo>
                  <a:cubicBezTo>
                    <a:pt x="602" y="5265"/>
                    <a:pt x="851" y="6488"/>
                    <a:pt x="1203" y="7089"/>
                  </a:cubicBezTo>
                  <a:cubicBezTo>
                    <a:pt x="1452" y="7773"/>
                    <a:pt x="1887" y="8644"/>
                    <a:pt x="2405" y="9162"/>
                  </a:cubicBezTo>
                  <a:cubicBezTo>
                    <a:pt x="2758" y="9162"/>
                    <a:pt x="3006" y="9079"/>
                    <a:pt x="3276" y="8976"/>
                  </a:cubicBezTo>
                  <a:cubicBezTo>
                    <a:pt x="3525" y="8810"/>
                    <a:pt x="3794" y="8561"/>
                    <a:pt x="3960" y="8375"/>
                  </a:cubicBezTo>
                  <a:cubicBezTo>
                    <a:pt x="4395" y="7939"/>
                    <a:pt x="4748" y="7338"/>
                    <a:pt x="4996" y="6820"/>
                  </a:cubicBezTo>
                  <a:cubicBezTo>
                    <a:pt x="5183" y="6571"/>
                    <a:pt x="5266" y="6302"/>
                    <a:pt x="5432" y="6053"/>
                  </a:cubicBezTo>
                  <a:cubicBezTo>
                    <a:pt x="5515" y="5701"/>
                    <a:pt x="5598" y="5452"/>
                    <a:pt x="5701" y="5099"/>
                  </a:cubicBezTo>
                  <a:cubicBezTo>
                    <a:pt x="5867" y="4581"/>
                    <a:pt x="5950" y="3980"/>
                    <a:pt x="6116" y="3379"/>
                  </a:cubicBezTo>
                  <a:cubicBezTo>
                    <a:pt x="6302" y="2757"/>
                    <a:pt x="6385" y="2156"/>
                    <a:pt x="6551" y="1555"/>
                  </a:cubicBezTo>
                  <a:cubicBezTo>
                    <a:pt x="6634" y="1306"/>
                    <a:pt x="6738" y="954"/>
                    <a:pt x="6821" y="684"/>
                  </a:cubicBezTo>
                  <a:cubicBezTo>
                    <a:pt x="6903" y="435"/>
                    <a:pt x="6986" y="166"/>
                    <a:pt x="715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34"/>
            <p:cNvSpPr/>
            <p:nvPr/>
          </p:nvSpPr>
          <p:spPr>
            <a:xfrm>
              <a:off x="5156325" y="326985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34"/>
            <p:cNvSpPr/>
            <p:nvPr/>
          </p:nvSpPr>
          <p:spPr>
            <a:xfrm>
              <a:off x="4719975" y="3166200"/>
              <a:ext cx="468500" cy="523825"/>
            </a:xfrm>
            <a:custGeom>
              <a:avLst/>
              <a:gdLst/>
              <a:ahLst/>
              <a:cxnLst/>
              <a:rect l="l" t="t" r="r" b="b"/>
              <a:pathLst>
                <a:path w="18740" h="20953" extrusionOk="0">
                  <a:moveTo>
                    <a:pt x="9681" y="768"/>
                  </a:moveTo>
                  <a:lnTo>
                    <a:pt x="9930" y="954"/>
                  </a:lnTo>
                  <a:cubicBezTo>
                    <a:pt x="9764" y="1037"/>
                    <a:pt x="9681" y="1120"/>
                    <a:pt x="9681" y="1203"/>
                  </a:cubicBezTo>
                  <a:cubicBezTo>
                    <a:pt x="9577" y="1390"/>
                    <a:pt x="9577" y="1473"/>
                    <a:pt x="9681" y="1638"/>
                  </a:cubicBezTo>
                  <a:lnTo>
                    <a:pt x="9329" y="1556"/>
                  </a:lnTo>
                  <a:cubicBezTo>
                    <a:pt x="9163" y="1203"/>
                    <a:pt x="9329" y="872"/>
                    <a:pt x="9681" y="768"/>
                  </a:cubicBezTo>
                  <a:close/>
                  <a:moveTo>
                    <a:pt x="9246" y="1721"/>
                  </a:moveTo>
                  <a:lnTo>
                    <a:pt x="9577" y="1804"/>
                  </a:lnTo>
                  <a:cubicBezTo>
                    <a:pt x="9412" y="2074"/>
                    <a:pt x="9329" y="2426"/>
                    <a:pt x="9246" y="2675"/>
                  </a:cubicBezTo>
                  <a:cubicBezTo>
                    <a:pt x="9163" y="3027"/>
                    <a:pt x="9059" y="3276"/>
                    <a:pt x="9163" y="3628"/>
                  </a:cubicBezTo>
                  <a:lnTo>
                    <a:pt x="8810" y="3546"/>
                  </a:lnTo>
                  <a:cubicBezTo>
                    <a:pt x="8645" y="2944"/>
                    <a:pt x="8810" y="2157"/>
                    <a:pt x="9246" y="1721"/>
                  </a:cubicBezTo>
                  <a:close/>
                  <a:moveTo>
                    <a:pt x="8728" y="3711"/>
                  </a:moveTo>
                  <a:lnTo>
                    <a:pt x="9059" y="3794"/>
                  </a:lnTo>
                  <a:cubicBezTo>
                    <a:pt x="8893" y="4064"/>
                    <a:pt x="8810" y="4395"/>
                    <a:pt x="8728" y="4665"/>
                  </a:cubicBezTo>
                  <a:cubicBezTo>
                    <a:pt x="8728" y="5017"/>
                    <a:pt x="8645" y="5266"/>
                    <a:pt x="8728" y="5618"/>
                  </a:cubicBezTo>
                  <a:lnTo>
                    <a:pt x="8375" y="5536"/>
                  </a:lnTo>
                  <a:lnTo>
                    <a:pt x="8292" y="5536"/>
                  </a:lnTo>
                  <a:cubicBezTo>
                    <a:pt x="8209" y="4914"/>
                    <a:pt x="8375" y="4230"/>
                    <a:pt x="8728" y="3711"/>
                  </a:cubicBezTo>
                  <a:close/>
                  <a:moveTo>
                    <a:pt x="8292" y="5701"/>
                  </a:moveTo>
                  <a:lnTo>
                    <a:pt x="8645" y="5784"/>
                  </a:lnTo>
                  <a:cubicBezTo>
                    <a:pt x="8458" y="6054"/>
                    <a:pt x="8375" y="6385"/>
                    <a:pt x="8292" y="6655"/>
                  </a:cubicBezTo>
                  <a:cubicBezTo>
                    <a:pt x="8209" y="6987"/>
                    <a:pt x="8126" y="7256"/>
                    <a:pt x="8126" y="7608"/>
                  </a:cubicBezTo>
                  <a:lnTo>
                    <a:pt x="7774" y="7505"/>
                  </a:lnTo>
                  <a:cubicBezTo>
                    <a:pt x="7691" y="6904"/>
                    <a:pt x="7857" y="6137"/>
                    <a:pt x="8292" y="5701"/>
                  </a:cubicBezTo>
                  <a:close/>
                  <a:moveTo>
                    <a:pt x="11319" y="4914"/>
                  </a:moveTo>
                  <a:lnTo>
                    <a:pt x="11319" y="4914"/>
                  </a:lnTo>
                  <a:cubicBezTo>
                    <a:pt x="10981" y="6503"/>
                    <a:pt x="10491" y="8303"/>
                    <a:pt x="10067" y="8303"/>
                  </a:cubicBezTo>
                  <a:cubicBezTo>
                    <a:pt x="10049" y="8303"/>
                    <a:pt x="10031" y="8299"/>
                    <a:pt x="10013" y="8293"/>
                  </a:cubicBezTo>
                  <a:cubicBezTo>
                    <a:pt x="9577" y="8127"/>
                    <a:pt x="11236" y="5100"/>
                    <a:pt x="11319" y="4914"/>
                  </a:cubicBezTo>
                  <a:close/>
                  <a:moveTo>
                    <a:pt x="2074" y="7422"/>
                  </a:moveTo>
                  <a:cubicBezTo>
                    <a:pt x="2426" y="7505"/>
                    <a:pt x="2592" y="8023"/>
                    <a:pt x="2509" y="8293"/>
                  </a:cubicBezTo>
                  <a:lnTo>
                    <a:pt x="2426" y="8293"/>
                  </a:lnTo>
                  <a:lnTo>
                    <a:pt x="2152" y="8422"/>
                  </a:lnTo>
                  <a:lnTo>
                    <a:pt x="2152" y="8422"/>
                  </a:lnTo>
                  <a:cubicBezTo>
                    <a:pt x="2134" y="8351"/>
                    <a:pt x="2074" y="8280"/>
                    <a:pt x="2074" y="8210"/>
                  </a:cubicBezTo>
                  <a:cubicBezTo>
                    <a:pt x="2074" y="8127"/>
                    <a:pt x="2074" y="8127"/>
                    <a:pt x="1991" y="8023"/>
                  </a:cubicBezTo>
                  <a:cubicBezTo>
                    <a:pt x="1991" y="7940"/>
                    <a:pt x="1991" y="7857"/>
                    <a:pt x="1908" y="7857"/>
                  </a:cubicBezTo>
                  <a:cubicBezTo>
                    <a:pt x="1804" y="7774"/>
                    <a:pt x="1804" y="7691"/>
                    <a:pt x="1721" y="7691"/>
                  </a:cubicBezTo>
                  <a:lnTo>
                    <a:pt x="2074" y="7422"/>
                  </a:lnTo>
                  <a:close/>
                  <a:moveTo>
                    <a:pt x="7691" y="7691"/>
                  </a:moveTo>
                  <a:lnTo>
                    <a:pt x="8023" y="7774"/>
                  </a:lnTo>
                  <a:cubicBezTo>
                    <a:pt x="7857" y="8023"/>
                    <a:pt x="7691" y="8293"/>
                    <a:pt x="7505" y="8541"/>
                  </a:cubicBezTo>
                  <a:cubicBezTo>
                    <a:pt x="7339" y="8894"/>
                    <a:pt x="7173" y="9163"/>
                    <a:pt x="7090" y="9412"/>
                  </a:cubicBezTo>
                  <a:lnTo>
                    <a:pt x="6820" y="9163"/>
                  </a:lnTo>
                  <a:cubicBezTo>
                    <a:pt x="6903" y="8645"/>
                    <a:pt x="7256" y="8023"/>
                    <a:pt x="7691" y="7691"/>
                  </a:cubicBezTo>
                  <a:close/>
                  <a:moveTo>
                    <a:pt x="14159" y="5618"/>
                  </a:moveTo>
                  <a:lnTo>
                    <a:pt x="14159" y="5618"/>
                  </a:lnTo>
                  <a:cubicBezTo>
                    <a:pt x="13723" y="6904"/>
                    <a:pt x="13205" y="8375"/>
                    <a:pt x="12355" y="9578"/>
                  </a:cubicBezTo>
                  <a:cubicBezTo>
                    <a:pt x="12355" y="9578"/>
                    <a:pt x="13392" y="6738"/>
                    <a:pt x="14159" y="5618"/>
                  </a:cubicBezTo>
                  <a:close/>
                  <a:moveTo>
                    <a:pt x="17454" y="7774"/>
                  </a:moveTo>
                  <a:cubicBezTo>
                    <a:pt x="17537" y="7774"/>
                    <a:pt x="17537" y="7857"/>
                    <a:pt x="17620" y="7857"/>
                  </a:cubicBezTo>
                  <a:cubicBezTo>
                    <a:pt x="17351" y="8127"/>
                    <a:pt x="17102" y="8458"/>
                    <a:pt x="17019" y="8811"/>
                  </a:cubicBezTo>
                  <a:cubicBezTo>
                    <a:pt x="16936" y="9059"/>
                    <a:pt x="16833" y="9246"/>
                    <a:pt x="16833" y="9495"/>
                  </a:cubicBezTo>
                  <a:lnTo>
                    <a:pt x="16833" y="9578"/>
                  </a:lnTo>
                  <a:lnTo>
                    <a:pt x="16833" y="9681"/>
                  </a:lnTo>
                  <a:lnTo>
                    <a:pt x="16833" y="9847"/>
                  </a:lnTo>
                  <a:lnTo>
                    <a:pt x="16667" y="9847"/>
                  </a:lnTo>
                  <a:lnTo>
                    <a:pt x="16667" y="9764"/>
                  </a:lnTo>
                  <a:lnTo>
                    <a:pt x="16501" y="9764"/>
                  </a:lnTo>
                  <a:cubicBezTo>
                    <a:pt x="16314" y="9059"/>
                    <a:pt x="16667" y="8210"/>
                    <a:pt x="17268" y="7774"/>
                  </a:cubicBezTo>
                  <a:close/>
                  <a:moveTo>
                    <a:pt x="2509" y="8541"/>
                  </a:moveTo>
                  <a:cubicBezTo>
                    <a:pt x="3027" y="8977"/>
                    <a:pt x="3276" y="9764"/>
                    <a:pt x="3193" y="10365"/>
                  </a:cubicBezTo>
                  <a:lnTo>
                    <a:pt x="2841" y="10448"/>
                  </a:lnTo>
                  <a:cubicBezTo>
                    <a:pt x="2841" y="10096"/>
                    <a:pt x="2758" y="9847"/>
                    <a:pt x="2675" y="9495"/>
                  </a:cubicBezTo>
                  <a:cubicBezTo>
                    <a:pt x="2592" y="9246"/>
                    <a:pt x="2426" y="8894"/>
                    <a:pt x="2156" y="8645"/>
                  </a:cubicBezTo>
                  <a:lnTo>
                    <a:pt x="2509" y="8541"/>
                  </a:lnTo>
                  <a:close/>
                  <a:moveTo>
                    <a:pt x="6655" y="9329"/>
                  </a:moveTo>
                  <a:lnTo>
                    <a:pt x="6903" y="9578"/>
                  </a:lnTo>
                  <a:cubicBezTo>
                    <a:pt x="6820" y="9681"/>
                    <a:pt x="6738" y="9681"/>
                    <a:pt x="6655" y="9764"/>
                  </a:cubicBezTo>
                  <a:lnTo>
                    <a:pt x="6572" y="9764"/>
                  </a:lnTo>
                  <a:cubicBezTo>
                    <a:pt x="6572" y="9764"/>
                    <a:pt x="6572" y="9847"/>
                    <a:pt x="6468" y="9847"/>
                  </a:cubicBezTo>
                  <a:cubicBezTo>
                    <a:pt x="6468" y="9847"/>
                    <a:pt x="6385" y="9847"/>
                    <a:pt x="6302" y="9930"/>
                  </a:cubicBezTo>
                  <a:lnTo>
                    <a:pt x="6219" y="10013"/>
                  </a:lnTo>
                  <a:lnTo>
                    <a:pt x="6136" y="10013"/>
                  </a:lnTo>
                  <a:cubicBezTo>
                    <a:pt x="6054" y="10013"/>
                    <a:pt x="5950" y="10096"/>
                    <a:pt x="5867" y="10096"/>
                  </a:cubicBezTo>
                  <a:cubicBezTo>
                    <a:pt x="5618" y="10282"/>
                    <a:pt x="5432" y="10365"/>
                    <a:pt x="5266" y="10531"/>
                  </a:cubicBezTo>
                  <a:cubicBezTo>
                    <a:pt x="5266" y="10614"/>
                    <a:pt x="5266" y="10614"/>
                    <a:pt x="5183" y="10718"/>
                  </a:cubicBezTo>
                  <a:cubicBezTo>
                    <a:pt x="5100" y="10801"/>
                    <a:pt x="5100" y="10967"/>
                    <a:pt x="5100" y="11132"/>
                  </a:cubicBezTo>
                  <a:lnTo>
                    <a:pt x="4748" y="10967"/>
                  </a:lnTo>
                  <a:cubicBezTo>
                    <a:pt x="4665" y="10718"/>
                    <a:pt x="4748" y="10448"/>
                    <a:pt x="5017" y="10282"/>
                  </a:cubicBezTo>
                  <a:lnTo>
                    <a:pt x="5183" y="10282"/>
                  </a:lnTo>
                  <a:lnTo>
                    <a:pt x="5183" y="10200"/>
                  </a:lnTo>
                  <a:lnTo>
                    <a:pt x="5183" y="10096"/>
                  </a:lnTo>
                  <a:cubicBezTo>
                    <a:pt x="5618" y="9764"/>
                    <a:pt x="6136" y="9495"/>
                    <a:pt x="6655" y="9329"/>
                  </a:cubicBezTo>
                  <a:close/>
                  <a:moveTo>
                    <a:pt x="10013" y="8541"/>
                  </a:moveTo>
                  <a:cubicBezTo>
                    <a:pt x="10013" y="8728"/>
                    <a:pt x="10096" y="8977"/>
                    <a:pt x="10199" y="9163"/>
                  </a:cubicBezTo>
                  <a:cubicBezTo>
                    <a:pt x="10365" y="9329"/>
                    <a:pt x="10531" y="9412"/>
                    <a:pt x="10718" y="9578"/>
                  </a:cubicBezTo>
                  <a:cubicBezTo>
                    <a:pt x="11132" y="9764"/>
                    <a:pt x="11567" y="9847"/>
                    <a:pt x="12003" y="9930"/>
                  </a:cubicBezTo>
                  <a:cubicBezTo>
                    <a:pt x="12086" y="10200"/>
                    <a:pt x="12086" y="10448"/>
                    <a:pt x="12169" y="10614"/>
                  </a:cubicBezTo>
                  <a:cubicBezTo>
                    <a:pt x="12355" y="10884"/>
                    <a:pt x="12438" y="11049"/>
                    <a:pt x="12604" y="11236"/>
                  </a:cubicBezTo>
                  <a:cubicBezTo>
                    <a:pt x="12956" y="11651"/>
                    <a:pt x="13392" y="11920"/>
                    <a:pt x="13827" y="12086"/>
                  </a:cubicBezTo>
                  <a:cubicBezTo>
                    <a:pt x="13557" y="12086"/>
                    <a:pt x="13309" y="12003"/>
                    <a:pt x="13039" y="11920"/>
                  </a:cubicBezTo>
                  <a:cubicBezTo>
                    <a:pt x="12790" y="11837"/>
                    <a:pt x="12521" y="11651"/>
                    <a:pt x="12355" y="11485"/>
                  </a:cubicBezTo>
                  <a:cubicBezTo>
                    <a:pt x="12086" y="11319"/>
                    <a:pt x="12003" y="11049"/>
                    <a:pt x="11837" y="10801"/>
                  </a:cubicBezTo>
                  <a:cubicBezTo>
                    <a:pt x="11754" y="10718"/>
                    <a:pt x="11754" y="10531"/>
                    <a:pt x="11650" y="10448"/>
                  </a:cubicBezTo>
                  <a:lnTo>
                    <a:pt x="11650" y="10282"/>
                  </a:lnTo>
                  <a:cubicBezTo>
                    <a:pt x="11485" y="10282"/>
                    <a:pt x="11402" y="10200"/>
                    <a:pt x="11236" y="10200"/>
                  </a:cubicBezTo>
                  <a:cubicBezTo>
                    <a:pt x="11049" y="10096"/>
                    <a:pt x="10800" y="10013"/>
                    <a:pt x="10531" y="9847"/>
                  </a:cubicBezTo>
                  <a:cubicBezTo>
                    <a:pt x="10365" y="9681"/>
                    <a:pt x="10199" y="9495"/>
                    <a:pt x="10013" y="9246"/>
                  </a:cubicBezTo>
                  <a:cubicBezTo>
                    <a:pt x="10013" y="9163"/>
                    <a:pt x="9930" y="9059"/>
                    <a:pt x="9930" y="8977"/>
                  </a:cubicBezTo>
                  <a:cubicBezTo>
                    <a:pt x="9847" y="9163"/>
                    <a:pt x="9681" y="9329"/>
                    <a:pt x="9412" y="9495"/>
                  </a:cubicBezTo>
                  <a:cubicBezTo>
                    <a:pt x="9246" y="9681"/>
                    <a:pt x="8976" y="9847"/>
                    <a:pt x="8728" y="9847"/>
                  </a:cubicBezTo>
                  <a:cubicBezTo>
                    <a:pt x="8458" y="9930"/>
                    <a:pt x="8209" y="9930"/>
                    <a:pt x="7940" y="9930"/>
                  </a:cubicBezTo>
                  <a:cubicBezTo>
                    <a:pt x="7691" y="9847"/>
                    <a:pt x="7422" y="9764"/>
                    <a:pt x="7173" y="9578"/>
                  </a:cubicBezTo>
                  <a:lnTo>
                    <a:pt x="7173" y="9578"/>
                  </a:lnTo>
                  <a:cubicBezTo>
                    <a:pt x="7422" y="9681"/>
                    <a:pt x="7691" y="9764"/>
                    <a:pt x="7940" y="9764"/>
                  </a:cubicBezTo>
                  <a:cubicBezTo>
                    <a:pt x="8209" y="9764"/>
                    <a:pt x="8458" y="9764"/>
                    <a:pt x="8645" y="9681"/>
                  </a:cubicBezTo>
                  <a:cubicBezTo>
                    <a:pt x="9163" y="9578"/>
                    <a:pt x="9577" y="9246"/>
                    <a:pt x="9930" y="8894"/>
                  </a:cubicBezTo>
                  <a:lnTo>
                    <a:pt x="9930" y="8541"/>
                  </a:lnTo>
                  <a:close/>
                  <a:moveTo>
                    <a:pt x="16418" y="10013"/>
                  </a:moveTo>
                  <a:cubicBezTo>
                    <a:pt x="16418" y="10013"/>
                    <a:pt x="16501" y="10096"/>
                    <a:pt x="16584" y="10096"/>
                  </a:cubicBezTo>
                  <a:cubicBezTo>
                    <a:pt x="16584" y="10096"/>
                    <a:pt x="16667" y="10200"/>
                    <a:pt x="16750" y="10200"/>
                  </a:cubicBezTo>
                  <a:cubicBezTo>
                    <a:pt x="16418" y="10448"/>
                    <a:pt x="16149" y="10801"/>
                    <a:pt x="16066" y="11132"/>
                  </a:cubicBezTo>
                  <a:cubicBezTo>
                    <a:pt x="15983" y="11319"/>
                    <a:pt x="15900" y="11568"/>
                    <a:pt x="15900" y="11754"/>
                  </a:cubicBezTo>
                  <a:cubicBezTo>
                    <a:pt x="15900" y="11837"/>
                    <a:pt x="15796" y="11920"/>
                    <a:pt x="15796" y="11920"/>
                  </a:cubicBezTo>
                  <a:lnTo>
                    <a:pt x="15796" y="12003"/>
                  </a:lnTo>
                  <a:cubicBezTo>
                    <a:pt x="15796" y="12086"/>
                    <a:pt x="15796" y="12169"/>
                    <a:pt x="15900" y="12272"/>
                  </a:cubicBezTo>
                  <a:cubicBezTo>
                    <a:pt x="15796" y="12272"/>
                    <a:pt x="15796" y="12169"/>
                    <a:pt x="15796" y="12169"/>
                  </a:cubicBezTo>
                  <a:lnTo>
                    <a:pt x="15630" y="12169"/>
                  </a:lnTo>
                  <a:lnTo>
                    <a:pt x="15630" y="12086"/>
                  </a:lnTo>
                  <a:lnTo>
                    <a:pt x="15547" y="12086"/>
                  </a:lnTo>
                  <a:cubicBezTo>
                    <a:pt x="15382" y="11402"/>
                    <a:pt x="15713" y="10448"/>
                    <a:pt x="16314" y="10013"/>
                  </a:cubicBezTo>
                  <a:close/>
                  <a:moveTo>
                    <a:pt x="3193" y="10531"/>
                  </a:moveTo>
                  <a:cubicBezTo>
                    <a:pt x="3462" y="10801"/>
                    <a:pt x="3628" y="11049"/>
                    <a:pt x="3711" y="11402"/>
                  </a:cubicBezTo>
                  <a:lnTo>
                    <a:pt x="3711" y="11485"/>
                  </a:lnTo>
                  <a:cubicBezTo>
                    <a:pt x="3794" y="11754"/>
                    <a:pt x="3877" y="12086"/>
                    <a:pt x="3794" y="12438"/>
                  </a:cubicBezTo>
                  <a:lnTo>
                    <a:pt x="3462" y="12521"/>
                  </a:lnTo>
                  <a:cubicBezTo>
                    <a:pt x="3462" y="12169"/>
                    <a:pt x="3359" y="11837"/>
                    <a:pt x="3276" y="11568"/>
                  </a:cubicBezTo>
                  <a:cubicBezTo>
                    <a:pt x="3193" y="11236"/>
                    <a:pt x="3110" y="10967"/>
                    <a:pt x="2841" y="10718"/>
                  </a:cubicBezTo>
                  <a:cubicBezTo>
                    <a:pt x="3027" y="10614"/>
                    <a:pt x="3110" y="10614"/>
                    <a:pt x="3193" y="10531"/>
                  </a:cubicBezTo>
                  <a:close/>
                  <a:moveTo>
                    <a:pt x="13723" y="12272"/>
                  </a:moveTo>
                  <a:lnTo>
                    <a:pt x="13723" y="12272"/>
                  </a:lnTo>
                  <a:cubicBezTo>
                    <a:pt x="13910" y="12355"/>
                    <a:pt x="13993" y="12355"/>
                    <a:pt x="14076" y="12438"/>
                  </a:cubicBezTo>
                  <a:cubicBezTo>
                    <a:pt x="14159" y="12687"/>
                    <a:pt x="13993" y="13039"/>
                    <a:pt x="13827" y="13309"/>
                  </a:cubicBezTo>
                  <a:cubicBezTo>
                    <a:pt x="13723" y="13205"/>
                    <a:pt x="13557" y="13205"/>
                    <a:pt x="13474" y="13205"/>
                  </a:cubicBezTo>
                  <a:cubicBezTo>
                    <a:pt x="13474" y="13122"/>
                    <a:pt x="13557" y="13122"/>
                    <a:pt x="13557" y="13039"/>
                  </a:cubicBezTo>
                  <a:cubicBezTo>
                    <a:pt x="13640" y="13039"/>
                    <a:pt x="13640" y="13039"/>
                    <a:pt x="13640" y="12957"/>
                  </a:cubicBezTo>
                  <a:cubicBezTo>
                    <a:pt x="13640" y="12957"/>
                    <a:pt x="13723" y="12874"/>
                    <a:pt x="13723" y="12791"/>
                  </a:cubicBezTo>
                  <a:cubicBezTo>
                    <a:pt x="13723" y="12687"/>
                    <a:pt x="13827" y="12604"/>
                    <a:pt x="13827" y="12521"/>
                  </a:cubicBezTo>
                  <a:lnTo>
                    <a:pt x="13827" y="12438"/>
                  </a:lnTo>
                  <a:cubicBezTo>
                    <a:pt x="13827" y="12355"/>
                    <a:pt x="13723" y="12355"/>
                    <a:pt x="13723" y="12272"/>
                  </a:cubicBezTo>
                  <a:close/>
                  <a:moveTo>
                    <a:pt x="4665" y="11132"/>
                  </a:moveTo>
                  <a:lnTo>
                    <a:pt x="5017" y="11236"/>
                  </a:lnTo>
                  <a:cubicBezTo>
                    <a:pt x="4748" y="11485"/>
                    <a:pt x="4582" y="11837"/>
                    <a:pt x="4499" y="12086"/>
                  </a:cubicBezTo>
                  <a:cubicBezTo>
                    <a:pt x="4499" y="12438"/>
                    <a:pt x="4395" y="12687"/>
                    <a:pt x="4499" y="13039"/>
                  </a:cubicBezTo>
                  <a:lnTo>
                    <a:pt x="4312" y="13039"/>
                  </a:lnTo>
                  <a:cubicBezTo>
                    <a:pt x="4395" y="13122"/>
                    <a:pt x="4395" y="13122"/>
                    <a:pt x="4395" y="13205"/>
                  </a:cubicBezTo>
                  <a:lnTo>
                    <a:pt x="4582" y="13205"/>
                  </a:lnTo>
                  <a:cubicBezTo>
                    <a:pt x="4748" y="13475"/>
                    <a:pt x="4748" y="13827"/>
                    <a:pt x="4748" y="14076"/>
                  </a:cubicBezTo>
                  <a:lnTo>
                    <a:pt x="4665" y="13993"/>
                  </a:lnTo>
                  <a:lnTo>
                    <a:pt x="4665" y="13993"/>
                  </a:lnTo>
                  <a:cubicBezTo>
                    <a:pt x="4748" y="14076"/>
                    <a:pt x="4748" y="14159"/>
                    <a:pt x="4748" y="14242"/>
                  </a:cubicBezTo>
                  <a:cubicBezTo>
                    <a:pt x="4665" y="14242"/>
                    <a:pt x="4665" y="14345"/>
                    <a:pt x="4665" y="14345"/>
                  </a:cubicBezTo>
                  <a:lnTo>
                    <a:pt x="4395" y="14511"/>
                  </a:lnTo>
                  <a:cubicBezTo>
                    <a:pt x="4312" y="14159"/>
                    <a:pt x="4146" y="13910"/>
                    <a:pt x="4064" y="13558"/>
                  </a:cubicBezTo>
                  <a:cubicBezTo>
                    <a:pt x="3877" y="13309"/>
                    <a:pt x="3711" y="13039"/>
                    <a:pt x="3545" y="12687"/>
                  </a:cubicBezTo>
                  <a:lnTo>
                    <a:pt x="3877" y="12604"/>
                  </a:lnTo>
                  <a:cubicBezTo>
                    <a:pt x="3981" y="12687"/>
                    <a:pt x="4064" y="12687"/>
                    <a:pt x="4146" y="12791"/>
                  </a:cubicBezTo>
                  <a:cubicBezTo>
                    <a:pt x="3981" y="11754"/>
                    <a:pt x="4582" y="11236"/>
                    <a:pt x="4665" y="11132"/>
                  </a:cubicBezTo>
                  <a:close/>
                  <a:moveTo>
                    <a:pt x="15382" y="12355"/>
                  </a:moveTo>
                  <a:cubicBezTo>
                    <a:pt x="15464" y="12355"/>
                    <a:pt x="15464" y="12438"/>
                    <a:pt x="15547" y="12438"/>
                  </a:cubicBezTo>
                  <a:cubicBezTo>
                    <a:pt x="15630" y="12438"/>
                    <a:pt x="15630" y="12438"/>
                    <a:pt x="15713" y="12521"/>
                  </a:cubicBezTo>
                  <a:cubicBezTo>
                    <a:pt x="15382" y="12791"/>
                    <a:pt x="15195" y="13039"/>
                    <a:pt x="15029" y="13392"/>
                  </a:cubicBezTo>
                  <a:cubicBezTo>
                    <a:pt x="14946" y="13641"/>
                    <a:pt x="14863" y="13910"/>
                    <a:pt x="14760" y="14076"/>
                  </a:cubicBezTo>
                  <a:lnTo>
                    <a:pt x="14760" y="14159"/>
                  </a:lnTo>
                  <a:lnTo>
                    <a:pt x="14760" y="14345"/>
                  </a:lnTo>
                  <a:lnTo>
                    <a:pt x="14760" y="14594"/>
                  </a:lnTo>
                  <a:cubicBezTo>
                    <a:pt x="14677" y="14511"/>
                    <a:pt x="14677" y="14511"/>
                    <a:pt x="14594" y="14511"/>
                  </a:cubicBezTo>
                  <a:cubicBezTo>
                    <a:pt x="14511" y="14511"/>
                    <a:pt x="14511" y="14428"/>
                    <a:pt x="14428" y="14428"/>
                  </a:cubicBezTo>
                  <a:cubicBezTo>
                    <a:pt x="14345" y="13641"/>
                    <a:pt x="14760" y="12791"/>
                    <a:pt x="15382" y="12355"/>
                  </a:cubicBezTo>
                  <a:close/>
                  <a:moveTo>
                    <a:pt x="13392" y="13392"/>
                  </a:moveTo>
                  <a:lnTo>
                    <a:pt x="13723" y="13475"/>
                  </a:lnTo>
                  <a:cubicBezTo>
                    <a:pt x="13910" y="14076"/>
                    <a:pt x="13827" y="14864"/>
                    <a:pt x="13557" y="15382"/>
                  </a:cubicBezTo>
                  <a:lnTo>
                    <a:pt x="13205" y="15382"/>
                  </a:lnTo>
                  <a:cubicBezTo>
                    <a:pt x="13309" y="15029"/>
                    <a:pt x="13392" y="14677"/>
                    <a:pt x="13392" y="14428"/>
                  </a:cubicBezTo>
                  <a:cubicBezTo>
                    <a:pt x="13392" y="14076"/>
                    <a:pt x="13474" y="13724"/>
                    <a:pt x="13392" y="13392"/>
                  </a:cubicBezTo>
                  <a:close/>
                  <a:moveTo>
                    <a:pt x="4831" y="14428"/>
                  </a:moveTo>
                  <a:cubicBezTo>
                    <a:pt x="5349" y="14677"/>
                    <a:pt x="5950" y="15029"/>
                    <a:pt x="6302" y="15548"/>
                  </a:cubicBezTo>
                  <a:lnTo>
                    <a:pt x="6136" y="15900"/>
                  </a:lnTo>
                  <a:cubicBezTo>
                    <a:pt x="5867" y="15631"/>
                    <a:pt x="5618" y="15465"/>
                    <a:pt x="5349" y="15195"/>
                  </a:cubicBezTo>
                  <a:cubicBezTo>
                    <a:pt x="5100" y="15029"/>
                    <a:pt x="4831" y="14864"/>
                    <a:pt x="4582" y="14677"/>
                  </a:cubicBezTo>
                  <a:lnTo>
                    <a:pt x="4831" y="14428"/>
                  </a:lnTo>
                  <a:close/>
                  <a:moveTo>
                    <a:pt x="6468" y="15631"/>
                  </a:moveTo>
                  <a:cubicBezTo>
                    <a:pt x="6986" y="15631"/>
                    <a:pt x="7505" y="15796"/>
                    <a:pt x="7857" y="16066"/>
                  </a:cubicBezTo>
                  <a:cubicBezTo>
                    <a:pt x="8023" y="16149"/>
                    <a:pt x="8126" y="16315"/>
                    <a:pt x="8292" y="16418"/>
                  </a:cubicBezTo>
                  <a:lnTo>
                    <a:pt x="8126" y="16750"/>
                  </a:lnTo>
                  <a:cubicBezTo>
                    <a:pt x="7857" y="16501"/>
                    <a:pt x="7608" y="16418"/>
                    <a:pt x="7256" y="16232"/>
                  </a:cubicBezTo>
                  <a:cubicBezTo>
                    <a:pt x="6986" y="16149"/>
                    <a:pt x="6655" y="15983"/>
                    <a:pt x="6302" y="15983"/>
                  </a:cubicBezTo>
                  <a:lnTo>
                    <a:pt x="6468" y="15631"/>
                  </a:lnTo>
                  <a:close/>
                  <a:moveTo>
                    <a:pt x="13557" y="15548"/>
                  </a:moveTo>
                  <a:cubicBezTo>
                    <a:pt x="13827" y="16066"/>
                    <a:pt x="13910" y="16833"/>
                    <a:pt x="13723" y="17455"/>
                  </a:cubicBezTo>
                  <a:lnTo>
                    <a:pt x="13392" y="17538"/>
                  </a:lnTo>
                  <a:cubicBezTo>
                    <a:pt x="13474" y="17185"/>
                    <a:pt x="13392" y="16833"/>
                    <a:pt x="13392" y="16501"/>
                  </a:cubicBezTo>
                  <a:cubicBezTo>
                    <a:pt x="13392" y="16232"/>
                    <a:pt x="13309" y="15900"/>
                    <a:pt x="13205" y="15548"/>
                  </a:cubicBezTo>
                  <a:close/>
                  <a:moveTo>
                    <a:pt x="8458" y="16501"/>
                  </a:moveTo>
                  <a:cubicBezTo>
                    <a:pt x="9059" y="16501"/>
                    <a:pt x="9847" y="16833"/>
                    <a:pt x="10199" y="17455"/>
                  </a:cubicBezTo>
                  <a:lnTo>
                    <a:pt x="10013" y="17703"/>
                  </a:lnTo>
                  <a:cubicBezTo>
                    <a:pt x="9764" y="17455"/>
                    <a:pt x="9495" y="17268"/>
                    <a:pt x="9246" y="17102"/>
                  </a:cubicBezTo>
                  <a:cubicBezTo>
                    <a:pt x="9059" y="17019"/>
                    <a:pt x="8976" y="16937"/>
                    <a:pt x="8810" y="16937"/>
                  </a:cubicBezTo>
                  <a:cubicBezTo>
                    <a:pt x="8645" y="16833"/>
                    <a:pt x="8458" y="16833"/>
                    <a:pt x="8292" y="16833"/>
                  </a:cubicBezTo>
                  <a:lnTo>
                    <a:pt x="8458" y="16501"/>
                  </a:lnTo>
                  <a:close/>
                  <a:moveTo>
                    <a:pt x="13827" y="17621"/>
                  </a:moveTo>
                  <a:cubicBezTo>
                    <a:pt x="13910" y="17786"/>
                    <a:pt x="13910" y="17869"/>
                    <a:pt x="13993" y="18056"/>
                  </a:cubicBezTo>
                  <a:cubicBezTo>
                    <a:pt x="13993" y="18222"/>
                    <a:pt x="14076" y="18388"/>
                    <a:pt x="13993" y="18491"/>
                  </a:cubicBezTo>
                  <a:lnTo>
                    <a:pt x="13640" y="18657"/>
                  </a:lnTo>
                  <a:cubicBezTo>
                    <a:pt x="13640" y="18574"/>
                    <a:pt x="13723" y="18574"/>
                    <a:pt x="13723" y="18491"/>
                  </a:cubicBezTo>
                  <a:lnTo>
                    <a:pt x="13723" y="18388"/>
                  </a:lnTo>
                  <a:lnTo>
                    <a:pt x="13723" y="18305"/>
                  </a:lnTo>
                  <a:cubicBezTo>
                    <a:pt x="13723" y="18305"/>
                    <a:pt x="13723" y="18222"/>
                    <a:pt x="13640" y="18139"/>
                  </a:cubicBezTo>
                  <a:lnTo>
                    <a:pt x="13640" y="17973"/>
                  </a:lnTo>
                  <a:cubicBezTo>
                    <a:pt x="13640" y="17973"/>
                    <a:pt x="13557" y="17973"/>
                    <a:pt x="13557" y="17869"/>
                  </a:cubicBezTo>
                  <a:lnTo>
                    <a:pt x="13557" y="17786"/>
                  </a:lnTo>
                  <a:cubicBezTo>
                    <a:pt x="13474" y="17786"/>
                    <a:pt x="13474" y="17786"/>
                    <a:pt x="13474" y="17703"/>
                  </a:cubicBezTo>
                  <a:lnTo>
                    <a:pt x="13827" y="17621"/>
                  </a:lnTo>
                  <a:close/>
                  <a:moveTo>
                    <a:pt x="10365" y="17538"/>
                  </a:moveTo>
                  <a:cubicBezTo>
                    <a:pt x="10966" y="17703"/>
                    <a:pt x="11650" y="18305"/>
                    <a:pt x="11754" y="18906"/>
                  </a:cubicBezTo>
                  <a:lnTo>
                    <a:pt x="11485" y="19175"/>
                  </a:lnTo>
                  <a:cubicBezTo>
                    <a:pt x="11485" y="19092"/>
                    <a:pt x="11402" y="19009"/>
                    <a:pt x="11402" y="18906"/>
                  </a:cubicBezTo>
                  <a:lnTo>
                    <a:pt x="11236" y="18740"/>
                  </a:lnTo>
                  <a:cubicBezTo>
                    <a:pt x="11236" y="18657"/>
                    <a:pt x="11132" y="18574"/>
                    <a:pt x="11132" y="18574"/>
                  </a:cubicBezTo>
                  <a:cubicBezTo>
                    <a:pt x="11049" y="18491"/>
                    <a:pt x="11049" y="18388"/>
                    <a:pt x="10966" y="18305"/>
                  </a:cubicBezTo>
                  <a:lnTo>
                    <a:pt x="10800" y="18222"/>
                  </a:lnTo>
                  <a:cubicBezTo>
                    <a:pt x="10718" y="18139"/>
                    <a:pt x="10614" y="18056"/>
                    <a:pt x="10614" y="18056"/>
                  </a:cubicBezTo>
                  <a:cubicBezTo>
                    <a:pt x="10531" y="17973"/>
                    <a:pt x="10448" y="17973"/>
                    <a:pt x="10365" y="17869"/>
                  </a:cubicBezTo>
                  <a:cubicBezTo>
                    <a:pt x="10294" y="17869"/>
                    <a:pt x="10223" y="17869"/>
                    <a:pt x="10138" y="17817"/>
                  </a:cubicBezTo>
                  <a:lnTo>
                    <a:pt x="10138" y="17817"/>
                  </a:lnTo>
                  <a:lnTo>
                    <a:pt x="10365" y="17538"/>
                  </a:lnTo>
                  <a:close/>
                  <a:moveTo>
                    <a:pt x="11920" y="19092"/>
                  </a:moveTo>
                  <a:cubicBezTo>
                    <a:pt x="12169" y="19175"/>
                    <a:pt x="12355" y="19341"/>
                    <a:pt x="12438" y="19611"/>
                  </a:cubicBezTo>
                  <a:lnTo>
                    <a:pt x="12438" y="19942"/>
                  </a:lnTo>
                  <a:lnTo>
                    <a:pt x="12086" y="20046"/>
                  </a:lnTo>
                  <a:cubicBezTo>
                    <a:pt x="12086" y="19859"/>
                    <a:pt x="12086" y="19776"/>
                    <a:pt x="12003" y="19611"/>
                  </a:cubicBezTo>
                  <a:cubicBezTo>
                    <a:pt x="11920" y="19528"/>
                    <a:pt x="11754" y="19341"/>
                    <a:pt x="11567" y="19341"/>
                  </a:cubicBezTo>
                  <a:lnTo>
                    <a:pt x="11920" y="19092"/>
                  </a:lnTo>
                  <a:close/>
                  <a:moveTo>
                    <a:pt x="9847" y="1"/>
                  </a:moveTo>
                  <a:cubicBezTo>
                    <a:pt x="9329" y="1"/>
                    <a:pt x="8893" y="84"/>
                    <a:pt x="8458" y="84"/>
                  </a:cubicBezTo>
                  <a:cubicBezTo>
                    <a:pt x="8023" y="167"/>
                    <a:pt x="7608" y="250"/>
                    <a:pt x="7173" y="436"/>
                  </a:cubicBezTo>
                  <a:cubicBezTo>
                    <a:pt x="6302" y="685"/>
                    <a:pt x="5535" y="1120"/>
                    <a:pt x="4748" y="1638"/>
                  </a:cubicBezTo>
                  <a:cubicBezTo>
                    <a:pt x="4064" y="2157"/>
                    <a:pt x="3359" y="2675"/>
                    <a:pt x="2675" y="3359"/>
                  </a:cubicBezTo>
                  <a:cubicBezTo>
                    <a:pt x="2426" y="3628"/>
                    <a:pt x="2074" y="3981"/>
                    <a:pt x="1804" y="4313"/>
                  </a:cubicBezTo>
                  <a:cubicBezTo>
                    <a:pt x="1555" y="4665"/>
                    <a:pt x="1286" y="5017"/>
                    <a:pt x="1037" y="5432"/>
                  </a:cubicBezTo>
                  <a:cubicBezTo>
                    <a:pt x="768" y="5618"/>
                    <a:pt x="519" y="5867"/>
                    <a:pt x="249" y="6385"/>
                  </a:cubicBezTo>
                  <a:cubicBezTo>
                    <a:pt x="84" y="6655"/>
                    <a:pt x="1" y="6904"/>
                    <a:pt x="1" y="7173"/>
                  </a:cubicBezTo>
                  <a:cubicBezTo>
                    <a:pt x="1" y="6987"/>
                    <a:pt x="166" y="6821"/>
                    <a:pt x="436" y="6738"/>
                  </a:cubicBezTo>
                  <a:cubicBezTo>
                    <a:pt x="519" y="6655"/>
                    <a:pt x="602" y="6655"/>
                    <a:pt x="685" y="6655"/>
                  </a:cubicBezTo>
                  <a:lnTo>
                    <a:pt x="1037" y="6655"/>
                  </a:lnTo>
                  <a:lnTo>
                    <a:pt x="1037" y="6468"/>
                  </a:lnTo>
                  <a:cubicBezTo>
                    <a:pt x="1120" y="6054"/>
                    <a:pt x="1389" y="5619"/>
                    <a:pt x="1721" y="5266"/>
                  </a:cubicBezTo>
                  <a:lnTo>
                    <a:pt x="1721" y="5266"/>
                  </a:lnTo>
                  <a:cubicBezTo>
                    <a:pt x="1389" y="5619"/>
                    <a:pt x="1203" y="6054"/>
                    <a:pt x="1120" y="6572"/>
                  </a:cubicBezTo>
                  <a:cubicBezTo>
                    <a:pt x="1037" y="6987"/>
                    <a:pt x="1037" y="7422"/>
                    <a:pt x="1037" y="7857"/>
                  </a:cubicBezTo>
                  <a:cubicBezTo>
                    <a:pt x="1120" y="8811"/>
                    <a:pt x="1286" y="9681"/>
                    <a:pt x="1472" y="10531"/>
                  </a:cubicBezTo>
                  <a:cubicBezTo>
                    <a:pt x="1638" y="10967"/>
                    <a:pt x="1721" y="11485"/>
                    <a:pt x="1804" y="11920"/>
                  </a:cubicBezTo>
                  <a:cubicBezTo>
                    <a:pt x="1991" y="12355"/>
                    <a:pt x="2074" y="12791"/>
                    <a:pt x="2239" y="13205"/>
                  </a:cubicBezTo>
                  <a:cubicBezTo>
                    <a:pt x="2322" y="13641"/>
                    <a:pt x="2426" y="14159"/>
                    <a:pt x="2426" y="14594"/>
                  </a:cubicBezTo>
                  <a:cubicBezTo>
                    <a:pt x="2509" y="15029"/>
                    <a:pt x="2509" y="15465"/>
                    <a:pt x="2426" y="15983"/>
                  </a:cubicBezTo>
                  <a:cubicBezTo>
                    <a:pt x="2509" y="15900"/>
                    <a:pt x="2509" y="15900"/>
                    <a:pt x="2592" y="15900"/>
                  </a:cubicBezTo>
                  <a:lnTo>
                    <a:pt x="2758" y="15900"/>
                  </a:lnTo>
                  <a:cubicBezTo>
                    <a:pt x="2841" y="15983"/>
                    <a:pt x="2944" y="15983"/>
                    <a:pt x="2944" y="16066"/>
                  </a:cubicBezTo>
                  <a:cubicBezTo>
                    <a:pt x="3110" y="16232"/>
                    <a:pt x="3193" y="16418"/>
                    <a:pt x="3276" y="16584"/>
                  </a:cubicBezTo>
                  <a:lnTo>
                    <a:pt x="3877" y="17455"/>
                  </a:lnTo>
                  <a:cubicBezTo>
                    <a:pt x="4229" y="18056"/>
                    <a:pt x="4665" y="18657"/>
                    <a:pt x="5100" y="19175"/>
                  </a:cubicBezTo>
                  <a:cubicBezTo>
                    <a:pt x="5618" y="19693"/>
                    <a:pt x="6136" y="20129"/>
                    <a:pt x="6738" y="20460"/>
                  </a:cubicBezTo>
                  <a:cubicBezTo>
                    <a:pt x="7339" y="20730"/>
                    <a:pt x="8023" y="20896"/>
                    <a:pt x="8728" y="20896"/>
                  </a:cubicBezTo>
                  <a:cubicBezTo>
                    <a:pt x="8988" y="20934"/>
                    <a:pt x="9253" y="20953"/>
                    <a:pt x="9519" y="20953"/>
                  </a:cubicBezTo>
                  <a:cubicBezTo>
                    <a:pt x="10565" y="20953"/>
                    <a:pt x="11628" y="20657"/>
                    <a:pt x="12521" y="20046"/>
                  </a:cubicBezTo>
                  <a:lnTo>
                    <a:pt x="12604" y="20046"/>
                  </a:lnTo>
                  <a:cubicBezTo>
                    <a:pt x="13205" y="19611"/>
                    <a:pt x="13723" y="19175"/>
                    <a:pt x="14241" y="18657"/>
                  </a:cubicBezTo>
                  <a:lnTo>
                    <a:pt x="15029" y="17869"/>
                  </a:lnTo>
                  <a:cubicBezTo>
                    <a:pt x="15195" y="17786"/>
                    <a:pt x="15278" y="17621"/>
                    <a:pt x="15464" y="17538"/>
                  </a:cubicBezTo>
                  <a:cubicBezTo>
                    <a:pt x="15630" y="17455"/>
                    <a:pt x="15796" y="17268"/>
                    <a:pt x="15983" y="17268"/>
                  </a:cubicBezTo>
                  <a:cubicBezTo>
                    <a:pt x="15983" y="16149"/>
                    <a:pt x="16418" y="15029"/>
                    <a:pt x="16833" y="13910"/>
                  </a:cubicBezTo>
                  <a:cubicBezTo>
                    <a:pt x="17019" y="13309"/>
                    <a:pt x="17268" y="12791"/>
                    <a:pt x="17454" y="12272"/>
                  </a:cubicBezTo>
                  <a:cubicBezTo>
                    <a:pt x="17703" y="11651"/>
                    <a:pt x="17869" y="11132"/>
                    <a:pt x="18056" y="10531"/>
                  </a:cubicBezTo>
                  <a:cubicBezTo>
                    <a:pt x="18387" y="9412"/>
                    <a:pt x="18657" y="8293"/>
                    <a:pt x="18740" y="7090"/>
                  </a:cubicBezTo>
                  <a:cubicBezTo>
                    <a:pt x="18740" y="6572"/>
                    <a:pt x="18740" y="5950"/>
                    <a:pt x="18574" y="5349"/>
                  </a:cubicBezTo>
                  <a:cubicBezTo>
                    <a:pt x="18491" y="5100"/>
                    <a:pt x="18304" y="4831"/>
                    <a:pt x="18139" y="4665"/>
                  </a:cubicBezTo>
                  <a:cubicBezTo>
                    <a:pt x="17973" y="4395"/>
                    <a:pt x="17703" y="4230"/>
                    <a:pt x="17454" y="4147"/>
                  </a:cubicBezTo>
                  <a:cubicBezTo>
                    <a:pt x="17351" y="4665"/>
                    <a:pt x="17268" y="5183"/>
                    <a:pt x="17102" y="5701"/>
                  </a:cubicBezTo>
                  <a:cubicBezTo>
                    <a:pt x="17185" y="5618"/>
                    <a:pt x="17185" y="5618"/>
                    <a:pt x="17268" y="5618"/>
                  </a:cubicBezTo>
                  <a:cubicBezTo>
                    <a:pt x="17351" y="5618"/>
                    <a:pt x="17351" y="5618"/>
                    <a:pt x="17454" y="5536"/>
                  </a:cubicBezTo>
                  <a:lnTo>
                    <a:pt x="17869" y="5536"/>
                  </a:lnTo>
                  <a:lnTo>
                    <a:pt x="17869" y="5432"/>
                  </a:lnTo>
                  <a:cubicBezTo>
                    <a:pt x="17973" y="5536"/>
                    <a:pt x="18056" y="5618"/>
                    <a:pt x="18056" y="5701"/>
                  </a:cubicBezTo>
                  <a:cubicBezTo>
                    <a:pt x="18056" y="5784"/>
                    <a:pt x="17973" y="5950"/>
                    <a:pt x="17869" y="5950"/>
                  </a:cubicBezTo>
                  <a:lnTo>
                    <a:pt x="17869" y="5867"/>
                  </a:lnTo>
                  <a:cubicBezTo>
                    <a:pt x="17537" y="5867"/>
                    <a:pt x="17268" y="5950"/>
                    <a:pt x="17102" y="6137"/>
                  </a:cubicBezTo>
                  <a:cubicBezTo>
                    <a:pt x="17185" y="6572"/>
                    <a:pt x="17351" y="6904"/>
                    <a:pt x="17537" y="6987"/>
                  </a:cubicBezTo>
                  <a:lnTo>
                    <a:pt x="17620" y="6904"/>
                  </a:lnTo>
                  <a:lnTo>
                    <a:pt x="17620" y="6904"/>
                  </a:lnTo>
                  <a:cubicBezTo>
                    <a:pt x="17620" y="7090"/>
                    <a:pt x="17537" y="7256"/>
                    <a:pt x="17454" y="7339"/>
                  </a:cubicBezTo>
                  <a:cubicBezTo>
                    <a:pt x="17385" y="7339"/>
                    <a:pt x="17289" y="7376"/>
                    <a:pt x="17207" y="7376"/>
                  </a:cubicBezTo>
                  <a:cubicBezTo>
                    <a:pt x="17167" y="7376"/>
                    <a:pt x="17130" y="7367"/>
                    <a:pt x="17102" y="7339"/>
                  </a:cubicBezTo>
                  <a:lnTo>
                    <a:pt x="17185" y="7256"/>
                  </a:lnTo>
                  <a:lnTo>
                    <a:pt x="17185" y="7173"/>
                  </a:lnTo>
                  <a:lnTo>
                    <a:pt x="17102" y="7173"/>
                  </a:lnTo>
                  <a:lnTo>
                    <a:pt x="17102" y="7090"/>
                  </a:lnTo>
                  <a:cubicBezTo>
                    <a:pt x="17019" y="6904"/>
                    <a:pt x="16936" y="6738"/>
                    <a:pt x="16833" y="6468"/>
                  </a:cubicBezTo>
                  <a:lnTo>
                    <a:pt x="16833" y="6572"/>
                  </a:lnTo>
                  <a:cubicBezTo>
                    <a:pt x="16584" y="7173"/>
                    <a:pt x="16418" y="7774"/>
                    <a:pt x="16149" y="8375"/>
                  </a:cubicBezTo>
                  <a:cubicBezTo>
                    <a:pt x="15630" y="9681"/>
                    <a:pt x="14946" y="11049"/>
                    <a:pt x="14076" y="12169"/>
                  </a:cubicBezTo>
                  <a:cubicBezTo>
                    <a:pt x="14345" y="11568"/>
                    <a:pt x="14677" y="10967"/>
                    <a:pt x="14946" y="10448"/>
                  </a:cubicBezTo>
                  <a:cubicBezTo>
                    <a:pt x="15278" y="9847"/>
                    <a:pt x="15630" y="9163"/>
                    <a:pt x="15900" y="8458"/>
                  </a:cubicBezTo>
                  <a:cubicBezTo>
                    <a:pt x="16149" y="7857"/>
                    <a:pt x="16418" y="7173"/>
                    <a:pt x="16667" y="6468"/>
                  </a:cubicBezTo>
                  <a:cubicBezTo>
                    <a:pt x="16667" y="6385"/>
                    <a:pt x="16750" y="6385"/>
                    <a:pt x="16750" y="6303"/>
                  </a:cubicBezTo>
                  <a:lnTo>
                    <a:pt x="16750" y="6303"/>
                  </a:lnTo>
                  <a:cubicBezTo>
                    <a:pt x="16501" y="6385"/>
                    <a:pt x="16418" y="6572"/>
                    <a:pt x="16314" y="6572"/>
                  </a:cubicBezTo>
                  <a:lnTo>
                    <a:pt x="16418" y="6655"/>
                  </a:lnTo>
                  <a:cubicBezTo>
                    <a:pt x="16384" y="6665"/>
                    <a:pt x="16350" y="6670"/>
                    <a:pt x="16318" y="6670"/>
                  </a:cubicBezTo>
                  <a:cubicBezTo>
                    <a:pt x="16091" y="6670"/>
                    <a:pt x="15910" y="6437"/>
                    <a:pt x="15983" y="6220"/>
                  </a:cubicBezTo>
                  <a:cubicBezTo>
                    <a:pt x="16066" y="6220"/>
                    <a:pt x="16066" y="6303"/>
                    <a:pt x="16149" y="6303"/>
                  </a:cubicBezTo>
                  <a:cubicBezTo>
                    <a:pt x="16231" y="6220"/>
                    <a:pt x="16418" y="6054"/>
                    <a:pt x="16667" y="5867"/>
                  </a:cubicBezTo>
                  <a:cubicBezTo>
                    <a:pt x="16584" y="5618"/>
                    <a:pt x="16584" y="5266"/>
                    <a:pt x="16584" y="4914"/>
                  </a:cubicBezTo>
                  <a:lnTo>
                    <a:pt x="16501" y="4914"/>
                  </a:lnTo>
                  <a:cubicBezTo>
                    <a:pt x="16584" y="4831"/>
                    <a:pt x="16667" y="4748"/>
                    <a:pt x="16750" y="4748"/>
                  </a:cubicBezTo>
                  <a:lnTo>
                    <a:pt x="16833" y="4748"/>
                  </a:lnTo>
                  <a:cubicBezTo>
                    <a:pt x="16936" y="4831"/>
                    <a:pt x="17019" y="4831"/>
                    <a:pt x="17102" y="4914"/>
                  </a:cubicBezTo>
                  <a:lnTo>
                    <a:pt x="17019" y="5017"/>
                  </a:lnTo>
                  <a:cubicBezTo>
                    <a:pt x="16936" y="5183"/>
                    <a:pt x="16936" y="5432"/>
                    <a:pt x="17019" y="5618"/>
                  </a:cubicBezTo>
                  <a:lnTo>
                    <a:pt x="17019" y="5432"/>
                  </a:lnTo>
                  <a:cubicBezTo>
                    <a:pt x="17102" y="5183"/>
                    <a:pt x="17185" y="4914"/>
                    <a:pt x="17268" y="4665"/>
                  </a:cubicBezTo>
                  <a:cubicBezTo>
                    <a:pt x="17185" y="4395"/>
                    <a:pt x="17019" y="4147"/>
                    <a:pt x="16936" y="3877"/>
                  </a:cubicBezTo>
                  <a:cubicBezTo>
                    <a:pt x="16750" y="3628"/>
                    <a:pt x="16584" y="3359"/>
                    <a:pt x="16418" y="3110"/>
                  </a:cubicBezTo>
                  <a:cubicBezTo>
                    <a:pt x="16149" y="2944"/>
                    <a:pt x="15900" y="2758"/>
                    <a:pt x="15630" y="2675"/>
                  </a:cubicBezTo>
                  <a:cubicBezTo>
                    <a:pt x="15506" y="2633"/>
                    <a:pt x="15376" y="2613"/>
                    <a:pt x="15247" y="2613"/>
                  </a:cubicBezTo>
                  <a:cubicBezTo>
                    <a:pt x="15117" y="2613"/>
                    <a:pt x="14988" y="2633"/>
                    <a:pt x="14863" y="2675"/>
                  </a:cubicBezTo>
                  <a:cubicBezTo>
                    <a:pt x="14863" y="3110"/>
                    <a:pt x="14760" y="3546"/>
                    <a:pt x="14760" y="3981"/>
                  </a:cubicBezTo>
                  <a:cubicBezTo>
                    <a:pt x="14863" y="3981"/>
                    <a:pt x="14863" y="3877"/>
                    <a:pt x="14946" y="3794"/>
                  </a:cubicBezTo>
                  <a:lnTo>
                    <a:pt x="15029" y="3794"/>
                  </a:lnTo>
                  <a:cubicBezTo>
                    <a:pt x="15029" y="3711"/>
                    <a:pt x="15112" y="3628"/>
                    <a:pt x="15195" y="3628"/>
                  </a:cubicBezTo>
                  <a:cubicBezTo>
                    <a:pt x="15195" y="3546"/>
                    <a:pt x="15112" y="3546"/>
                    <a:pt x="15029" y="3463"/>
                  </a:cubicBezTo>
                  <a:cubicBezTo>
                    <a:pt x="15195" y="3463"/>
                    <a:pt x="15278" y="3463"/>
                    <a:pt x="15464" y="3546"/>
                  </a:cubicBezTo>
                  <a:cubicBezTo>
                    <a:pt x="15547" y="3628"/>
                    <a:pt x="15630" y="3794"/>
                    <a:pt x="15547" y="3877"/>
                  </a:cubicBezTo>
                  <a:lnTo>
                    <a:pt x="15464" y="3794"/>
                  </a:lnTo>
                  <a:cubicBezTo>
                    <a:pt x="15195" y="4147"/>
                    <a:pt x="14863" y="4395"/>
                    <a:pt x="14594" y="4582"/>
                  </a:cubicBezTo>
                  <a:cubicBezTo>
                    <a:pt x="14760" y="4831"/>
                    <a:pt x="15029" y="5100"/>
                    <a:pt x="15112" y="5266"/>
                  </a:cubicBezTo>
                  <a:cubicBezTo>
                    <a:pt x="15112" y="5183"/>
                    <a:pt x="15112" y="5183"/>
                    <a:pt x="15195" y="5183"/>
                  </a:cubicBezTo>
                  <a:cubicBezTo>
                    <a:pt x="15195" y="5266"/>
                    <a:pt x="15112" y="5349"/>
                    <a:pt x="15112" y="5432"/>
                  </a:cubicBezTo>
                  <a:cubicBezTo>
                    <a:pt x="15053" y="5506"/>
                    <a:pt x="14951" y="5569"/>
                    <a:pt x="14860" y="5569"/>
                  </a:cubicBezTo>
                  <a:cubicBezTo>
                    <a:pt x="14824" y="5569"/>
                    <a:pt x="14789" y="5559"/>
                    <a:pt x="14760" y="5536"/>
                  </a:cubicBezTo>
                  <a:lnTo>
                    <a:pt x="14760" y="5432"/>
                  </a:lnTo>
                  <a:cubicBezTo>
                    <a:pt x="14677" y="5349"/>
                    <a:pt x="14511" y="5100"/>
                    <a:pt x="14345" y="4831"/>
                  </a:cubicBezTo>
                  <a:lnTo>
                    <a:pt x="14345" y="4748"/>
                  </a:lnTo>
                  <a:cubicBezTo>
                    <a:pt x="13993" y="4914"/>
                    <a:pt x="13827" y="5017"/>
                    <a:pt x="13723" y="5017"/>
                  </a:cubicBezTo>
                  <a:lnTo>
                    <a:pt x="13723" y="5183"/>
                  </a:lnTo>
                  <a:cubicBezTo>
                    <a:pt x="13474" y="5100"/>
                    <a:pt x="13309" y="4748"/>
                    <a:pt x="13557" y="4582"/>
                  </a:cubicBezTo>
                  <a:lnTo>
                    <a:pt x="13557" y="4582"/>
                  </a:lnTo>
                  <a:lnTo>
                    <a:pt x="13557" y="4665"/>
                  </a:lnTo>
                  <a:cubicBezTo>
                    <a:pt x="13723" y="4665"/>
                    <a:pt x="13910" y="4582"/>
                    <a:pt x="14076" y="4395"/>
                  </a:cubicBezTo>
                  <a:cubicBezTo>
                    <a:pt x="13993" y="4147"/>
                    <a:pt x="13827" y="3794"/>
                    <a:pt x="13723" y="3463"/>
                  </a:cubicBezTo>
                  <a:lnTo>
                    <a:pt x="13557" y="3463"/>
                  </a:lnTo>
                  <a:cubicBezTo>
                    <a:pt x="13640" y="3359"/>
                    <a:pt x="13723" y="3276"/>
                    <a:pt x="13910" y="3193"/>
                  </a:cubicBezTo>
                  <a:cubicBezTo>
                    <a:pt x="13993" y="3193"/>
                    <a:pt x="14159" y="3193"/>
                    <a:pt x="14241" y="3276"/>
                  </a:cubicBezTo>
                  <a:cubicBezTo>
                    <a:pt x="14241" y="3276"/>
                    <a:pt x="14159" y="3276"/>
                    <a:pt x="14159" y="3359"/>
                  </a:cubicBezTo>
                  <a:cubicBezTo>
                    <a:pt x="14159" y="3628"/>
                    <a:pt x="14345" y="3981"/>
                    <a:pt x="14428" y="4230"/>
                  </a:cubicBezTo>
                  <a:cubicBezTo>
                    <a:pt x="14428" y="4230"/>
                    <a:pt x="14511" y="4230"/>
                    <a:pt x="14511" y="4147"/>
                  </a:cubicBezTo>
                  <a:cubicBezTo>
                    <a:pt x="14594" y="3711"/>
                    <a:pt x="14677" y="3276"/>
                    <a:pt x="14760" y="2841"/>
                  </a:cubicBezTo>
                  <a:cubicBezTo>
                    <a:pt x="14594" y="2592"/>
                    <a:pt x="14511" y="2426"/>
                    <a:pt x="14345" y="2157"/>
                  </a:cubicBezTo>
                  <a:cubicBezTo>
                    <a:pt x="14241" y="1908"/>
                    <a:pt x="14076" y="1721"/>
                    <a:pt x="13827" y="1556"/>
                  </a:cubicBezTo>
                  <a:cubicBezTo>
                    <a:pt x="13640" y="1390"/>
                    <a:pt x="13392" y="1286"/>
                    <a:pt x="13122" y="1120"/>
                  </a:cubicBezTo>
                  <a:cubicBezTo>
                    <a:pt x="12956" y="1037"/>
                    <a:pt x="12687" y="1037"/>
                    <a:pt x="12355" y="1037"/>
                  </a:cubicBezTo>
                  <a:cubicBezTo>
                    <a:pt x="12003" y="1473"/>
                    <a:pt x="11920" y="2240"/>
                    <a:pt x="11837" y="2841"/>
                  </a:cubicBezTo>
                  <a:lnTo>
                    <a:pt x="11837" y="2944"/>
                  </a:lnTo>
                  <a:cubicBezTo>
                    <a:pt x="11920" y="2841"/>
                    <a:pt x="12003" y="2758"/>
                    <a:pt x="12086" y="2675"/>
                  </a:cubicBezTo>
                  <a:lnTo>
                    <a:pt x="12169" y="2675"/>
                  </a:lnTo>
                  <a:cubicBezTo>
                    <a:pt x="12272" y="2592"/>
                    <a:pt x="12272" y="2509"/>
                    <a:pt x="12355" y="2426"/>
                  </a:cubicBezTo>
                  <a:cubicBezTo>
                    <a:pt x="12355" y="2323"/>
                    <a:pt x="12272" y="2323"/>
                    <a:pt x="12272" y="2323"/>
                  </a:cubicBezTo>
                  <a:cubicBezTo>
                    <a:pt x="12314" y="2281"/>
                    <a:pt x="12376" y="2260"/>
                    <a:pt x="12438" y="2260"/>
                  </a:cubicBezTo>
                  <a:cubicBezTo>
                    <a:pt x="12500" y="2260"/>
                    <a:pt x="12562" y="2281"/>
                    <a:pt x="12604" y="2323"/>
                  </a:cubicBezTo>
                  <a:cubicBezTo>
                    <a:pt x="12687" y="2426"/>
                    <a:pt x="12790" y="2509"/>
                    <a:pt x="12790" y="2592"/>
                  </a:cubicBezTo>
                  <a:lnTo>
                    <a:pt x="12687" y="2592"/>
                  </a:lnTo>
                  <a:cubicBezTo>
                    <a:pt x="12438" y="2944"/>
                    <a:pt x="12169" y="3193"/>
                    <a:pt x="11837" y="3359"/>
                  </a:cubicBezTo>
                  <a:cubicBezTo>
                    <a:pt x="12086" y="3711"/>
                    <a:pt x="12272" y="3877"/>
                    <a:pt x="12355" y="3981"/>
                  </a:cubicBezTo>
                  <a:cubicBezTo>
                    <a:pt x="12438" y="3981"/>
                    <a:pt x="12438" y="3981"/>
                    <a:pt x="12438" y="3877"/>
                  </a:cubicBezTo>
                  <a:lnTo>
                    <a:pt x="12438" y="3877"/>
                  </a:lnTo>
                  <a:cubicBezTo>
                    <a:pt x="12510" y="4111"/>
                    <a:pt x="12255" y="4329"/>
                    <a:pt x="12078" y="4329"/>
                  </a:cubicBezTo>
                  <a:cubicBezTo>
                    <a:pt x="12050" y="4329"/>
                    <a:pt x="12025" y="4324"/>
                    <a:pt x="12003" y="4313"/>
                  </a:cubicBezTo>
                  <a:lnTo>
                    <a:pt x="12086" y="4230"/>
                  </a:lnTo>
                  <a:cubicBezTo>
                    <a:pt x="12003" y="4147"/>
                    <a:pt x="11837" y="3877"/>
                    <a:pt x="11567" y="3628"/>
                  </a:cubicBezTo>
                  <a:cubicBezTo>
                    <a:pt x="11236" y="3794"/>
                    <a:pt x="10883" y="3981"/>
                    <a:pt x="10800" y="3981"/>
                  </a:cubicBezTo>
                  <a:cubicBezTo>
                    <a:pt x="10800" y="4064"/>
                    <a:pt x="10883" y="4064"/>
                    <a:pt x="10883" y="4147"/>
                  </a:cubicBezTo>
                  <a:cubicBezTo>
                    <a:pt x="10614" y="4064"/>
                    <a:pt x="10448" y="3711"/>
                    <a:pt x="10614" y="3546"/>
                  </a:cubicBezTo>
                  <a:lnTo>
                    <a:pt x="10614" y="3546"/>
                  </a:lnTo>
                  <a:cubicBezTo>
                    <a:pt x="10614" y="3628"/>
                    <a:pt x="10614" y="3628"/>
                    <a:pt x="10718" y="3628"/>
                  </a:cubicBezTo>
                  <a:cubicBezTo>
                    <a:pt x="10718" y="3628"/>
                    <a:pt x="11049" y="3546"/>
                    <a:pt x="11319" y="3276"/>
                  </a:cubicBezTo>
                  <a:cubicBezTo>
                    <a:pt x="11132" y="3027"/>
                    <a:pt x="10966" y="2675"/>
                    <a:pt x="10883" y="2323"/>
                  </a:cubicBezTo>
                  <a:lnTo>
                    <a:pt x="10718" y="2323"/>
                  </a:lnTo>
                  <a:cubicBezTo>
                    <a:pt x="10718" y="2240"/>
                    <a:pt x="10800" y="2157"/>
                    <a:pt x="10883" y="2157"/>
                  </a:cubicBezTo>
                  <a:lnTo>
                    <a:pt x="10883" y="2074"/>
                  </a:lnTo>
                  <a:cubicBezTo>
                    <a:pt x="11049" y="2074"/>
                    <a:pt x="11132" y="2074"/>
                    <a:pt x="11236" y="2157"/>
                  </a:cubicBezTo>
                  <a:cubicBezTo>
                    <a:pt x="11236" y="2240"/>
                    <a:pt x="11236" y="2323"/>
                    <a:pt x="11319" y="2426"/>
                  </a:cubicBezTo>
                  <a:cubicBezTo>
                    <a:pt x="11319" y="2509"/>
                    <a:pt x="11319" y="2509"/>
                    <a:pt x="11402" y="2592"/>
                  </a:cubicBezTo>
                  <a:cubicBezTo>
                    <a:pt x="11402" y="2675"/>
                    <a:pt x="11485" y="2758"/>
                    <a:pt x="11485" y="2841"/>
                  </a:cubicBezTo>
                  <a:cubicBezTo>
                    <a:pt x="11567" y="2944"/>
                    <a:pt x="11567" y="2944"/>
                    <a:pt x="11650" y="3027"/>
                  </a:cubicBezTo>
                  <a:lnTo>
                    <a:pt x="11650" y="2758"/>
                  </a:lnTo>
                  <a:cubicBezTo>
                    <a:pt x="11754" y="2426"/>
                    <a:pt x="11837" y="1991"/>
                    <a:pt x="12003" y="1556"/>
                  </a:cubicBezTo>
                  <a:cubicBezTo>
                    <a:pt x="11837" y="1390"/>
                    <a:pt x="11650" y="1120"/>
                    <a:pt x="11485" y="954"/>
                  </a:cubicBezTo>
                  <a:cubicBezTo>
                    <a:pt x="11319" y="768"/>
                    <a:pt x="11132" y="602"/>
                    <a:pt x="10883" y="519"/>
                  </a:cubicBezTo>
                  <a:cubicBezTo>
                    <a:pt x="10614" y="353"/>
                    <a:pt x="10199" y="167"/>
                    <a:pt x="9847" y="167"/>
                  </a:cubicBezTo>
                  <a:cubicBezTo>
                    <a:pt x="9764" y="167"/>
                    <a:pt x="9681" y="250"/>
                    <a:pt x="9577" y="250"/>
                  </a:cubicBezTo>
                  <a:cubicBezTo>
                    <a:pt x="9495" y="250"/>
                    <a:pt x="9495" y="353"/>
                    <a:pt x="9495" y="353"/>
                  </a:cubicBezTo>
                  <a:cubicBezTo>
                    <a:pt x="9412" y="353"/>
                    <a:pt x="9412" y="353"/>
                    <a:pt x="9412" y="436"/>
                  </a:cubicBezTo>
                  <a:cubicBezTo>
                    <a:pt x="9329" y="436"/>
                    <a:pt x="9329" y="519"/>
                    <a:pt x="9246" y="519"/>
                  </a:cubicBezTo>
                  <a:cubicBezTo>
                    <a:pt x="8976" y="1037"/>
                    <a:pt x="8810" y="1638"/>
                    <a:pt x="8645" y="2240"/>
                  </a:cubicBezTo>
                  <a:cubicBezTo>
                    <a:pt x="8458" y="2841"/>
                    <a:pt x="8375" y="3359"/>
                    <a:pt x="8209" y="3981"/>
                  </a:cubicBezTo>
                  <a:cubicBezTo>
                    <a:pt x="8126" y="4582"/>
                    <a:pt x="7940" y="5183"/>
                    <a:pt x="7774" y="5784"/>
                  </a:cubicBezTo>
                  <a:cubicBezTo>
                    <a:pt x="7691" y="6137"/>
                    <a:pt x="7608" y="6385"/>
                    <a:pt x="7505" y="6655"/>
                  </a:cubicBezTo>
                  <a:cubicBezTo>
                    <a:pt x="7422" y="6821"/>
                    <a:pt x="7339" y="6987"/>
                    <a:pt x="7256" y="7090"/>
                  </a:cubicBezTo>
                  <a:cubicBezTo>
                    <a:pt x="7173" y="7256"/>
                    <a:pt x="7173" y="7422"/>
                    <a:pt x="7090" y="7505"/>
                  </a:cubicBezTo>
                  <a:cubicBezTo>
                    <a:pt x="6738" y="8023"/>
                    <a:pt x="6385" y="8541"/>
                    <a:pt x="5950" y="9059"/>
                  </a:cubicBezTo>
                  <a:cubicBezTo>
                    <a:pt x="5784" y="9246"/>
                    <a:pt x="5535" y="9495"/>
                    <a:pt x="5183" y="9578"/>
                  </a:cubicBezTo>
                  <a:cubicBezTo>
                    <a:pt x="4913" y="9764"/>
                    <a:pt x="4665" y="9847"/>
                    <a:pt x="4312" y="9847"/>
                  </a:cubicBezTo>
                  <a:cubicBezTo>
                    <a:pt x="4499" y="10013"/>
                    <a:pt x="4665" y="10200"/>
                    <a:pt x="4913" y="10282"/>
                  </a:cubicBezTo>
                  <a:cubicBezTo>
                    <a:pt x="4064" y="10096"/>
                    <a:pt x="3359" y="8811"/>
                    <a:pt x="3110" y="8210"/>
                  </a:cubicBezTo>
                  <a:cubicBezTo>
                    <a:pt x="2758" y="7691"/>
                    <a:pt x="2592" y="7173"/>
                    <a:pt x="2426" y="6572"/>
                  </a:cubicBezTo>
                  <a:cubicBezTo>
                    <a:pt x="2239" y="6137"/>
                    <a:pt x="2156" y="5618"/>
                    <a:pt x="1721" y="5349"/>
                  </a:cubicBezTo>
                  <a:lnTo>
                    <a:pt x="1721" y="5266"/>
                  </a:lnTo>
                  <a:cubicBezTo>
                    <a:pt x="1804" y="5266"/>
                    <a:pt x="1804" y="5349"/>
                    <a:pt x="1908" y="5349"/>
                  </a:cubicBezTo>
                  <a:cubicBezTo>
                    <a:pt x="2074" y="5017"/>
                    <a:pt x="2239" y="4748"/>
                    <a:pt x="2509" y="4499"/>
                  </a:cubicBezTo>
                  <a:cubicBezTo>
                    <a:pt x="2675" y="4147"/>
                    <a:pt x="2944" y="3877"/>
                    <a:pt x="3193" y="3628"/>
                  </a:cubicBezTo>
                  <a:cubicBezTo>
                    <a:pt x="3711" y="3110"/>
                    <a:pt x="4312" y="2592"/>
                    <a:pt x="4913" y="2157"/>
                  </a:cubicBezTo>
                  <a:cubicBezTo>
                    <a:pt x="5535" y="1721"/>
                    <a:pt x="6219" y="1390"/>
                    <a:pt x="6903" y="1120"/>
                  </a:cubicBezTo>
                  <a:cubicBezTo>
                    <a:pt x="7256" y="954"/>
                    <a:pt x="7608" y="872"/>
                    <a:pt x="7940" y="768"/>
                  </a:cubicBezTo>
                  <a:cubicBezTo>
                    <a:pt x="8375" y="685"/>
                    <a:pt x="8728" y="602"/>
                    <a:pt x="9059" y="602"/>
                  </a:cubicBezTo>
                  <a:cubicBezTo>
                    <a:pt x="9163" y="436"/>
                    <a:pt x="9329" y="250"/>
                    <a:pt x="9412" y="167"/>
                  </a:cubicBezTo>
                  <a:cubicBezTo>
                    <a:pt x="9577" y="84"/>
                    <a:pt x="9681" y="84"/>
                    <a:pt x="9764" y="84"/>
                  </a:cubicBezTo>
                  <a:lnTo>
                    <a:pt x="9847" y="84"/>
                  </a:lnTo>
                  <a:lnTo>
                    <a:pt x="9847"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34"/>
            <p:cNvSpPr/>
            <p:nvPr/>
          </p:nvSpPr>
          <p:spPr>
            <a:xfrm>
              <a:off x="5030925" y="3185350"/>
              <a:ext cx="60650" cy="49800"/>
            </a:xfrm>
            <a:custGeom>
              <a:avLst/>
              <a:gdLst/>
              <a:ahLst/>
              <a:cxnLst/>
              <a:rect l="l" t="t" r="r" b="b"/>
              <a:pathLst>
                <a:path w="2426" h="1992" extrusionOk="0">
                  <a:moveTo>
                    <a:pt x="562" y="0"/>
                  </a:moveTo>
                  <a:cubicBezTo>
                    <a:pt x="340" y="0"/>
                    <a:pt x="151" y="75"/>
                    <a:pt x="0" y="188"/>
                  </a:cubicBezTo>
                  <a:cubicBezTo>
                    <a:pt x="249" y="188"/>
                    <a:pt x="518" y="188"/>
                    <a:pt x="767" y="271"/>
                  </a:cubicBezTo>
                  <a:cubicBezTo>
                    <a:pt x="1036" y="271"/>
                    <a:pt x="1285" y="437"/>
                    <a:pt x="1555" y="624"/>
                  </a:cubicBezTo>
                  <a:cubicBezTo>
                    <a:pt x="1721" y="790"/>
                    <a:pt x="1907" y="1038"/>
                    <a:pt x="2073" y="1308"/>
                  </a:cubicBezTo>
                  <a:cubicBezTo>
                    <a:pt x="2156" y="1474"/>
                    <a:pt x="2239" y="1743"/>
                    <a:pt x="2322" y="1992"/>
                  </a:cubicBezTo>
                  <a:cubicBezTo>
                    <a:pt x="2322" y="1826"/>
                    <a:pt x="2322" y="1660"/>
                    <a:pt x="2425" y="1474"/>
                  </a:cubicBezTo>
                  <a:cubicBezTo>
                    <a:pt x="2425" y="1474"/>
                    <a:pt x="1990" y="437"/>
                    <a:pt x="1036" y="106"/>
                  </a:cubicBezTo>
                  <a:cubicBezTo>
                    <a:pt x="865" y="32"/>
                    <a:pt x="706" y="0"/>
                    <a:pt x="56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34"/>
            <p:cNvSpPr/>
            <p:nvPr/>
          </p:nvSpPr>
          <p:spPr>
            <a:xfrm>
              <a:off x="5091550" y="3220250"/>
              <a:ext cx="68950" cy="62575"/>
            </a:xfrm>
            <a:custGeom>
              <a:avLst/>
              <a:gdLst/>
              <a:ahLst/>
              <a:cxnLst/>
              <a:rect l="l" t="t" r="r" b="b"/>
              <a:pathLst>
                <a:path w="2758" h="2503" extrusionOk="0">
                  <a:moveTo>
                    <a:pt x="518" y="1"/>
                  </a:moveTo>
                  <a:cubicBezTo>
                    <a:pt x="348" y="1"/>
                    <a:pt x="175" y="26"/>
                    <a:pt x="0" y="78"/>
                  </a:cubicBezTo>
                  <a:lnTo>
                    <a:pt x="0" y="513"/>
                  </a:lnTo>
                  <a:cubicBezTo>
                    <a:pt x="83" y="430"/>
                    <a:pt x="166" y="347"/>
                    <a:pt x="332" y="347"/>
                  </a:cubicBezTo>
                  <a:lnTo>
                    <a:pt x="850" y="347"/>
                  </a:lnTo>
                  <a:cubicBezTo>
                    <a:pt x="1203" y="430"/>
                    <a:pt x="1451" y="596"/>
                    <a:pt x="1721" y="865"/>
                  </a:cubicBezTo>
                  <a:cubicBezTo>
                    <a:pt x="1887" y="1031"/>
                    <a:pt x="2073" y="1384"/>
                    <a:pt x="2156" y="1632"/>
                  </a:cubicBezTo>
                  <a:cubicBezTo>
                    <a:pt x="2322" y="1902"/>
                    <a:pt x="2405" y="2151"/>
                    <a:pt x="2405" y="2503"/>
                  </a:cubicBezTo>
                  <a:cubicBezTo>
                    <a:pt x="2488" y="2337"/>
                    <a:pt x="2488" y="2151"/>
                    <a:pt x="2591" y="1985"/>
                  </a:cubicBezTo>
                  <a:cubicBezTo>
                    <a:pt x="2591" y="1985"/>
                    <a:pt x="2674" y="1985"/>
                    <a:pt x="2757" y="1902"/>
                  </a:cubicBezTo>
                  <a:cubicBezTo>
                    <a:pt x="2250" y="730"/>
                    <a:pt x="1433" y="1"/>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7" name="Picture 26">
            <a:extLst>
              <a:ext uri="{FF2B5EF4-FFF2-40B4-BE49-F238E27FC236}">
                <a16:creationId xmlns:a16="http://schemas.microsoft.com/office/drawing/2014/main" id="{323EA1BF-BC7B-4872-A8BE-678219F5FA54}"/>
              </a:ext>
            </a:extLst>
          </p:cNvPr>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7722477" y="312300"/>
            <a:ext cx="1080000" cy="1080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ALGEBARSKA METODA</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marL="0" indent="0">
              <a:buNone/>
            </a:pPr>
            <a:r>
              <a:rPr lang="hr-HR" sz="1800" i="1" dirty="0">
                <a:solidFill>
                  <a:srgbClr val="002060"/>
                </a:solidFill>
                <a:latin typeface="Arial" charset="0"/>
                <a:cs typeface="Arial" charset="0"/>
              </a:rPr>
              <a:t>određivanje broja kola (K) u kojem igra (y) s protivnikom za sudionike sa posljednjim izvučenim natjecateljskim brojem:</a:t>
            </a:r>
          </a:p>
          <a:p>
            <a:pPr indent="-457200"/>
            <a:r>
              <a:rPr lang="hr-HR" sz="1800" dirty="0">
                <a:solidFill>
                  <a:srgbClr val="002060"/>
                </a:solidFill>
                <a:latin typeface="Arial" charset="0"/>
                <a:cs typeface="Arial" charset="0"/>
              </a:rPr>
              <a:t>K = 2</a:t>
            </a:r>
            <a:r>
              <a:rPr lang="hr-HR" sz="1800" i="1" dirty="0">
                <a:solidFill>
                  <a:srgbClr val="002060"/>
                </a:solidFill>
                <a:latin typeface="Arial" charset="0"/>
                <a:cs typeface="Arial" charset="0"/>
              </a:rPr>
              <a:t> ∙ </a:t>
            </a:r>
            <a:r>
              <a:rPr lang="hr-HR" sz="1800" dirty="0">
                <a:solidFill>
                  <a:srgbClr val="002060"/>
                </a:solidFill>
                <a:latin typeface="Arial" charset="0"/>
                <a:cs typeface="Arial" charset="0"/>
              </a:rPr>
              <a:t>y - N</a:t>
            </a:r>
            <a:r>
              <a:rPr lang="hr-HR" sz="1800" i="1" dirty="0">
                <a:solidFill>
                  <a:srgbClr val="002060"/>
                </a:solidFill>
                <a:latin typeface="Arial" charset="0"/>
                <a:cs typeface="Arial" charset="0"/>
              </a:rPr>
              <a:t>, ako je 2 ∙ y &gt; N</a:t>
            </a:r>
          </a:p>
          <a:p>
            <a:pPr indent="-457200"/>
            <a:r>
              <a:rPr lang="hr-HR" sz="1800" dirty="0">
                <a:solidFill>
                  <a:srgbClr val="002060"/>
                </a:solidFill>
                <a:latin typeface="Arial" charset="0"/>
                <a:cs typeface="Arial" charset="0"/>
              </a:rPr>
              <a:t>K = 2</a:t>
            </a:r>
            <a:r>
              <a:rPr lang="hr-HR" sz="1800" i="1" dirty="0">
                <a:solidFill>
                  <a:srgbClr val="002060"/>
                </a:solidFill>
                <a:latin typeface="Arial" charset="0"/>
                <a:cs typeface="Arial" charset="0"/>
              </a:rPr>
              <a:t> ∙ </a:t>
            </a:r>
            <a:r>
              <a:rPr lang="hr-HR" sz="1800" dirty="0">
                <a:solidFill>
                  <a:srgbClr val="002060"/>
                </a:solidFill>
                <a:latin typeface="Arial" charset="0"/>
                <a:cs typeface="Arial" charset="0"/>
              </a:rPr>
              <a:t>y - 1</a:t>
            </a:r>
            <a:r>
              <a:rPr lang="hr-HR" sz="1800" i="1" dirty="0">
                <a:solidFill>
                  <a:srgbClr val="002060"/>
                </a:solidFill>
                <a:latin typeface="Arial" charset="0"/>
                <a:cs typeface="Arial" charset="0"/>
              </a:rPr>
              <a:t>, ako je 2 ∙ y ≤ N</a:t>
            </a:r>
          </a:p>
          <a:p>
            <a:pPr marL="0" indent="0">
              <a:buNone/>
            </a:pPr>
            <a:endParaRPr lang="hr-HR" sz="1800" i="1" dirty="0">
              <a:solidFill>
                <a:srgbClr val="002060"/>
              </a:solidFill>
              <a:latin typeface="Arial" charset="0"/>
              <a:cs typeface="Arial" charset="0"/>
            </a:endParaRPr>
          </a:p>
          <a:p>
            <a:pPr marL="0" indent="0">
              <a:buNone/>
            </a:pPr>
            <a:r>
              <a:rPr lang="hr-HR" sz="1800" i="1" dirty="0">
                <a:solidFill>
                  <a:srgbClr val="002060"/>
                </a:solidFill>
                <a:latin typeface="Arial" charset="0"/>
                <a:cs typeface="Arial" charset="0"/>
              </a:rPr>
              <a:t>određivanje broja kola (K) u kojem igra (y) s protivnikom (x) za sudionike sa bilo kojim drugim izvučenim natjecateljskim brojem:</a:t>
            </a:r>
            <a:endParaRPr lang="hr-HR" sz="1800" dirty="0">
              <a:solidFill>
                <a:srgbClr val="002060"/>
              </a:solidFill>
              <a:latin typeface="Arial" charset="0"/>
              <a:cs typeface="Arial" charset="0"/>
            </a:endParaRPr>
          </a:p>
          <a:p>
            <a:pPr indent="-457200"/>
            <a:r>
              <a:rPr lang="hr-HR" sz="1800" dirty="0">
                <a:solidFill>
                  <a:srgbClr val="002060"/>
                </a:solidFill>
                <a:latin typeface="Arial" charset="0"/>
                <a:cs typeface="Arial" charset="0"/>
              </a:rPr>
              <a:t>K = x + y - N, ako je x + y &gt; N</a:t>
            </a:r>
          </a:p>
          <a:p>
            <a:pPr indent="-457200"/>
            <a:r>
              <a:rPr lang="hr-HR" sz="1800" dirty="0">
                <a:solidFill>
                  <a:srgbClr val="002060"/>
                </a:solidFill>
                <a:latin typeface="Arial" charset="0"/>
                <a:cs typeface="Arial" charset="0"/>
              </a:rPr>
              <a:t>K = x + y - 1, ako je x + y ≤ N</a:t>
            </a: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6090122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37"/>
          <p:cNvSpPr/>
          <p:nvPr/>
        </p:nvSpPr>
        <p:spPr>
          <a:xfrm>
            <a:off x="2543425" y="2850875"/>
            <a:ext cx="4045200" cy="7698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37"/>
          <p:cNvSpPr txBox="1">
            <a:spLocks noGrp="1"/>
          </p:cNvSpPr>
          <p:nvPr>
            <p:ph type="title"/>
          </p:nvPr>
        </p:nvSpPr>
        <p:spPr>
          <a:xfrm>
            <a:off x="1846319" y="1663463"/>
            <a:ext cx="5402988" cy="126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hr-HR" dirty="0"/>
              <a:t>RADIONICA</a:t>
            </a:r>
            <a:endParaRPr dirty="0"/>
          </a:p>
        </p:txBody>
      </p:sp>
      <p:sp>
        <p:nvSpPr>
          <p:cNvPr id="396" name="Google Shape;396;p37"/>
          <p:cNvSpPr txBox="1">
            <a:spLocks noGrp="1"/>
          </p:cNvSpPr>
          <p:nvPr>
            <p:ph type="subTitle" idx="1"/>
          </p:nvPr>
        </p:nvSpPr>
        <p:spPr>
          <a:xfrm>
            <a:off x="2555375" y="2896500"/>
            <a:ext cx="4045200" cy="62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hr-HR" dirty="0"/>
              <a:t>Probajmo</a:t>
            </a:r>
            <a:endParaRPr dirty="0"/>
          </a:p>
        </p:txBody>
      </p:sp>
      <p:grpSp>
        <p:nvGrpSpPr>
          <p:cNvPr id="397" name="Google Shape;397;p37"/>
          <p:cNvGrpSpPr/>
          <p:nvPr/>
        </p:nvGrpSpPr>
        <p:grpSpPr>
          <a:xfrm>
            <a:off x="828101" y="3485782"/>
            <a:ext cx="1326809" cy="1236676"/>
            <a:chOff x="6032650" y="4188100"/>
            <a:chExt cx="708425" cy="660300"/>
          </a:xfrm>
        </p:grpSpPr>
        <p:sp>
          <p:nvSpPr>
            <p:cNvPr id="398" name="Google Shape;398;p37"/>
            <p:cNvSpPr/>
            <p:nvPr/>
          </p:nvSpPr>
          <p:spPr>
            <a:xfrm>
              <a:off x="6032650" y="4188100"/>
              <a:ext cx="708425" cy="660300"/>
            </a:xfrm>
            <a:custGeom>
              <a:avLst/>
              <a:gdLst/>
              <a:ahLst/>
              <a:cxnLst/>
              <a:rect l="l" t="t" r="r" b="b"/>
              <a:pathLst>
                <a:path w="28337" h="26412" extrusionOk="0">
                  <a:moveTo>
                    <a:pt x="7172" y="21312"/>
                  </a:moveTo>
                  <a:cubicBezTo>
                    <a:pt x="7525" y="21312"/>
                    <a:pt x="7857" y="21395"/>
                    <a:pt x="8209" y="21395"/>
                  </a:cubicBezTo>
                  <a:lnTo>
                    <a:pt x="8375" y="21561"/>
                  </a:lnTo>
                  <a:cubicBezTo>
                    <a:pt x="8126" y="21561"/>
                    <a:pt x="7774" y="21664"/>
                    <a:pt x="7255" y="21664"/>
                  </a:cubicBezTo>
                  <a:lnTo>
                    <a:pt x="6571" y="21664"/>
                  </a:lnTo>
                  <a:cubicBezTo>
                    <a:pt x="6820" y="21561"/>
                    <a:pt x="7007" y="21478"/>
                    <a:pt x="7172" y="21312"/>
                  </a:cubicBezTo>
                  <a:close/>
                  <a:moveTo>
                    <a:pt x="16853" y="20276"/>
                  </a:moveTo>
                  <a:lnTo>
                    <a:pt x="16853" y="21229"/>
                  </a:lnTo>
                  <a:lnTo>
                    <a:pt x="17806" y="21229"/>
                  </a:lnTo>
                  <a:cubicBezTo>
                    <a:pt x="17889" y="21312"/>
                    <a:pt x="18055" y="21478"/>
                    <a:pt x="18221" y="21478"/>
                  </a:cubicBezTo>
                  <a:cubicBezTo>
                    <a:pt x="18221" y="21561"/>
                    <a:pt x="18138" y="21561"/>
                    <a:pt x="18138" y="21664"/>
                  </a:cubicBezTo>
                  <a:cubicBezTo>
                    <a:pt x="18055" y="21747"/>
                    <a:pt x="17889" y="21830"/>
                    <a:pt x="16501" y="21830"/>
                  </a:cubicBezTo>
                  <a:lnTo>
                    <a:pt x="14262" y="21830"/>
                  </a:lnTo>
                  <a:cubicBezTo>
                    <a:pt x="13391" y="21830"/>
                    <a:pt x="13039" y="21747"/>
                    <a:pt x="12956" y="21747"/>
                  </a:cubicBezTo>
                  <a:cubicBezTo>
                    <a:pt x="13142" y="21664"/>
                    <a:pt x="13308" y="21478"/>
                    <a:pt x="13474" y="21312"/>
                  </a:cubicBezTo>
                  <a:cubicBezTo>
                    <a:pt x="14262" y="21229"/>
                    <a:pt x="14863" y="20960"/>
                    <a:pt x="15547" y="20711"/>
                  </a:cubicBezTo>
                  <a:lnTo>
                    <a:pt x="15899" y="20628"/>
                  </a:lnTo>
                  <a:cubicBezTo>
                    <a:pt x="16148" y="20524"/>
                    <a:pt x="16501" y="20441"/>
                    <a:pt x="16853" y="20276"/>
                  </a:cubicBezTo>
                  <a:close/>
                  <a:moveTo>
                    <a:pt x="17150" y="0"/>
                  </a:moveTo>
                  <a:cubicBezTo>
                    <a:pt x="16487" y="0"/>
                    <a:pt x="15884" y="158"/>
                    <a:pt x="15381" y="417"/>
                  </a:cubicBezTo>
                  <a:cubicBezTo>
                    <a:pt x="15112" y="583"/>
                    <a:pt x="14863" y="749"/>
                    <a:pt x="14697" y="935"/>
                  </a:cubicBezTo>
                  <a:lnTo>
                    <a:pt x="14179" y="1619"/>
                  </a:lnTo>
                  <a:lnTo>
                    <a:pt x="14075" y="1868"/>
                  </a:lnTo>
                  <a:cubicBezTo>
                    <a:pt x="13992" y="2055"/>
                    <a:pt x="13992" y="2303"/>
                    <a:pt x="13992" y="2490"/>
                  </a:cubicBezTo>
                  <a:lnTo>
                    <a:pt x="13992" y="3091"/>
                  </a:lnTo>
                  <a:lnTo>
                    <a:pt x="13992" y="3174"/>
                  </a:lnTo>
                  <a:cubicBezTo>
                    <a:pt x="13992" y="3941"/>
                    <a:pt x="13992" y="4895"/>
                    <a:pt x="13474" y="6014"/>
                  </a:cubicBezTo>
                  <a:cubicBezTo>
                    <a:pt x="13225" y="6366"/>
                    <a:pt x="13039" y="6719"/>
                    <a:pt x="12873" y="7154"/>
                  </a:cubicBezTo>
                  <a:cubicBezTo>
                    <a:pt x="12438" y="7320"/>
                    <a:pt x="12189" y="7672"/>
                    <a:pt x="12106" y="8087"/>
                  </a:cubicBezTo>
                  <a:cubicBezTo>
                    <a:pt x="11836" y="8273"/>
                    <a:pt x="11671" y="8522"/>
                    <a:pt x="11588" y="8792"/>
                  </a:cubicBezTo>
                  <a:cubicBezTo>
                    <a:pt x="11401" y="8958"/>
                    <a:pt x="11318" y="9123"/>
                    <a:pt x="11152" y="9310"/>
                  </a:cubicBezTo>
                  <a:cubicBezTo>
                    <a:pt x="11070" y="9476"/>
                    <a:pt x="11070" y="9642"/>
                    <a:pt x="10966" y="9745"/>
                  </a:cubicBezTo>
                  <a:cubicBezTo>
                    <a:pt x="10800" y="9911"/>
                    <a:pt x="10634" y="10077"/>
                    <a:pt x="10448" y="10263"/>
                  </a:cubicBezTo>
                  <a:cubicBezTo>
                    <a:pt x="10365" y="10346"/>
                    <a:pt x="10282" y="10512"/>
                    <a:pt x="10199" y="10678"/>
                  </a:cubicBezTo>
                  <a:cubicBezTo>
                    <a:pt x="10116" y="10782"/>
                    <a:pt x="9929" y="10865"/>
                    <a:pt x="9846" y="10865"/>
                  </a:cubicBezTo>
                  <a:cubicBezTo>
                    <a:pt x="9681" y="11030"/>
                    <a:pt x="9515" y="11196"/>
                    <a:pt x="9411" y="11466"/>
                  </a:cubicBezTo>
                  <a:lnTo>
                    <a:pt x="9328" y="11466"/>
                  </a:lnTo>
                  <a:lnTo>
                    <a:pt x="9328" y="11549"/>
                  </a:lnTo>
                  <a:cubicBezTo>
                    <a:pt x="9080" y="11632"/>
                    <a:pt x="8810" y="11714"/>
                    <a:pt x="8644" y="11901"/>
                  </a:cubicBezTo>
                  <a:cubicBezTo>
                    <a:pt x="8561" y="11984"/>
                    <a:pt x="8478" y="12150"/>
                    <a:pt x="8375" y="12233"/>
                  </a:cubicBezTo>
                  <a:lnTo>
                    <a:pt x="8375" y="12336"/>
                  </a:lnTo>
                  <a:cubicBezTo>
                    <a:pt x="8043" y="12336"/>
                    <a:pt x="7691" y="12419"/>
                    <a:pt x="7525" y="12585"/>
                  </a:cubicBezTo>
                  <a:cubicBezTo>
                    <a:pt x="7442" y="12668"/>
                    <a:pt x="7338" y="12668"/>
                    <a:pt x="7255" y="12751"/>
                  </a:cubicBezTo>
                  <a:lnTo>
                    <a:pt x="7090" y="13020"/>
                  </a:lnTo>
                  <a:cubicBezTo>
                    <a:pt x="6924" y="13103"/>
                    <a:pt x="6737" y="13186"/>
                    <a:pt x="6571" y="13269"/>
                  </a:cubicBezTo>
                  <a:lnTo>
                    <a:pt x="3980" y="14492"/>
                  </a:lnTo>
                  <a:lnTo>
                    <a:pt x="4063" y="14492"/>
                  </a:lnTo>
                  <a:cubicBezTo>
                    <a:pt x="2508" y="15529"/>
                    <a:pt x="1824" y="16814"/>
                    <a:pt x="1824" y="18369"/>
                  </a:cubicBezTo>
                  <a:cubicBezTo>
                    <a:pt x="1638" y="18721"/>
                    <a:pt x="1472" y="19156"/>
                    <a:pt x="1555" y="19488"/>
                  </a:cubicBezTo>
                  <a:cubicBezTo>
                    <a:pt x="1555" y="19674"/>
                    <a:pt x="1555" y="19757"/>
                    <a:pt x="1638" y="19923"/>
                  </a:cubicBezTo>
                  <a:lnTo>
                    <a:pt x="1638" y="20110"/>
                  </a:lnTo>
                  <a:lnTo>
                    <a:pt x="1638" y="20193"/>
                  </a:lnTo>
                  <a:cubicBezTo>
                    <a:pt x="1306" y="20524"/>
                    <a:pt x="1037" y="20960"/>
                    <a:pt x="871" y="21312"/>
                  </a:cubicBezTo>
                  <a:lnTo>
                    <a:pt x="83" y="22348"/>
                  </a:lnTo>
                  <a:lnTo>
                    <a:pt x="0" y="23033"/>
                  </a:lnTo>
                  <a:lnTo>
                    <a:pt x="83" y="23737"/>
                  </a:lnTo>
                  <a:lnTo>
                    <a:pt x="1037" y="24940"/>
                  </a:lnTo>
                  <a:cubicBezTo>
                    <a:pt x="1990" y="25707"/>
                    <a:pt x="4146" y="26225"/>
                    <a:pt x="7691" y="26411"/>
                  </a:cubicBezTo>
                  <a:lnTo>
                    <a:pt x="11401" y="26411"/>
                  </a:lnTo>
                  <a:cubicBezTo>
                    <a:pt x="16936" y="26411"/>
                    <a:pt x="24357" y="26142"/>
                    <a:pt x="25393" y="26059"/>
                  </a:cubicBezTo>
                  <a:cubicBezTo>
                    <a:pt x="27901" y="25893"/>
                    <a:pt x="28254" y="24857"/>
                    <a:pt x="28254" y="24152"/>
                  </a:cubicBezTo>
                  <a:cubicBezTo>
                    <a:pt x="28337" y="22431"/>
                    <a:pt x="25994" y="22183"/>
                    <a:pt x="25227" y="22079"/>
                  </a:cubicBezTo>
                  <a:lnTo>
                    <a:pt x="24357" y="22079"/>
                  </a:lnTo>
                  <a:cubicBezTo>
                    <a:pt x="24025" y="21996"/>
                    <a:pt x="22802" y="21913"/>
                    <a:pt x="22553" y="21747"/>
                  </a:cubicBezTo>
                  <a:lnTo>
                    <a:pt x="22553" y="21478"/>
                  </a:lnTo>
                  <a:cubicBezTo>
                    <a:pt x="22636" y="21395"/>
                    <a:pt x="22802" y="21312"/>
                    <a:pt x="22885" y="21229"/>
                  </a:cubicBezTo>
                  <a:lnTo>
                    <a:pt x="23590" y="21229"/>
                  </a:lnTo>
                  <a:lnTo>
                    <a:pt x="24025" y="20524"/>
                  </a:lnTo>
                  <a:cubicBezTo>
                    <a:pt x="24440" y="19674"/>
                    <a:pt x="24792" y="18286"/>
                    <a:pt x="24875" y="17519"/>
                  </a:cubicBezTo>
                  <a:cubicBezTo>
                    <a:pt x="26181" y="15093"/>
                    <a:pt x="24958" y="11466"/>
                    <a:pt x="24626" y="10678"/>
                  </a:cubicBezTo>
                  <a:cubicBezTo>
                    <a:pt x="24626" y="10678"/>
                    <a:pt x="24543" y="10595"/>
                    <a:pt x="24543" y="10512"/>
                  </a:cubicBezTo>
                  <a:cubicBezTo>
                    <a:pt x="24357" y="9911"/>
                    <a:pt x="24274" y="8958"/>
                    <a:pt x="24357" y="7921"/>
                  </a:cubicBezTo>
                  <a:lnTo>
                    <a:pt x="24440" y="7486"/>
                  </a:lnTo>
                  <a:lnTo>
                    <a:pt x="24440" y="7320"/>
                  </a:lnTo>
                  <a:cubicBezTo>
                    <a:pt x="24543" y="7154"/>
                    <a:pt x="24543" y="6885"/>
                    <a:pt x="24543" y="6636"/>
                  </a:cubicBezTo>
                  <a:cubicBezTo>
                    <a:pt x="24626" y="6283"/>
                    <a:pt x="24543" y="5848"/>
                    <a:pt x="24357" y="5413"/>
                  </a:cubicBezTo>
                  <a:cubicBezTo>
                    <a:pt x="24191" y="4812"/>
                    <a:pt x="23839" y="4293"/>
                    <a:pt x="23320" y="3692"/>
                  </a:cubicBezTo>
                  <a:cubicBezTo>
                    <a:pt x="22636" y="2905"/>
                    <a:pt x="21849" y="2221"/>
                    <a:pt x="20999" y="1619"/>
                  </a:cubicBezTo>
                  <a:lnTo>
                    <a:pt x="20812" y="1537"/>
                  </a:lnTo>
                  <a:cubicBezTo>
                    <a:pt x="20480" y="1267"/>
                    <a:pt x="20128" y="1018"/>
                    <a:pt x="19610" y="749"/>
                  </a:cubicBezTo>
                  <a:cubicBezTo>
                    <a:pt x="19092" y="500"/>
                    <a:pt x="18573" y="231"/>
                    <a:pt x="17889" y="65"/>
                  </a:cubicBezTo>
                  <a:cubicBezTo>
                    <a:pt x="17636" y="21"/>
                    <a:pt x="17389" y="0"/>
                    <a:pt x="17150"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37"/>
            <p:cNvSpPr/>
            <p:nvPr/>
          </p:nvSpPr>
          <p:spPr>
            <a:xfrm>
              <a:off x="6591800" y="4353975"/>
              <a:ext cx="21800" cy="107825"/>
            </a:xfrm>
            <a:custGeom>
              <a:avLst/>
              <a:gdLst/>
              <a:ahLst/>
              <a:cxnLst/>
              <a:rect l="l" t="t" r="r" b="b"/>
              <a:pathLst>
                <a:path w="872" h="4313" extrusionOk="0">
                  <a:moveTo>
                    <a:pt x="187" y="1"/>
                  </a:moveTo>
                  <a:cubicBezTo>
                    <a:pt x="1" y="685"/>
                    <a:pt x="1" y="1369"/>
                    <a:pt x="1" y="2157"/>
                  </a:cubicBezTo>
                  <a:cubicBezTo>
                    <a:pt x="1" y="2841"/>
                    <a:pt x="1" y="3628"/>
                    <a:pt x="270" y="4313"/>
                  </a:cubicBezTo>
                  <a:lnTo>
                    <a:pt x="871" y="4313"/>
                  </a:lnTo>
                  <a:cubicBezTo>
                    <a:pt x="519" y="3359"/>
                    <a:pt x="519" y="1887"/>
                    <a:pt x="623" y="685"/>
                  </a:cubicBezTo>
                  <a:cubicBezTo>
                    <a:pt x="436" y="415"/>
                    <a:pt x="353" y="167"/>
                    <a:pt x="18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37"/>
            <p:cNvSpPr/>
            <p:nvPr/>
          </p:nvSpPr>
          <p:spPr>
            <a:xfrm>
              <a:off x="6102075" y="4252400"/>
              <a:ext cx="520325" cy="451400"/>
            </a:xfrm>
            <a:custGeom>
              <a:avLst/>
              <a:gdLst/>
              <a:ahLst/>
              <a:cxnLst/>
              <a:rect l="l" t="t" r="r" b="b"/>
              <a:pathLst>
                <a:path w="20813" h="18056" extrusionOk="0">
                  <a:moveTo>
                    <a:pt x="14408" y="1"/>
                  </a:moveTo>
                  <a:cubicBezTo>
                    <a:pt x="14408" y="1473"/>
                    <a:pt x="14242" y="2924"/>
                    <a:pt x="13806" y="4396"/>
                  </a:cubicBezTo>
                  <a:cubicBezTo>
                    <a:pt x="13371" y="5867"/>
                    <a:pt x="12687" y="7256"/>
                    <a:pt x="11651" y="8458"/>
                  </a:cubicBezTo>
                  <a:cubicBezTo>
                    <a:pt x="11132" y="8977"/>
                    <a:pt x="10614" y="9495"/>
                    <a:pt x="10013" y="10013"/>
                  </a:cubicBezTo>
                  <a:cubicBezTo>
                    <a:pt x="9412" y="10531"/>
                    <a:pt x="8811" y="10967"/>
                    <a:pt x="8189" y="11402"/>
                  </a:cubicBezTo>
                  <a:cubicBezTo>
                    <a:pt x="7505" y="11837"/>
                    <a:pt x="6821" y="12169"/>
                    <a:pt x="6116" y="12438"/>
                  </a:cubicBezTo>
                  <a:cubicBezTo>
                    <a:pt x="5701" y="12521"/>
                    <a:pt x="5349" y="12604"/>
                    <a:pt x="4914" y="12604"/>
                  </a:cubicBezTo>
                  <a:cubicBezTo>
                    <a:pt x="4561" y="12604"/>
                    <a:pt x="4147" y="12438"/>
                    <a:pt x="3877" y="12169"/>
                  </a:cubicBezTo>
                  <a:cubicBezTo>
                    <a:pt x="1721" y="13205"/>
                    <a:pt x="84" y="14076"/>
                    <a:pt x="519" y="16398"/>
                  </a:cubicBezTo>
                  <a:lnTo>
                    <a:pt x="519" y="16315"/>
                  </a:lnTo>
                  <a:lnTo>
                    <a:pt x="5701" y="16315"/>
                  </a:lnTo>
                  <a:cubicBezTo>
                    <a:pt x="6169" y="16315"/>
                    <a:pt x="6644" y="16322"/>
                    <a:pt x="7120" y="16322"/>
                  </a:cubicBezTo>
                  <a:cubicBezTo>
                    <a:pt x="8309" y="16322"/>
                    <a:pt x="9504" y="16279"/>
                    <a:pt x="10614" y="15983"/>
                  </a:cubicBezTo>
                  <a:cubicBezTo>
                    <a:pt x="11485" y="15714"/>
                    <a:pt x="12252" y="15465"/>
                    <a:pt x="13122" y="15195"/>
                  </a:cubicBezTo>
                  <a:cubicBezTo>
                    <a:pt x="13205" y="15195"/>
                    <a:pt x="13371" y="15112"/>
                    <a:pt x="13558" y="15112"/>
                  </a:cubicBezTo>
                  <a:cubicBezTo>
                    <a:pt x="13558" y="14760"/>
                    <a:pt x="13641" y="14511"/>
                    <a:pt x="13641" y="14159"/>
                  </a:cubicBezTo>
                  <a:cubicBezTo>
                    <a:pt x="13724" y="13724"/>
                    <a:pt x="13889" y="13288"/>
                    <a:pt x="14076" y="12874"/>
                  </a:cubicBezTo>
                  <a:cubicBezTo>
                    <a:pt x="14408" y="12003"/>
                    <a:pt x="14926" y="11215"/>
                    <a:pt x="15548" y="10531"/>
                  </a:cubicBezTo>
                  <a:cubicBezTo>
                    <a:pt x="16232" y="9930"/>
                    <a:pt x="16916" y="9329"/>
                    <a:pt x="17786" y="8977"/>
                  </a:cubicBezTo>
                  <a:cubicBezTo>
                    <a:pt x="18222" y="8728"/>
                    <a:pt x="18657" y="8624"/>
                    <a:pt x="19072" y="8458"/>
                  </a:cubicBezTo>
                  <a:cubicBezTo>
                    <a:pt x="19341" y="8458"/>
                    <a:pt x="19590" y="8376"/>
                    <a:pt x="19859" y="8376"/>
                  </a:cubicBezTo>
                  <a:cubicBezTo>
                    <a:pt x="19776" y="8210"/>
                    <a:pt x="19693" y="8023"/>
                    <a:pt x="19693" y="7940"/>
                  </a:cubicBezTo>
                  <a:cubicBezTo>
                    <a:pt x="19590" y="7691"/>
                    <a:pt x="19507" y="7505"/>
                    <a:pt x="19507" y="7339"/>
                  </a:cubicBezTo>
                  <a:cubicBezTo>
                    <a:pt x="19424" y="6987"/>
                    <a:pt x="19424" y="6551"/>
                    <a:pt x="19424" y="6220"/>
                  </a:cubicBezTo>
                  <a:cubicBezTo>
                    <a:pt x="19424" y="5784"/>
                    <a:pt x="19424" y="5432"/>
                    <a:pt x="19507" y="4997"/>
                  </a:cubicBezTo>
                  <a:cubicBezTo>
                    <a:pt x="19507" y="4831"/>
                    <a:pt x="19590" y="4665"/>
                    <a:pt x="19590" y="4478"/>
                  </a:cubicBezTo>
                  <a:cubicBezTo>
                    <a:pt x="19693" y="4313"/>
                    <a:pt x="19693" y="4147"/>
                    <a:pt x="19776" y="3960"/>
                  </a:cubicBezTo>
                  <a:cubicBezTo>
                    <a:pt x="19693" y="3960"/>
                    <a:pt x="19590" y="3877"/>
                    <a:pt x="19507" y="3794"/>
                  </a:cubicBezTo>
                  <a:cubicBezTo>
                    <a:pt x="19258" y="3442"/>
                    <a:pt x="18989" y="3193"/>
                    <a:pt x="18740" y="2924"/>
                  </a:cubicBezTo>
                  <a:cubicBezTo>
                    <a:pt x="18139" y="2406"/>
                    <a:pt x="17434" y="1887"/>
                    <a:pt x="16833" y="1473"/>
                  </a:cubicBezTo>
                  <a:cubicBezTo>
                    <a:pt x="16480" y="1203"/>
                    <a:pt x="16149" y="955"/>
                    <a:pt x="15879" y="685"/>
                  </a:cubicBezTo>
                  <a:cubicBezTo>
                    <a:pt x="15548" y="436"/>
                    <a:pt x="15195" y="250"/>
                    <a:pt x="14843" y="84"/>
                  </a:cubicBezTo>
                  <a:cubicBezTo>
                    <a:pt x="14677" y="84"/>
                    <a:pt x="14594" y="1"/>
                    <a:pt x="14408" y="1"/>
                  </a:cubicBezTo>
                  <a:close/>
                  <a:moveTo>
                    <a:pt x="18222" y="14511"/>
                  </a:moveTo>
                  <a:cubicBezTo>
                    <a:pt x="17786" y="14594"/>
                    <a:pt x="17351" y="14594"/>
                    <a:pt x="16916" y="14594"/>
                  </a:cubicBezTo>
                  <a:cubicBezTo>
                    <a:pt x="16480" y="14677"/>
                    <a:pt x="16066" y="14760"/>
                    <a:pt x="15713" y="14947"/>
                  </a:cubicBezTo>
                  <a:cubicBezTo>
                    <a:pt x="14076" y="15361"/>
                    <a:pt x="12438" y="15983"/>
                    <a:pt x="10780" y="16398"/>
                  </a:cubicBezTo>
                  <a:cubicBezTo>
                    <a:pt x="9930" y="16667"/>
                    <a:pt x="9059" y="16750"/>
                    <a:pt x="8189" y="16750"/>
                  </a:cubicBezTo>
                  <a:lnTo>
                    <a:pt x="5598" y="16750"/>
                  </a:lnTo>
                  <a:cubicBezTo>
                    <a:pt x="3960" y="16667"/>
                    <a:pt x="2240" y="16584"/>
                    <a:pt x="519" y="16398"/>
                  </a:cubicBezTo>
                  <a:cubicBezTo>
                    <a:pt x="1" y="16584"/>
                    <a:pt x="167" y="17020"/>
                    <a:pt x="250" y="17102"/>
                  </a:cubicBezTo>
                  <a:lnTo>
                    <a:pt x="415" y="17102"/>
                  </a:lnTo>
                  <a:cubicBezTo>
                    <a:pt x="333" y="17102"/>
                    <a:pt x="250" y="17185"/>
                    <a:pt x="250" y="17268"/>
                  </a:cubicBezTo>
                  <a:lnTo>
                    <a:pt x="250" y="17351"/>
                  </a:lnTo>
                  <a:lnTo>
                    <a:pt x="250" y="17434"/>
                  </a:lnTo>
                  <a:cubicBezTo>
                    <a:pt x="333" y="17538"/>
                    <a:pt x="333" y="17538"/>
                    <a:pt x="415" y="17538"/>
                  </a:cubicBezTo>
                  <a:lnTo>
                    <a:pt x="685" y="17538"/>
                  </a:lnTo>
                  <a:cubicBezTo>
                    <a:pt x="1120" y="17538"/>
                    <a:pt x="1452" y="17621"/>
                    <a:pt x="1887" y="17621"/>
                  </a:cubicBezTo>
                  <a:cubicBezTo>
                    <a:pt x="2240" y="17621"/>
                    <a:pt x="2675" y="17704"/>
                    <a:pt x="3007" y="17704"/>
                  </a:cubicBezTo>
                  <a:lnTo>
                    <a:pt x="3359" y="17787"/>
                  </a:lnTo>
                  <a:cubicBezTo>
                    <a:pt x="3359" y="17787"/>
                    <a:pt x="3442" y="17787"/>
                    <a:pt x="3525" y="17704"/>
                  </a:cubicBezTo>
                  <a:lnTo>
                    <a:pt x="3525" y="17538"/>
                  </a:lnTo>
                  <a:cubicBezTo>
                    <a:pt x="3525" y="17434"/>
                    <a:pt x="3442" y="17351"/>
                    <a:pt x="3359" y="17351"/>
                  </a:cubicBezTo>
                  <a:cubicBezTo>
                    <a:pt x="4395" y="17351"/>
                    <a:pt x="5598" y="17434"/>
                    <a:pt x="6634" y="17538"/>
                  </a:cubicBezTo>
                  <a:cubicBezTo>
                    <a:pt x="6551" y="17538"/>
                    <a:pt x="6468" y="17621"/>
                    <a:pt x="6468" y="17704"/>
                  </a:cubicBezTo>
                  <a:cubicBezTo>
                    <a:pt x="6385" y="17787"/>
                    <a:pt x="6385" y="17869"/>
                    <a:pt x="6468" y="17869"/>
                  </a:cubicBezTo>
                  <a:cubicBezTo>
                    <a:pt x="6468" y="17952"/>
                    <a:pt x="6551" y="17952"/>
                    <a:pt x="6551" y="17952"/>
                  </a:cubicBezTo>
                  <a:lnTo>
                    <a:pt x="9142" y="17952"/>
                  </a:lnTo>
                  <a:lnTo>
                    <a:pt x="9412" y="18056"/>
                  </a:lnTo>
                  <a:cubicBezTo>
                    <a:pt x="9495" y="18056"/>
                    <a:pt x="9578" y="17952"/>
                    <a:pt x="9578" y="17952"/>
                  </a:cubicBezTo>
                  <a:cubicBezTo>
                    <a:pt x="9661" y="17869"/>
                    <a:pt x="9661" y="17787"/>
                    <a:pt x="9578" y="17704"/>
                  </a:cubicBezTo>
                  <a:cubicBezTo>
                    <a:pt x="9578" y="17621"/>
                    <a:pt x="9495" y="17621"/>
                    <a:pt x="9412" y="17538"/>
                  </a:cubicBezTo>
                  <a:cubicBezTo>
                    <a:pt x="10697" y="17434"/>
                    <a:pt x="11568" y="17185"/>
                    <a:pt x="12687" y="16750"/>
                  </a:cubicBezTo>
                  <a:cubicBezTo>
                    <a:pt x="13993" y="16315"/>
                    <a:pt x="15444" y="15879"/>
                    <a:pt x="15444" y="15879"/>
                  </a:cubicBezTo>
                  <a:lnTo>
                    <a:pt x="15444" y="17268"/>
                  </a:lnTo>
                  <a:lnTo>
                    <a:pt x="16149" y="17268"/>
                  </a:lnTo>
                  <a:cubicBezTo>
                    <a:pt x="16066" y="17351"/>
                    <a:pt x="15962" y="17351"/>
                    <a:pt x="15879" y="17434"/>
                  </a:cubicBezTo>
                  <a:cubicBezTo>
                    <a:pt x="15879" y="17538"/>
                    <a:pt x="15879" y="17621"/>
                    <a:pt x="15962" y="17621"/>
                  </a:cubicBezTo>
                  <a:cubicBezTo>
                    <a:pt x="15962" y="17704"/>
                    <a:pt x="16066" y="17704"/>
                    <a:pt x="16149" y="17704"/>
                  </a:cubicBezTo>
                  <a:lnTo>
                    <a:pt x="18989" y="17704"/>
                  </a:lnTo>
                  <a:cubicBezTo>
                    <a:pt x="19072" y="17704"/>
                    <a:pt x="19072" y="17704"/>
                    <a:pt x="19175" y="17621"/>
                  </a:cubicBezTo>
                  <a:lnTo>
                    <a:pt x="19175" y="17434"/>
                  </a:lnTo>
                  <a:cubicBezTo>
                    <a:pt x="19175" y="17351"/>
                    <a:pt x="19072" y="17351"/>
                    <a:pt x="18989" y="17268"/>
                  </a:cubicBezTo>
                  <a:lnTo>
                    <a:pt x="20025" y="17268"/>
                  </a:lnTo>
                  <a:cubicBezTo>
                    <a:pt x="20460" y="16501"/>
                    <a:pt x="20730" y="14760"/>
                    <a:pt x="20813" y="14594"/>
                  </a:cubicBezTo>
                  <a:cubicBezTo>
                    <a:pt x="19942" y="14511"/>
                    <a:pt x="19072" y="14511"/>
                    <a:pt x="18222" y="1451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37"/>
            <p:cNvSpPr/>
            <p:nvPr/>
          </p:nvSpPr>
          <p:spPr>
            <a:xfrm>
              <a:off x="6443075" y="4461775"/>
              <a:ext cx="205250" cy="166375"/>
            </a:xfrm>
            <a:custGeom>
              <a:avLst/>
              <a:gdLst/>
              <a:ahLst/>
              <a:cxnLst/>
              <a:rect l="l" t="t" r="r" b="b"/>
              <a:pathLst>
                <a:path w="8210" h="6655" extrusionOk="0">
                  <a:moveTo>
                    <a:pt x="6820" y="1"/>
                  </a:moveTo>
                  <a:cubicBezTo>
                    <a:pt x="5867" y="83"/>
                    <a:pt x="5017" y="353"/>
                    <a:pt x="4229" y="767"/>
                  </a:cubicBezTo>
                  <a:cubicBezTo>
                    <a:pt x="3462" y="1120"/>
                    <a:pt x="2758" y="1721"/>
                    <a:pt x="2073" y="2322"/>
                  </a:cubicBezTo>
                  <a:cubicBezTo>
                    <a:pt x="954" y="3545"/>
                    <a:pt x="166" y="5100"/>
                    <a:pt x="1" y="6655"/>
                  </a:cubicBezTo>
                  <a:cubicBezTo>
                    <a:pt x="602" y="6468"/>
                    <a:pt x="1286" y="6302"/>
                    <a:pt x="1908" y="6136"/>
                  </a:cubicBezTo>
                  <a:cubicBezTo>
                    <a:pt x="2322" y="6053"/>
                    <a:pt x="2758" y="5950"/>
                    <a:pt x="3276" y="5867"/>
                  </a:cubicBezTo>
                  <a:lnTo>
                    <a:pt x="4582" y="5867"/>
                  </a:lnTo>
                  <a:cubicBezTo>
                    <a:pt x="5017" y="5950"/>
                    <a:pt x="5432" y="5950"/>
                    <a:pt x="5867" y="5950"/>
                  </a:cubicBezTo>
                  <a:cubicBezTo>
                    <a:pt x="6302" y="6053"/>
                    <a:pt x="6738" y="6053"/>
                    <a:pt x="7173" y="6136"/>
                  </a:cubicBezTo>
                  <a:cubicBezTo>
                    <a:pt x="8209" y="4499"/>
                    <a:pt x="7422" y="1286"/>
                    <a:pt x="6903" y="353"/>
                  </a:cubicBezTo>
                  <a:cubicBezTo>
                    <a:pt x="6903" y="249"/>
                    <a:pt x="6820" y="166"/>
                    <a:pt x="682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7"/>
            <p:cNvSpPr/>
            <p:nvPr/>
          </p:nvSpPr>
          <p:spPr>
            <a:xfrm>
              <a:off x="6199000" y="4250350"/>
              <a:ext cx="261200" cy="315100"/>
            </a:xfrm>
            <a:custGeom>
              <a:avLst/>
              <a:gdLst/>
              <a:ahLst/>
              <a:cxnLst/>
              <a:rect l="l" t="t" r="r" b="b"/>
              <a:pathLst>
                <a:path w="10448" h="12604" extrusionOk="0">
                  <a:moveTo>
                    <a:pt x="10012" y="767"/>
                  </a:moveTo>
                  <a:cubicBezTo>
                    <a:pt x="10012" y="767"/>
                    <a:pt x="10116" y="1451"/>
                    <a:pt x="9598" y="1451"/>
                  </a:cubicBezTo>
                  <a:cubicBezTo>
                    <a:pt x="9080" y="1451"/>
                    <a:pt x="9245" y="767"/>
                    <a:pt x="9245" y="767"/>
                  </a:cubicBezTo>
                  <a:close/>
                  <a:moveTo>
                    <a:pt x="9929" y="1886"/>
                  </a:moveTo>
                  <a:cubicBezTo>
                    <a:pt x="9929" y="1886"/>
                    <a:pt x="10004" y="2597"/>
                    <a:pt x="9567" y="2597"/>
                  </a:cubicBezTo>
                  <a:cubicBezTo>
                    <a:pt x="9544" y="2597"/>
                    <a:pt x="9520" y="2595"/>
                    <a:pt x="9494" y="2591"/>
                  </a:cubicBezTo>
                  <a:cubicBezTo>
                    <a:pt x="8976" y="2591"/>
                    <a:pt x="9162" y="1886"/>
                    <a:pt x="9162" y="1886"/>
                  </a:cubicBezTo>
                  <a:close/>
                  <a:moveTo>
                    <a:pt x="8976" y="3006"/>
                  </a:moveTo>
                  <a:lnTo>
                    <a:pt x="9764" y="3109"/>
                  </a:lnTo>
                  <a:cubicBezTo>
                    <a:pt x="9764" y="3109"/>
                    <a:pt x="9764" y="3800"/>
                    <a:pt x="9321" y="3800"/>
                  </a:cubicBezTo>
                  <a:cubicBezTo>
                    <a:pt x="9297" y="3800"/>
                    <a:pt x="9272" y="3798"/>
                    <a:pt x="9245" y="3793"/>
                  </a:cubicBezTo>
                  <a:cubicBezTo>
                    <a:pt x="8727" y="3711"/>
                    <a:pt x="8976" y="3006"/>
                    <a:pt x="8976" y="3006"/>
                  </a:cubicBezTo>
                  <a:close/>
                  <a:moveTo>
                    <a:pt x="8561" y="4042"/>
                  </a:moveTo>
                  <a:lnTo>
                    <a:pt x="9328" y="4229"/>
                  </a:lnTo>
                  <a:cubicBezTo>
                    <a:pt x="9328" y="4229"/>
                    <a:pt x="9261" y="4853"/>
                    <a:pt x="8867" y="4853"/>
                  </a:cubicBezTo>
                  <a:cubicBezTo>
                    <a:pt x="8824" y="4853"/>
                    <a:pt x="8778" y="4846"/>
                    <a:pt x="8727" y="4830"/>
                  </a:cubicBezTo>
                  <a:cubicBezTo>
                    <a:pt x="8292" y="4747"/>
                    <a:pt x="8561" y="4042"/>
                    <a:pt x="8561" y="4042"/>
                  </a:cubicBezTo>
                  <a:close/>
                  <a:moveTo>
                    <a:pt x="8314" y="5482"/>
                  </a:moveTo>
                  <a:cubicBezTo>
                    <a:pt x="8365" y="5482"/>
                    <a:pt x="8414" y="5492"/>
                    <a:pt x="8458" y="5514"/>
                  </a:cubicBezTo>
                  <a:cubicBezTo>
                    <a:pt x="8644" y="5597"/>
                    <a:pt x="8810" y="5866"/>
                    <a:pt x="8727" y="6115"/>
                  </a:cubicBezTo>
                  <a:cubicBezTo>
                    <a:pt x="8644" y="6302"/>
                    <a:pt x="8458" y="6385"/>
                    <a:pt x="8292" y="6385"/>
                  </a:cubicBezTo>
                  <a:lnTo>
                    <a:pt x="8126" y="6385"/>
                  </a:lnTo>
                  <a:lnTo>
                    <a:pt x="8043" y="6302"/>
                  </a:lnTo>
                  <a:lnTo>
                    <a:pt x="7774" y="6302"/>
                  </a:lnTo>
                  <a:cubicBezTo>
                    <a:pt x="7691" y="6302"/>
                    <a:pt x="7525" y="6302"/>
                    <a:pt x="7421" y="6385"/>
                  </a:cubicBezTo>
                  <a:lnTo>
                    <a:pt x="7007" y="6385"/>
                  </a:lnTo>
                  <a:lnTo>
                    <a:pt x="7007" y="6302"/>
                  </a:lnTo>
                  <a:cubicBezTo>
                    <a:pt x="7409" y="6213"/>
                    <a:pt x="7700" y="6190"/>
                    <a:pt x="7895" y="6190"/>
                  </a:cubicBezTo>
                  <a:cubicBezTo>
                    <a:pt x="8111" y="6190"/>
                    <a:pt x="8209" y="6219"/>
                    <a:pt x="8209" y="6219"/>
                  </a:cubicBezTo>
                  <a:cubicBezTo>
                    <a:pt x="8375" y="6219"/>
                    <a:pt x="8458" y="6115"/>
                    <a:pt x="8561" y="5949"/>
                  </a:cubicBezTo>
                  <a:cubicBezTo>
                    <a:pt x="8561" y="5866"/>
                    <a:pt x="8458" y="5701"/>
                    <a:pt x="8375" y="5701"/>
                  </a:cubicBezTo>
                  <a:cubicBezTo>
                    <a:pt x="8319" y="5701"/>
                    <a:pt x="8264" y="5654"/>
                    <a:pt x="8154" y="5654"/>
                  </a:cubicBezTo>
                  <a:cubicBezTo>
                    <a:pt x="8098" y="5654"/>
                    <a:pt x="8029" y="5666"/>
                    <a:pt x="7939" y="5701"/>
                  </a:cubicBezTo>
                  <a:cubicBezTo>
                    <a:pt x="8016" y="5563"/>
                    <a:pt x="8171" y="5482"/>
                    <a:pt x="8314" y="5482"/>
                  </a:cubicBezTo>
                  <a:close/>
                  <a:moveTo>
                    <a:pt x="7688" y="6758"/>
                  </a:moveTo>
                  <a:cubicBezTo>
                    <a:pt x="7774" y="6758"/>
                    <a:pt x="7857" y="6778"/>
                    <a:pt x="7939" y="6820"/>
                  </a:cubicBezTo>
                  <a:cubicBezTo>
                    <a:pt x="8043" y="6903"/>
                    <a:pt x="8126" y="6986"/>
                    <a:pt x="8126" y="7069"/>
                  </a:cubicBezTo>
                  <a:cubicBezTo>
                    <a:pt x="8126" y="7255"/>
                    <a:pt x="8043" y="7338"/>
                    <a:pt x="8043" y="7421"/>
                  </a:cubicBezTo>
                  <a:cubicBezTo>
                    <a:pt x="7939" y="7504"/>
                    <a:pt x="7774" y="7587"/>
                    <a:pt x="7608" y="7587"/>
                  </a:cubicBezTo>
                  <a:cubicBezTo>
                    <a:pt x="7525" y="7587"/>
                    <a:pt x="7421" y="7587"/>
                    <a:pt x="7338" y="7504"/>
                  </a:cubicBezTo>
                  <a:cubicBezTo>
                    <a:pt x="7338" y="7504"/>
                    <a:pt x="7255" y="7421"/>
                    <a:pt x="7255" y="7338"/>
                  </a:cubicBezTo>
                  <a:lnTo>
                    <a:pt x="7090" y="7338"/>
                  </a:lnTo>
                  <a:cubicBezTo>
                    <a:pt x="7007" y="7255"/>
                    <a:pt x="6820" y="7255"/>
                    <a:pt x="6737" y="7152"/>
                  </a:cubicBezTo>
                  <a:cubicBezTo>
                    <a:pt x="6654" y="7152"/>
                    <a:pt x="6571" y="7069"/>
                    <a:pt x="6488" y="7069"/>
                  </a:cubicBezTo>
                  <a:cubicBezTo>
                    <a:pt x="7007" y="7069"/>
                    <a:pt x="7525" y="7421"/>
                    <a:pt x="7525" y="7421"/>
                  </a:cubicBezTo>
                  <a:lnTo>
                    <a:pt x="7691" y="7421"/>
                  </a:lnTo>
                  <a:cubicBezTo>
                    <a:pt x="7774" y="7421"/>
                    <a:pt x="7857" y="7338"/>
                    <a:pt x="7857" y="7255"/>
                  </a:cubicBezTo>
                  <a:cubicBezTo>
                    <a:pt x="7939" y="7152"/>
                    <a:pt x="7857" y="6986"/>
                    <a:pt x="7774" y="6903"/>
                  </a:cubicBezTo>
                  <a:cubicBezTo>
                    <a:pt x="7774" y="6903"/>
                    <a:pt x="7608" y="6903"/>
                    <a:pt x="7421" y="6820"/>
                  </a:cubicBezTo>
                  <a:cubicBezTo>
                    <a:pt x="7514" y="6778"/>
                    <a:pt x="7603" y="6758"/>
                    <a:pt x="7688" y="6758"/>
                  </a:cubicBezTo>
                  <a:close/>
                  <a:moveTo>
                    <a:pt x="5701" y="8976"/>
                  </a:moveTo>
                  <a:cubicBezTo>
                    <a:pt x="5867" y="8976"/>
                    <a:pt x="6053" y="8976"/>
                    <a:pt x="6136" y="9142"/>
                  </a:cubicBezTo>
                  <a:cubicBezTo>
                    <a:pt x="6219" y="9328"/>
                    <a:pt x="6219" y="9577"/>
                    <a:pt x="6053" y="9743"/>
                  </a:cubicBezTo>
                  <a:cubicBezTo>
                    <a:pt x="5970" y="9846"/>
                    <a:pt x="5867" y="9846"/>
                    <a:pt x="5701" y="9846"/>
                  </a:cubicBezTo>
                  <a:cubicBezTo>
                    <a:pt x="5618" y="9846"/>
                    <a:pt x="5452" y="9743"/>
                    <a:pt x="5348" y="9660"/>
                  </a:cubicBezTo>
                  <a:cubicBezTo>
                    <a:pt x="5348" y="9577"/>
                    <a:pt x="5348" y="9577"/>
                    <a:pt x="5265" y="9494"/>
                  </a:cubicBezTo>
                  <a:lnTo>
                    <a:pt x="5265" y="9411"/>
                  </a:lnTo>
                  <a:cubicBezTo>
                    <a:pt x="5182" y="9328"/>
                    <a:pt x="5100" y="9328"/>
                    <a:pt x="5100" y="9224"/>
                  </a:cubicBezTo>
                  <a:cubicBezTo>
                    <a:pt x="5017" y="9142"/>
                    <a:pt x="4934" y="9059"/>
                    <a:pt x="4934" y="8976"/>
                  </a:cubicBezTo>
                  <a:lnTo>
                    <a:pt x="4934" y="8976"/>
                  </a:lnTo>
                  <a:cubicBezTo>
                    <a:pt x="5017" y="9059"/>
                    <a:pt x="5348" y="9411"/>
                    <a:pt x="5535" y="9577"/>
                  </a:cubicBezTo>
                  <a:cubicBezTo>
                    <a:pt x="5618" y="9660"/>
                    <a:pt x="5701" y="9660"/>
                    <a:pt x="5784" y="9660"/>
                  </a:cubicBezTo>
                  <a:cubicBezTo>
                    <a:pt x="5784" y="9660"/>
                    <a:pt x="5867" y="9660"/>
                    <a:pt x="5970" y="9577"/>
                  </a:cubicBezTo>
                  <a:cubicBezTo>
                    <a:pt x="6053" y="9494"/>
                    <a:pt x="6053" y="9328"/>
                    <a:pt x="5970" y="9224"/>
                  </a:cubicBezTo>
                  <a:cubicBezTo>
                    <a:pt x="5867" y="9224"/>
                    <a:pt x="5784" y="9059"/>
                    <a:pt x="5701" y="8976"/>
                  </a:cubicBezTo>
                  <a:close/>
                  <a:moveTo>
                    <a:pt x="3462" y="10696"/>
                  </a:moveTo>
                  <a:cubicBezTo>
                    <a:pt x="3628" y="10696"/>
                    <a:pt x="3794" y="10696"/>
                    <a:pt x="3897" y="10883"/>
                  </a:cubicBezTo>
                  <a:cubicBezTo>
                    <a:pt x="4063" y="11132"/>
                    <a:pt x="3980" y="11401"/>
                    <a:pt x="3711" y="11484"/>
                  </a:cubicBezTo>
                  <a:cubicBezTo>
                    <a:pt x="3711" y="11567"/>
                    <a:pt x="3628" y="11567"/>
                    <a:pt x="3545" y="11567"/>
                  </a:cubicBezTo>
                  <a:cubicBezTo>
                    <a:pt x="3379" y="11567"/>
                    <a:pt x="3192" y="11484"/>
                    <a:pt x="3110" y="11401"/>
                  </a:cubicBezTo>
                  <a:lnTo>
                    <a:pt x="3110" y="11214"/>
                  </a:lnTo>
                  <a:cubicBezTo>
                    <a:pt x="3027" y="11132"/>
                    <a:pt x="3027" y="11132"/>
                    <a:pt x="3027" y="11049"/>
                  </a:cubicBezTo>
                  <a:cubicBezTo>
                    <a:pt x="2944" y="10966"/>
                    <a:pt x="2944" y="10966"/>
                    <a:pt x="2944" y="10883"/>
                  </a:cubicBezTo>
                  <a:lnTo>
                    <a:pt x="2944" y="10883"/>
                  </a:lnTo>
                  <a:lnTo>
                    <a:pt x="3379" y="11297"/>
                  </a:lnTo>
                  <a:cubicBezTo>
                    <a:pt x="3379" y="11401"/>
                    <a:pt x="3462" y="11401"/>
                    <a:pt x="3545" y="11401"/>
                  </a:cubicBezTo>
                  <a:cubicBezTo>
                    <a:pt x="3628" y="11401"/>
                    <a:pt x="3628" y="11401"/>
                    <a:pt x="3711" y="11297"/>
                  </a:cubicBezTo>
                  <a:cubicBezTo>
                    <a:pt x="3794" y="11214"/>
                    <a:pt x="3794" y="11049"/>
                    <a:pt x="3711" y="10966"/>
                  </a:cubicBezTo>
                  <a:lnTo>
                    <a:pt x="3462" y="10696"/>
                  </a:lnTo>
                  <a:close/>
                  <a:moveTo>
                    <a:pt x="2432" y="12255"/>
                  </a:moveTo>
                  <a:cubicBezTo>
                    <a:pt x="2340" y="12286"/>
                    <a:pt x="2248" y="12312"/>
                    <a:pt x="2156" y="12334"/>
                  </a:cubicBezTo>
                  <a:cubicBezTo>
                    <a:pt x="2267" y="12334"/>
                    <a:pt x="2360" y="12306"/>
                    <a:pt x="2432" y="12255"/>
                  </a:cubicBezTo>
                  <a:close/>
                  <a:moveTo>
                    <a:pt x="9847" y="0"/>
                  </a:moveTo>
                  <a:cubicBezTo>
                    <a:pt x="9494" y="83"/>
                    <a:pt x="9162" y="249"/>
                    <a:pt x="8810" y="415"/>
                  </a:cubicBezTo>
                  <a:lnTo>
                    <a:pt x="8727" y="415"/>
                  </a:lnTo>
                  <a:cubicBezTo>
                    <a:pt x="8727" y="1202"/>
                    <a:pt x="8810" y="2591"/>
                    <a:pt x="8043" y="4146"/>
                  </a:cubicBezTo>
                  <a:cubicBezTo>
                    <a:pt x="7774" y="4560"/>
                    <a:pt x="7525" y="5182"/>
                    <a:pt x="7172" y="5783"/>
                  </a:cubicBezTo>
                  <a:cubicBezTo>
                    <a:pt x="7090" y="5783"/>
                    <a:pt x="7007" y="5783"/>
                    <a:pt x="6903" y="5866"/>
                  </a:cubicBezTo>
                  <a:cubicBezTo>
                    <a:pt x="6737" y="5866"/>
                    <a:pt x="6654" y="6032"/>
                    <a:pt x="6737" y="6115"/>
                  </a:cubicBezTo>
                  <a:cubicBezTo>
                    <a:pt x="6737" y="6219"/>
                    <a:pt x="6737" y="6302"/>
                    <a:pt x="6820" y="6302"/>
                  </a:cubicBezTo>
                  <a:cubicBezTo>
                    <a:pt x="6820" y="6385"/>
                    <a:pt x="6737" y="6468"/>
                    <a:pt x="6654" y="6550"/>
                  </a:cubicBezTo>
                  <a:lnTo>
                    <a:pt x="6571" y="6550"/>
                  </a:lnTo>
                  <a:cubicBezTo>
                    <a:pt x="6536" y="6535"/>
                    <a:pt x="6505" y="6528"/>
                    <a:pt x="6477" y="6528"/>
                  </a:cubicBezTo>
                  <a:cubicBezTo>
                    <a:pt x="6356" y="6528"/>
                    <a:pt x="6302" y="6653"/>
                    <a:pt x="6302" y="6737"/>
                  </a:cubicBezTo>
                  <a:cubicBezTo>
                    <a:pt x="6302" y="6820"/>
                    <a:pt x="6302" y="6903"/>
                    <a:pt x="6385" y="6986"/>
                  </a:cubicBezTo>
                  <a:cubicBezTo>
                    <a:pt x="6302" y="7152"/>
                    <a:pt x="6219" y="7255"/>
                    <a:pt x="6136" y="7421"/>
                  </a:cubicBezTo>
                  <a:lnTo>
                    <a:pt x="6053" y="7421"/>
                  </a:lnTo>
                  <a:cubicBezTo>
                    <a:pt x="6029" y="7397"/>
                    <a:pt x="5996" y="7387"/>
                    <a:pt x="5959" y="7387"/>
                  </a:cubicBezTo>
                  <a:cubicBezTo>
                    <a:pt x="5870" y="7387"/>
                    <a:pt x="5759" y="7445"/>
                    <a:pt x="5701" y="7504"/>
                  </a:cubicBezTo>
                  <a:cubicBezTo>
                    <a:pt x="5701" y="7587"/>
                    <a:pt x="5701" y="7773"/>
                    <a:pt x="5784" y="7856"/>
                  </a:cubicBezTo>
                  <a:lnTo>
                    <a:pt x="5867" y="7856"/>
                  </a:lnTo>
                  <a:cubicBezTo>
                    <a:pt x="6136" y="8022"/>
                    <a:pt x="6571" y="8458"/>
                    <a:pt x="6571" y="8458"/>
                  </a:cubicBezTo>
                  <a:cubicBezTo>
                    <a:pt x="6654" y="8540"/>
                    <a:pt x="6654" y="8540"/>
                    <a:pt x="6737" y="8540"/>
                  </a:cubicBezTo>
                  <a:cubicBezTo>
                    <a:pt x="6820" y="8540"/>
                    <a:pt x="6903" y="8540"/>
                    <a:pt x="6903" y="8458"/>
                  </a:cubicBezTo>
                  <a:cubicBezTo>
                    <a:pt x="7007" y="8375"/>
                    <a:pt x="7090" y="8188"/>
                    <a:pt x="6903" y="8105"/>
                  </a:cubicBezTo>
                  <a:cubicBezTo>
                    <a:pt x="6903" y="8105"/>
                    <a:pt x="6820" y="8022"/>
                    <a:pt x="6654" y="7856"/>
                  </a:cubicBezTo>
                  <a:cubicBezTo>
                    <a:pt x="6820" y="7856"/>
                    <a:pt x="6903" y="7856"/>
                    <a:pt x="7090" y="7939"/>
                  </a:cubicBezTo>
                  <a:cubicBezTo>
                    <a:pt x="7172" y="8022"/>
                    <a:pt x="7172" y="8105"/>
                    <a:pt x="7172" y="8292"/>
                  </a:cubicBezTo>
                  <a:cubicBezTo>
                    <a:pt x="7255" y="8375"/>
                    <a:pt x="7172" y="8458"/>
                    <a:pt x="7090" y="8623"/>
                  </a:cubicBezTo>
                  <a:cubicBezTo>
                    <a:pt x="7007" y="8706"/>
                    <a:pt x="6903" y="8810"/>
                    <a:pt x="6737" y="8810"/>
                  </a:cubicBezTo>
                  <a:cubicBezTo>
                    <a:pt x="6654" y="8810"/>
                    <a:pt x="6571" y="8706"/>
                    <a:pt x="6488" y="8623"/>
                  </a:cubicBezTo>
                  <a:cubicBezTo>
                    <a:pt x="6385" y="8623"/>
                    <a:pt x="6302" y="8458"/>
                    <a:pt x="6302" y="8375"/>
                  </a:cubicBezTo>
                  <a:cubicBezTo>
                    <a:pt x="6302" y="8375"/>
                    <a:pt x="6219" y="8375"/>
                    <a:pt x="6219" y="8292"/>
                  </a:cubicBezTo>
                  <a:cubicBezTo>
                    <a:pt x="6136" y="8188"/>
                    <a:pt x="6053" y="8188"/>
                    <a:pt x="6053" y="8105"/>
                  </a:cubicBezTo>
                  <a:lnTo>
                    <a:pt x="5784" y="7856"/>
                  </a:lnTo>
                  <a:cubicBezTo>
                    <a:pt x="5618" y="8105"/>
                    <a:pt x="5452" y="8375"/>
                    <a:pt x="5265" y="8540"/>
                  </a:cubicBezTo>
                  <a:cubicBezTo>
                    <a:pt x="5217" y="8516"/>
                    <a:pt x="5168" y="8506"/>
                    <a:pt x="5121" y="8506"/>
                  </a:cubicBezTo>
                  <a:cubicBezTo>
                    <a:pt x="5008" y="8506"/>
                    <a:pt x="4903" y="8565"/>
                    <a:pt x="4830" y="8623"/>
                  </a:cubicBezTo>
                  <a:cubicBezTo>
                    <a:pt x="4747" y="8706"/>
                    <a:pt x="4830" y="8893"/>
                    <a:pt x="4934" y="8976"/>
                  </a:cubicBezTo>
                  <a:cubicBezTo>
                    <a:pt x="4747" y="9142"/>
                    <a:pt x="4581" y="9328"/>
                    <a:pt x="4416" y="9577"/>
                  </a:cubicBezTo>
                  <a:cubicBezTo>
                    <a:pt x="4342" y="9518"/>
                    <a:pt x="4238" y="9460"/>
                    <a:pt x="4154" y="9460"/>
                  </a:cubicBezTo>
                  <a:cubicBezTo>
                    <a:pt x="4119" y="9460"/>
                    <a:pt x="4087" y="9470"/>
                    <a:pt x="4063" y="9494"/>
                  </a:cubicBezTo>
                  <a:cubicBezTo>
                    <a:pt x="3980" y="9577"/>
                    <a:pt x="3897" y="9743"/>
                    <a:pt x="3980" y="9846"/>
                  </a:cubicBezTo>
                  <a:lnTo>
                    <a:pt x="4498" y="10530"/>
                  </a:lnTo>
                  <a:cubicBezTo>
                    <a:pt x="4498" y="10530"/>
                    <a:pt x="4581" y="10613"/>
                    <a:pt x="4664" y="10613"/>
                  </a:cubicBezTo>
                  <a:cubicBezTo>
                    <a:pt x="4747" y="10613"/>
                    <a:pt x="4747" y="10613"/>
                    <a:pt x="4830" y="10530"/>
                  </a:cubicBezTo>
                  <a:cubicBezTo>
                    <a:pt x="4934" y="10448"/>
                    <a:pt x="5017" y="10261"/>
                    <a:pt x="4934" y="10178"/>
                  </a:cubicBezTo>
                  <a:lnTo>
                    <a:pt x="4664" y="9929"/>
                  </a:lnTo>
                  <a:cubicBezTo>
                    <a:pt x="4830" y="9929"/>
                    <a:pt x="5017" y="9929"/>
                    <a:pt x="5100" y="10095"/>
                  </a:cubicBezTo>
                  <a:cubicBezTo>
                    <a:pt x="5100" y="10178"/>
                    <a:pt x="5182" y="10365"/>
                    <a:pt x="5100" y="10448"/>
                  </a:cubicBezTo>
                  <a:cubicBezTo>
                    <a:pt x="5100" y="10530"/>
                    <a:pt x="5017" y="10613"/>
                    <a:pt x="4934" y="10696"/>
                  </a:cubicBezTo>
                  <a:cubicBezTo>
                    <a:pt x="4830" y="10779"/>
                    <a:pt x="4747" y="10779"/>
                    <a:pt x="4664" y="10779"/>
                  </a:cubicBezTo>
                  <a:cubicBezTo>
                    <a:pt x="4498" y="10779"/>
                    <a:pt x="4416" y="10696"/>
                    <a:pt x="4312" y="10613"/>
                  </a:cubicBezTo>
                  <a:cubicBezTo>
                    <a:pt x="4229" y="10530"/>
                    <a:pt x="4229" y="10448"/>
                    <a:pt x="4229" y="10365"/>
                  </a:cubicBezTo>
                  <a:cubicBezTo>
                    <a:pt x="4146" y="10261"/>
                    <a:pt x="4146" y="10178"/>
                    <a:pt x="4063" y="10095"/>
                  </a:cubicBezTo>
                  <a:cubicBezTo>
                    <a:pt x="4063" y="10095"/>
                    <a:pt x="4063" y="10012"/>
                    <a:pt x="3980" y="9929"/>
                  </a:cubicBezTo>
                  <a:cubicBezTo>
                    <a:pt x="3794" y="10095"/>
                    <a:pt x="3545" y="10365"/>
                    <a:pt x="3275" y="10530"/>
                  </a:cubicBezTo>
                  <a:cubicBezTo>
                    <a:pt x="3227" y="10433"/>
                    <a:pt x="3150" y="10393"/>
                    <a:pt x="3078" y="10393"/>
                  </a:cubicBezTo>
                  <a:cubicBezTo>
                    <a:pt x="3027" y="10393"/>
                    <a:pt x="2978" y="10413"/>
                    <a:pt x="2944" y="10448"/>
                  </a:cubicBezTo>
                  <a:cubicBezTo>
                    <a:pt x="2861" y="10530"/>
                    <a:pt x="2861" y="10696"/>
                    <a:pt x="2944" y="10779"/>
                  </a:cubicBezTo>
                  <a:cubicBezTo>
                    <a:pt x="2591" y="11049"/>
                    <a:pt x="2343" y="11214"/>
                    <a:pt x="1990" y="11297"/>
                  </a:cubicBezTo>
                  <a:cubicBezTo>
                    <a:pt x="1932" y="11239"/>
                    <a:pt x="1821" y="11180"/>
                    <a:pt x="1732" y="11180"/>
                  </a:cubicBezTo>
                  <a:cubicBezTo>
                    <a:pt x="1695" y="11180"/>
                    <a:pt x="1662" y="11190"/>
                    <a:pt x="1638" y="11214"/>
                  </a:cubicBezTo>
                  <a:cubicBezTo>
                    <a:pt x="1555" y="11297"/>
                    <a:pt x="1472" y="11484"/>
                    <a:pt x="1555" y="11567"/>
                  </a:cubicBezTo>
                  <a:cubicBezTo>
                    <a:pt x="1037" y="11816"/>
                    <a:pt x="518" y="12085"/>
                    <a:pt x="0" y="12251"/>
                  </a:cubicBezTo>
                  <a:cubicBezTo>
                    <a:pt x="353" y="12520"/>
                    <a:pt x="684" y="12603"/>
                    <a:pt x="1037" y="12603"/>
                  </a:cubicBezTo>
                  <a:cubicBezTo>
                    <a:pt x="1472" y="12603"/>
                    <a:pt x="1824" y="12520"/>
                    <a:pt x="2156" y="12334"/>
                  </a:cubicBezTo>
                  <a:lnTo>
                    <a:pt x="2073" y="12334"/>
                  </a:lnTo>
                  <a:cubicBezTo>
                    <a:pt x="1907" y="12334"/>
                    <a:pt x="1638" y="12168"/>
                    <a:pt x="1638" y="11919"/>
                  </a:cubicBezTo>
                  <a:lnTo>
                    <a:pt x="1638" y="11816"/>
                  </a:lnTo>
                  <a:cubicBezTo>
                    <a:pt x="1555" y="11733"/>
                    <a:pt x="1555" y="11733"/>
                    <a:pt x="1555" y="11650"/>
                  </a:cubicBezTo>
                  <a:lnTo>
                    <a:pt x="1555" y="11650"/>
                  </a:lnTo>
                  <a:lnTo>
                    <a:pt x="1907" y="12085"/>
                  </a:lnTo>
                  <a:cubicBezTo>
                    <a:pt x="1990" y="12168"/>
                    <a:pt x="1990" y="12168"/>
                    <a:pt x="2073" y="12168"/>
                  </a:cubicBezTo>
                  <a:lnTo>
                    <a:pt x="2239" y="12168"/>
                  </a:lnTo>
                  <a:cubicBezTo>
                    <a:pt x="2343" y="12085"/>
                    <a:pt x="2426" y="11919"/>
                    <a:pt x="2343" y="11733"/>
                  </a:cubicBezTo>
                  <a:lnTo>
                    <a:pt x="2073" y="11484"/>
                  </a:lnTo>
                  <a:cubicBezTo>
                    <a:pt x="2343" y="11484"/>
                    <a:pt x="2591" y="11650"/>
                    <a:pt x="2591" y="11919"/>
                  </a:cubicBezTo>
                  <a:cubicBezTo>
                    <a:pt x="2591" y="12066"/>
                    <a:pt x="2534" y="12183"/>
                    <a:pt x="2432" y="12255"/>
                  </a:cubicBezTo>
                  <a:lnTo>
                    <a:pt x="2432" y="12255"/>
                  </a:lnTo>
                  <a:cubicBezTo>
                    <a:pt x="3038" y="12054"/>
                    <a:pt x="3624" y="11676"/>
                    <a:pt x="4146" y="11297"/>
                  </a:cubicBezTo>
                  <a:cubicBezTo>
                    <a:pt x="5452" y="10448"/>
                    <a:pt x="6571" y="9494"/>
                    <a:pt x="7608" y="8375"/>
                  </a:cubicBezTo>
                  <a:cubicBezTo>
                    <a:pt x="8561" y="7255"/>
                    <a:pt x="9245" y="5866"/>
                    <a:pt x="9764" y="4395"/>
                  </a:cubicBezTo>
                  <a:cubicBezTo>
                    <a:pt x="9929" y="3711"/>
                    <a:pt x="10116" y="2923"/>
                    <a:pt x="10282" y="2156"/>
                  </a:cubicBezTo>
                  <a:cubicBezTo>
                    <a:pt x="10365" y="1451"/>
                    <a:pt x="10448" y="767"/>
                    <a:pt x="10448" y="83"/>
                  </a:cubicBezTo>
                  <a:cubicBezTo>
                    <a:pt x="10282" y="0"/>
                    <a:pt x="10116" y="0"/>
                    <a:pt x="984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7"/>
            <p:cNvSpPr/>
            <p:nvPr/>
          </p:nvSpPr>
          <p:spPr>
            <a:xfrm>
              <a:off x="6417175" y="4222825"/>
              <a:ext cx="196425" cy="148275"/>
            </a:xfrm>
            <a:custGeom>
              <a:avLst/>
              <a:gdLst/>
              <a:ahLst/>
              <a:cxnLst/>
              <a:rect l="l" t="t" r="r" b="b"/>
              <a:pathLst>
                <a:path w="7857" h="5931" extrusionOk="0">
                  <a:moveTo>
                    <a:pt x="1621" y="0"/>
                  </a:moveTo>
                  <a:cubicBezTo>
                    <a:pt x="1285" y="0"/>
                    <a:pt x="953" y="64"/>
                    <a:pt x="684" y="230"/>
                  </a:cubicBezTo>
                  <a:cubicBezTo>
                    <a:pt x="435" y="396"/>
                    <a:pt x="249" y="583"/>
                    <a:pt x="83" y="749"/>
                  </a:cubicBezTo>
                  <a:cubicBezTo>
                    <a:pt x="83" y="832"/>
                    <a:pt x="0" y="832"/>
                    <a:pt x="0" y="914"/>
                  </a:cubicBezTo>
                  <a:lnTo>
                    <a:pt x="0" y="1184"/>
                  </a:lnTo>
                  <a:lnTo>
                    <a:pt x="0" y="1516"/>
                  </a:lnTo>
                  <a:cubicBezTo>
                    <a:pt x="353" y="1267"/>
                    <a:pt x="684" y="1101"/>
                    <a:pt x="1120" y="997"/>
                  </a:cubicBezTo>
                  <a:cubicBezTo>
                    <a:pt x="1244" y="974"/>
                    <a:pt x="1361" y="964"/>
                    <a:pt x="1476" y="964"/>
                  </a:cubicBezTo>
                  <a:cubicBezTo>
                    <a:pt x="1761" y="964"/>
                    <a:pt x="2026" y="1027"/>
                    <a:pt x="2322" y="1101"/>
                  </a:cubicBezTo>
                  <a:cubicBezTo>
                    <a:pt x="3109" y="1433"/>
                    <a:pt x="3711" y="1951"/>
                    <a:pt x="4312" y="2386"/>
                  </a:cubicBezTo>
                  <a:cubicBezTo>
                    <a:pt x="5017" y="2904"/>
                    <a:pt x="5701" y="3423"/>
                    <a:pt x="6219" y="3941"/>
                  </a:cubicBezTo>
                  <a:cubicBezTo>
                    <a:pt x="6820" y="4542"/>
                    <a:pt x="7338" y="5143"/>
                    <a:pt x="7691" y="5931"/>
                  </a:cubicBezTo>
                  <a:cubicBezTo>
                    <a:pt x="7691" y="5848"/>
                    <a:pt x="7691" y="5765"/>
                    <a:pt x="7774" y="5579"/>
                  </a:cubicBezTo>
                  <a:lnTo>
                    <a:pt x="7774" y="5247"/>
                  </a:lnTo>
                  <a:cubicBezTo>
                    <a:pt x="7856" y="4977"/>
                    <a:pt x="7774" y="4729"/>
                    <a:pt x="7691" y="4542"/>
                  </a:cubicBezTo>
                  <a:cubicBezTo>
                    <a:pt x="7504" y="4024"/>
                    <a:pt x="7255" y="3589"/>
                    <a:pt x="6903" y="3257"/>
                  </a:cubicBezTo>
                  <a:cubicBezTo>
                    <a:pt x="6302" y="2552"/>
                    <a:pt x="5535" y="1951"/>
                    <a:pt x="4830" y="1350"/>
                  </a:cubicBezTo>
                  <a:cubicBezTo>
                    <a:pt x="4395" y="1101"/>
                    <a:pt x="4063" y="832"/>
                    <a:pt x="3628" y="583"/>
                  </a:cubicBezTo>
                  <a:cubicBezTo>
                    <a:pt x="3192" y="396"/>
                    <a:pt x="2674" y="148"/>
                    <a:pt x="2239" y="65"/>
                  </a:cubicBezTo>
                  <a:cubicBezTo>
                    <a:pt x="2041" y="25"/>
                    <a:pt x="1830" y="0"/>
                    <a:pt x="162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7"/>
            <p:cNvSpPr/>
            <p:nvPr/>
          </p:nvSpPr>
          <p:spPr>
            <a:xfrm>
              <a:off x="6073575" y="4694975"/>
              <a:ext cx="650400" cy="119675"/>
            </a:xfrm>
            <a:custGeom>
              <a:avLst/>
              <a:gdLst/>
              <a:ahLst/>
              <a:cxnLst/>
              <a:rect l="l" t="t" r="r" b="b"/>
              <a:pathLst>
                <a:path w="26016" h="4787" extrusionOk="0">
                  <a:moveTo>
                    <a:pt x="1908" y="1"/>
                  </a:moveTo>
                  <a:cubicBezTo>
                    <a:pt x="1825" y="84"/>
                    <a:pt x="871" y="768"/>
                    <a:pt x="353" y="1908"/>
                  </a:cubicBezTo>
                  <a:lnTo>
                    <a:pt x="1" y="2156"/>
                  </a:lnTo>
                  <a:lnTo>
                    <a:pt x="353" y="2322"/>
                  </a:lnTo>
                  <a:lnTo>
                    <a:pt x="1" y="2592"/>
                  </a:lnTo>
                  <a:lnTo>
                    <a:pt x="353" y="2758"/>
                  </a:lnTo>
                  <a:lnTo>
                    <a:pt x="1" y="3027"/>
                  </a:lnTo>
                  <a:lnTo>
                    <a:pt x="353" y="3193"/>
                  </a:lnTo>
                  <a:lnTo>
                    <a:pt x="1" y="3462"/>
                  </a:lnTo>
                  <a:lnTo>
                    <a:pt x="353" y="3628"/>
                  </a:lnTo>
                  <a:cubicBezTo>
                    <a:pt x="353" y="3628"/>
                    <a:pt x="1037" y="4499"/>
                    <a:pt x="6137" y="4748"/>
                  </a:cubicBezTo>
                  <a:cubicBezTo>
                    <a:pt x="6970" y="4775"/>
                    <a:pt x="7961" y="4786"/>
                    <a:pt x="9044" y="4786"/>
                  </a:cubicBezTo>
                  <a:cubicBezTo>
                    <a:pt x="14588" y="4786"/>
                    <a:pt x="22511" y="4482"/>
                    <a:pt x="23673" y="4395"/>
                  </a:cubicBezTo>
                  <a:cubicBezTo>
                    <a:pt x="25580" y="4312"/>
                    <a:pt x="26016" y="3545"/>
                    <a:pt x="23425" y="3276"/>
                  </a:cubicBezTo>
                  <a:cubicBezTo>
                    <a:pt x="20916" y="3027"/>
                    <a:pt x="18761" y="3193"/>
                    <a:pt x="19797" y="166"/>
                  </a:cubicBezTo>
                  <a:lnTo>
                    <a:pt x="17724" y="166"/>
                  </a:lnTo>
                  <a:cubicBezTo>
                    <a:pt x="17807" y="249"/>
                    <a:pt x="18242" y="1203"/>
                    <a:pt x="17724" y="2073"/>
                  </a:cubicBezTo>
                  <a:cubicBezTo>
                    <a:pt x="17194" y="2886"/>
                    <a:pt x="16364" y="2946"/>
                    <a:pt x="14745" y="2946"/>
                  </a:cubicBezTo>
                  <a:cubicBezTo>
                    <a:pt x="14464" y="2946"/>
                    <a:pt x="14159" y="2944"/>
                    <a:pt x="13827" y="2944"/>
                  </a:cubicBezTo>
                  <a:cubicBezTo>
                    <a:pt x="13403" y="2944"/>
                    <a:pt x="12982" y="2956"/>
                    <a:pt x="12582" y="2956"/>
                  </a:cubicBezTo>
                  <a:cubicBezTo>
                    <a:pt x="10871" y="2956"/>
                    <a:pt x="9546" y="2738"/>
                    <a:pt x="10034" y="436"/>
                  </a:cubicBezTo>
                  <a:lnTo>
                    <a:pt x="8127" y="436"/>
                  </a:lnTo>
                  <a:cubicBezTo>
                    <a:pt x="8209" y="685"/>
                    <a:pt x="8396" y="1286"/>
                    <a:pt x="8209" y="1908"/>
                  </a:cubicBezTo>
                  <a:cubicBezTo>
                    <a:pt x="8127" y="2509"/>
                    <a:pt x="7007" y="2758"/>
                    <a:pt x="5618" y="2758"/>
                  </a:cubicBezTo>
                  <a:cubicBezTo>
                    <a:pt x="4147" y="2758"/>
                    <a:pt x="3628" y="2675"/>
                    <a:pt x="3027" y="2426"/>
                  </a:cubicBezTo>
                  <a:cubicBezTo>
                    <a:pt x="2426" y="2073"/>
                    <a:pt x="2260" y="1037"/>
                    <a:pt x="3110" y="84"/>
                  </a:cubicBezTo>
                  <a:lnTo>
                    <a:pt x="3027" y="84"/>
                  </a:lnTo>
                  <a:lnTo>
                    <a:pt x="1908"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5" name="Google Shape;405;p37"/>
          <p:cNvGrpSpPr/>
          <p:nvPr/>
        </p:nvGrpSpPr>
        <p:grpSpPr>
          <a:xfrm rot="-1088703">
            <a:off x="6368396" y="3313333"/>
            <a:ext cx="2232633" cy="1133098"/>
            <a:chOff x="2508700" y="4302150"/>
            <a:chExt cx="1105925" cy="561275"/>
          </a:xfrm>
        </p:grpSpPr>
        <p:sp>
          <p:nvSpPr>
            <p:cNvPr id="406" name="Google Shape;406;p37"/>
            <p:cNvSpPr/>
            <p:nvPr/>
          </p:nvSpPr>
          <p:spPr>
            <a:xfrm>
              <a:off x="2508700" y="4302150"/>
              <a:ext cx="1105925" cy="561275"/>
            </a:xfrm>
            <a:custGeom>
              <a:avLst/>
              <a:gdLst/>
              <a:ahLst/>
              <a:cxnLst/>
              <a:rect l="l" t="t" r="r" b="b"/>
              <a:pathLst>
                <a:path w="44237" h="22451" extrusionOk="0">
                  <a:moveTo>
                    <a:pt x="28939" y="1"/>
                  </a:moveTo>
                  <a:cubicBezTo>
                    <a:pt x="25663" y="1"/>
                    <a:pt x="22471" y="1721"/>
                    <a:pt x="20647" y="3193"/>
                  </a:cubicBezTo>
                  <a:cubicBezTo>
                    <a:pt x="19776" y="3877"/>
                    <a:pt x="19009" y="4665"/>
                    <a:pt x="18222" y="5515"/>
                  </a:cubicBezTo>
                  <a:cubicBezTo>
                    <a:pt x="17621" y="6303"/>
                    <a:pt x="17185" y="6904"/>
                    <a:pt x="16771" y="7505"/>
                  </a:cubicBezTo>
                  <a:lnTo>
                    <a:pt x="16584" y="7671"/>
                  </a:lnTo>
                  <a:cubicBezTo>
                    <a:pt x="16418" y="7940"/>
                    <a:pt x="13309" y="11132"/>
                    <a:pt x="9412" y="13205"/>
                  </a:cubicBezTo>
                  <a:lnTo>
                    <a:pt x="8479" y="13371"/>
                  </a:lnTo>
                  <a:cubicBezTo>
                    <a:pt x="7857" y="13475"/>
                    <a:pt x="7256" y="13724"/>
                    <a:pt x="6655" y="13993"/>
                  </a:cubicBezTo>
                  <a:lnTo>
                    <a:pt x="6572" y="13993"/>
                  </a:lnTo>
                  <a:cubicBezTo>
                    <a:pt x="5453" y="14511"/>
                    <a:pt x="3629" y="15444"/>
                    <a:pt x="2862" y="15879"/>
                  </a:cubicBezTo>
                  <a:cubicBezTo>
                    <a:pt x="1120" y="16066"/>
                    <a:pt x="270" y="16584"/>
                    <a:pt x="84" y="17517"/>
                  </a:cubicBezTo>
                  <a:cubicBezTo>
                    <a:pt x="1" y="18305"/>
                    <a:pt x="188" y="18906"/>
                    <a:pt x="353" y="19424"/>
                  </a:cubicBezTo>
                  <a:cubicBezTo>
                    <a:pt x="602" y="19859"/>
                    <a:pt x="872" y="20461"/>
                    <a:pt x="1473" y="20896"/>
                  </a:cubicBezTo>
                  <a:cubicBezTo>
                    <a:pt x="1742" y="21062"/>
                    <a:pt x="2074" y="21248"/>
                    <a:pt x="2426" y="21248"/>
                  </a:cubicBezTo>
                  <a:cubicBezTo>
                    <a:pt x="3027" y="21248"/>
                    <a:pt x="3711" y="20813"/>
                    <a:pt x="4582" y="20108"/>
                  </a:cubicBezTo>
                  <a:cubicBezTo>
                    <a:pt x="5453" y="19859"/>
                    <a:pt x="7443" y="19258"/>
                    <a:pt x="8562" y="18823"/>
                  </a:cubicBezTo>
                  <a:lnTo>
                    <a:pt x="8728" y="18823"/>
                  </a:lnTo>
                  <a:cubicBezTo>
                    <a:pt x="10034" y="18305"/>
                    <a:pt x="10801" y="17704"/>
                    <a:pt x="11153" y="17351"/>
                  </a:cubicBezTo>
                  <a:cubicBezTo>
                    <a:pt x="14947" y="16232"/>
                    <a:pt x="18740" y="16232"/>
                    <a:pt x="19528" y="16232"/>
                  </a:cubicBezTo>
                  <a:lnTo>
                    <a:pt x="20129" y="16232"/>
                  </a:lnTo>
                  <a:lnTo>
                    <a:pt x="21684" y="16398"/>
                  </a:lnTo>
                  <a:cubicBezTo>
                    <a:pt x="22202" y="16481"/>
                    <a:pt x="22720" y="16584"/>
                    <a:pt x="23238" y="16584"/>
                  </a:cubicBezTo>
                  <a:cubicBezTo>
                    <a:pt x="23756" y="16626"/>
                    <a:pt x="24275" y="16646"/>
                    <a:pt x="24782" y="16646"/>
                  </a:cubicBezTo>
                  <a:cubicBezTo>
                    <a:pt x="25290" y="16646"/>
                    <a:pt x="25788" y="16626"/>
                    <a:pt x="26265" y="16584"/>
                  </a:cubicBezTo>
                  <a:cubicBezTo>
                    <a:pt x="28172" y="16398"/>
                    <a:pt x="30245" y="15714"/>
                    <a:pt x="31965" y="14677"/>
                  </a:cubicBezTo>
                  <a:lnTo>
                    <a:pt x="31965" y="14677"/>
                  </a:lnTo>
                  <a:cubicBezTo>
                    <a:pt x="31882" y="15195"/>
                    <a:pt x="31799" y="15714"/>
                    <a:pt x="31799" y="16232"/>
                  </a:cubicBezTo>
                  <a:cubicBezTo>
                    <a:pt x="31799" y="19590"/>
                    <a:pt x="34556" y="22451"/>
                    <a:pt x="38018" y="22451"/>
                  </a:cubicBezTo>
                  <a:cubicBezTo>
                    <a:pt x="41459" y="22451"/>
                    <a:pt x="44237" y="19590"/>
                    <a:pt x="44237" y="16232"/>
                  </a:cubicBezTo>
                  <a:cubicBezTo>
                    <a:pt x="44237" y="12770"/>
                    <a:pt x="41459" y="10013"/>
                    <a:pt x="38018" y="10013"/>
                  </a:cubicBezTo>
                  <a:cubicBezTo>
                    <a:pt x="37313" y="10013"/>
                    <a:pt x="36712" y="10096"/>
                    <a:pt x="36111" y="10262"/>
                  </a:cubicBezTo>
                  <a:cubicBezTo>
                    <a:pt x="36795" y="8541"/>
                    <a:pt x="36712" y="6634"/>
                    <a:pt x="35945" y="4665"/>
                  </a:cubicBezTo>
                  <a:cubicBezTo>
                    <a:pt x="35157" y="2758"/>
                    <a:pt x="33872" y="1369"/>
                    <a:pt x="32048" y="685"/>
                  </a:cubicBezTo>
                  <a:lnTo>
                    <a:pt x="31281" y="333"/>
                  </a:lnTo>
                  <a:cubicBezTo>
                    <a:pt x="31177" y="333"/>
                    <a:pt x="31094" y="333"/>
                    <a:pt x="31012" y="250"/>
                  </a:cubicBezTo>
                  <a:cubicBezTo>
                    <a:pt x="30328" y="84"/>
                    <a:pt x="29623" y="1"/>
                    <a:pt x="28939"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7"/>
            <p:cNvSpPr/>
            <p:nvPr/>
          </p:nvSpPr>
          <p:spPr>
            <a:xfrm>
              <a:off x="2543425" y="4667000"/>
              <a:ext cx="222350" cy="132050"/>
            </a:xfrm>
            <a:custGeom>
              <a:avLst/>
              <a:gdLst/>
              <a:ahLst/>
              <a:cxnLst/>
              <a:rect l="l" t="t" r="r" b="b"/>
              <a:pathLst>
                <a:path w="8894" h="5282" extrusionOk="0">
                  <a:moveTo>
                    <a:pt x="8209" y="0"/>
                  </a:moveTo>
                  <a:cubicBezTo>
                    <a:pt x="8209" y="0"/>
                    <a:pt x="7256" y="0"/>
                    <a:pt x="5867" y="601"/>
                  </a:cubicBezTo>
                  <a:lnTo>
                    <a:pt x="5784" y="684"/>
                  </a:lnTo>
                  <a:cubicBezTo>
                    <a:pt x="4395" y="1285"/>
                    <a:pt x="1908" y="2674"/>
                    <a:pt x="1908" y="2674"/>
                  </a:cubicBezTo>
                  <a:cubicBezTo>
                    <a:pt x="1908" y="2674"/>
                    <a:pt x="167" y="2757"/>
                    <a:pt x="84" y="3192"/>
                  </a:cubicBezTo>
                  <a:cubicBezTo>
                    <a:pt x="1" y="3545"/>
                    <a:pt x="167" y="3959"/>
                    <a:pt x="250" y="4312"/>
                  </a:cubicBezTo>
                  <a:cubicBezTo>
                    <a:pt x="436" y="4664"/>
                    <a:pt x="602" y="4996"/>
                    <a:pt x="954" y="5265"/>
                  </a:cubicBezTo>
                  <a:cubicBezTo>
                    <a:pt x="976" y="5276"/>
                    <a:pt x="1001" y="5281"/>
                    <a:pt x="1029" y="5281"/>
                  </a:cubicBezTo>
                  <a:cubicBezTo>
                    <a:pt x="1439" y="5281"/>
                    <a:pt x="2509" y="4229"/>
                    <a:pt x="2509" y="4229"/>
                  </a:cubicBezTo>
                  <a:cubicBezTo>
                    <a:pt x="2509" y="4229"/>
                    <a:pt x="5266" y="3441"/>
                    <a:pt x="6738" y="2923"/>
                  </a:cubicBezTo>
                  <a:lnTo>
                    <a:pt x="6821" y="2923"/>
                  </a:lnTo>
                  <a:cubicBezTo>
                    <a:pt x="8292" y="2405"/>
                    <a:pt x="8894" y="1721"/>
                    <a:pt x="8894" y="1721"/>
                  </a:cubicBezTo>
                  <a:cubicBezTo>
                    <a:pt x="8894" y="1721"/>
                    <a:pt x="8894" y="1638"/>
                    <a:pt x="8811" y="1638"/>
                  </a:cubicBezTo>
                  <a:cubicBezTo>
                    <a:pt x="8728" y="1555"/>
                    <a:pt x="8541" y="1285"/>
                    <a:pt x="8375" y="1037"/>
                  </a:cubicBezTo>
                  <a:lnTo>
                    <a:pt x="8375" y="954"/>
                  </a:lnTo>
                  <a:lnTo>
                    <a:pt x="8375" y="850"/>
                  </a:lnTo>
                  <a:cubicBezTo>
                    <a:pt x="8209" y="601"/>
                    <a:pt x="8209" y="249"/>
                    <a:pt x="8209" y="83"/>
                  </a:cubicBezTo>
                  <a:lnTo>
                    <a:pt x="8209"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7"/>
            <p:cNvSpPr/>
            <p:nvPr/>
          </p:nvSpPr>
          <p:spPr>
            <a:xfrm>
              <a:off x="2748650" y="4337850"/>
              <a:ext cx="645725" cy="370100"/>
            </a:xfrm>
            <a:custGeom>
              <a:avLst/>
              <a:gdLst/>
              <a:ahLst/>
              <a:cxnLst/>
              <a:rect l="l" t="t" r="r" b="b"/>
              <a:pathLst>
                <a:path w="25829" h="14804" extrusionOk="0">
                  <a:moveTo>
                    <a:pt x="19381" y="723"/>
                  </a:moveTo>
                  <a:cubicBezTo>
                    <a:pt x="19899" y="723"/>
                    <a:pt x="20408" y="777"/>
                    <a:pt x="20895" y="895"/>
                  </a:cubicBezTo>
                  <a:cubicBezTo>
                    <a:pt x="22533" y="1330"/>
                    <a:pt x="23756" y="2366"/>
                    <a:pt x="24440" y="4087"/>
                  </a:cubicBezTo>
                  <a:cubicBezTo>
                    <a:pt x="25124" y="5828"/>
                    <a:pt x="25041" y="7383"/>
                    <a:pt x="24171" y="8834"/>
                  </a:cubicBezTo>
                  <a:cubicBezTo>
                    <a:pt x="22616" y="11342"/>
                    <a:pt x="19092" y="12814"/>
                    <a:pt x="16397" y="13083"/>
                  </a:cubicBezTo>
                  <a:cubicBezTo>
                    <a:pt x="15464" y="13166"/>
                    <a:pt x="14594" y="13166"/>
                    <a:pt x="13806" y="13166"/>
                  </a:cubicBezTo>
                  <a:cubicBezTo>
                    <a:pt x="10883" y="13083"/>
                    <a:pt x="8810" y="12213"/>
                    <a:pt x="8209" y="10741"/>
                  </a:cubicBezTo>
                  <a:cubicBezTo>
                    <a:pt x="7691" y="9352"/>
                    <a:pt x="8458" y="7466"/>
                    <a:pt x="10282" y="5393"/>
                  </a:cubicBezTo>
                  <a:cubicBezTo>
                    <a:pt x="10883" y="4792"/>
                    <a:pt x="11567" y="4087"/>
                    <a:pt x="12438" y="3403"/>
                  </a:cubicBezTo>
                  <a:cubicBezTo>
                    <a:pt x="14155" y="1978"/>
                    <a:pt x="16882" y="723"/>
                    <a:pt x="19381" y="723"/>
                  </a:cubicBezTo>
                  <a:close/>
                  <a:moveTo>
                    <a:pt x="6875" y="9504"/>
                  </a:moveTo>
                  <a:cubicBezTo>
                    <a:pt x="7052" y="9504"/>
                    <a:pt x="7221" y="9563"/>
                    <a:pt x="7339" y="9622"/>
                  </a:cubicBezTo>
                  <a:cubicBezTo>
                    <a:pt x="7339" y="10140"/>
                    <a:pt x="7339" y="10575"/>
                    <a:pt x="7587" y="11093"/>
                  </a:cubicBezTo>
                  <a:cubicBezTo>
                    <a:pt x="7774" y="11529"/>
                    <a:pt x="8023" y="11943"/>
                    <a:pt x="8458" y="12296"/>
                  </a:cubicBezTo>
                  <a:cubicBezTo>
                    <a:pt x="8375" y="12461"/>
                    <a:pt x="8292" y="12648"/>
                    <a:pt x="8106" y="12731"/>
                  </a:cubicBezTo>
                  <a:cubicBezTo>
                    <a:pt x="6385" y="12897"/>
                    <a:pt x="3877" y="13166"/>
                    <a:pt x="1369" y="13850"/>
                  </a:cubicBezTo>
                  <a:cubicBezTo>
                    <a:pt x="1286" y="13767"/>
                    <a:pt x="1203" y="13602"/>
                    <a:pt x="1203" y="13498"/>
                  </a:cubicBezTo>
                  <a:cubicBezTo>
                    <a:pt x="3359" y="12213"/>
                    <a:pt x="5349" y="10658"/>
                    <a:pt x="6655" y="9539"/>
                  </a:cubicBezTo>
                  <a:cubicBezTo>
                    <a:pt x="6727" y="9514"/>
                    <a:pt x="6802" y="9504"/>
                    <a:pt x="6875" y="9504"/>
                  </a:cubicBezTo>
                  <a:close/>
                  <a:moveTo>
                    <a:pt x="19300" y="1"/>
                  </a:moveTo>
                  <a:cubicBezTo>
                    <a:pt x="16619" y="1"/>
                    <a:pt x="13764" y="1311"/>
                    <a:pt x="12003" y="2802"/>
                  </a:cubicBezTo>
                  <a:cubicBezTo>
                    <a:pt x="11049" y="3569"/>
                    <a:pt x="10365" y="4273"/>
                    <a:pt x="9764" y="5040"/>
                  </a:cubicBezTo>
                  <a:cubicBezTo>
                    <a:pt x="9059" y="5724"/>
                    <a:pt x="8541" y="6512"/>
                    <a:pt x="8106" y="7113"/>
                  </a:cubicBezTo>
                  <a:cubicBezTo>
                    <a:pt x="7774" y="7549"/>
                    <a:pt x="4312" y="11093"/>
                    <a:pt x="0" y="13249"/>
                  </a:cubicBezTo>
                  <a:cubicBezTo>
                    <a:pt x="0" y="13415"/>
                    <a:pt x="0" y="13767"/>
                    <a:pt x="166" y="14016"/>
                  </a:cubicBezTo>
                  <a:lnTo>
                    <a:pt x="166" y="14120"/>
                  </a:lnTo>
                  <a:lnTo>
                    <a:pt x="166" y="14203"/>
                  </a:lnTo>
                  <a:cubicBezTo>
                    <a:pt x="332" y="14451"/>
                    <a:pt x="519" y="14721"/>
                    <a:pt x="602" y="14804"/>
                  </a:cubicBezTo>
                  <a:cubicBezTo>
                    <a:pt x="4371" y="13614"/>
                    <a:pt x="8370" y="13386"/>
                    <a:pt x="9985" y="13386"/>
                  </a:cubicBezTo>
                  <a:cubicBezTo>
                    <a:pt x="10368" y="13386"/>
                    <a:pt x="10617" y="13399"/>
                    <a:pt x="10697" y="13415"/>
                  </a:cubicBezTo>
                  <a:cubicBezTo>
                    <a:pt x="11650" y="13602"/>
                    <a:pt x="12604" y="13767"/>
                    <a:pt x="13723" y="13850"/>
                  </a:cubicBezTo>
                  <a:cubicBezTo>
                    <a:pt x="14594" y="13850"/>
                    <a:pt x="15547" y="13850"/>
                    <a:pt x="16501" y="13767"/>
                  </a:cubicBezTo>
                  <a:cubicBezTo>
                    <a:pt x="19341" y="13498"/>
                    <a:pt x="23134" y="11943"/>
                    <a:pt x="24792" y="9186"/>
                  </a:cubicBezTo>
                  <a:cubicBezTo>
                    <a:pt x="25725" y="7549"/>
                    <a:pt x="25829" y="5724"/>
                    <a:pt x="25041" y="3838"/>
                  </a:cubicBezTo>
                  <a:cubicBezTo>
                    <a:pt x="24274" y="1931"/>
                    <a:pt x="22885" y="646"/>
                    <a:pt x="21061" y="211"/>
                  </a:cubicBezTo>
                  <a:cubicBezTo>
                    <a:pt x="20492" y="66"/>
                    <a:pt x="19901" y="1"/>
                    <a:pt x="1930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7"/>
            <p:cNvSpPr/>
            <p:nvPr/>
          </p:nvSpPr>
          <p:spPr>
            <a:xfrm>
              <a:off x="2953875" y="4440000"/>
              <a:ext cx="405775" cy="166375"/>
            </a:xfrm>
            <a:custGeom>
              <a:avLst/>
              <a:gdLst/>
              <a:ahLst/>
              <a:cxnLst/>
              <a:rect l="l" t="t" r="r" b="b"/>
              <a:pathLst>
                <a:path w="16231" h="6655" extrusionOk="0">
                  <a:moveTo>
                    <a:pt x="16231" y="1"/>
                  </a:moveTo>
                  <a:lnTo>
                    <a:pt x="16231" y="1"/>
                  </a:lnTo>
                  <a:cubicBezTo>
                    <a:pt x="14842" y="519"/>
                    <a:pt x="13474" y="1037"/>
                    <a:pt x="12085" y="1556"/>
                  </a:cubicBezTo>
                  <a:cubicBezTo>
                    <a:pt x="11484" y="1908"/>
                    <a:pt x="10779" y="2157"/>
                    <a:pt x="10095" y="2509"/>
                  </a:cubicBezTo>
                  <a:cubicBezTo>
                    <a:pt x="10779" y="2260"/>
                    <a:pt x="11484" y="1991"/>
                    <a:pt x="12168" y="1742"/>
                  </a:cubicBezTo>
                  <a:cubicBezTo>
                    <a:pt x="13557" y="1224"/>
                    <a:pt x="14842" y="602"/>
                    <a:pt x="16231" y="1"/>
                  </a:cubicBezTo>
                  <a:close/>
                  <a:moveTo>
                    <a:pt x="10095" y="2509"/>
                  </a:moveTo>
                  <a:lnTo>
                    <a:pt x="10095" y="2509"/>
                  </a:lnTo>
                  <a:cubicBezTo>
                    <a:pt x="9411" y="2779"/>
                    <a:pt x="8810" y="3027"/>
                    <a:pt x="8105" y="3297"/>
                  </a:cubicBezTo>
                  <a:cubicBezTo>
                    <a:pt x="6737" y="3815"/>
                    <a:pt x="5348" y="4333"/>
                    <a:pt x="4042" y="4934"/>
                  </a:cubicBezTo>
                  <a:cubicBezTo>
                    <a:pt x="2674" y="5453"/>
                    <a:pt x="1368" y="6054"/>
                    <a:pt x="0" y="6655"/>
                  </a:cubicBezTo>
                  <a:cubicBezTo>
                    <a:pt x="1368" y="6220"/>
                    <a:pt x="2757" y="5618"/>
                    <a:pt x="4146" y="5100"/>
                  </a:cubicBezTo>
                  <a:cubicBezTo>
                    <a:pt x="5431" y="4582"/>
                    <a:pt x="6820" y="3981"/>
                    <a:pt x="8105" y="3380"/>
                  </a:cubicBezTo>
                  <a:cubicBezTo>
                    <a:pt x="8810" y="3110"/>
                    <a:pt x="9494" y="2779"/>
                    <a:pt x="10095" y="250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7"/>
            <p:cNvSpPr/>
            <p:nvPr/>
          </p:nvSpPr>
          <p:spPr>
            <a:xfrm>
              <a:off x="2977175" y="4474725"/>
              <a:ext cx="391300" cy="161725"/>
            </a:xfrm>
            <a:custGeom>
              <a:avLst/>
              <a:gdLst/>
              <a:ahLst/>
              <a:cxnLst/>
              <a:rect l="l" t="t" r="r" b="b"/>
              <a:pathLst>
                <a:path w="15652" h="6469" extrusionOk="0">
                  <a:moveTo>
                    <a:pt x="15651" y="1"/>
                  </a:moveTo>
                  <a:lnTo>
                    <a:pt x="11754" y="1555"/>
                  </a:lnTo>
                  <a:cubicBezTo>
                    <a:pt x="11070" y="1804"/>
                    <a:pt x="10469" y="2157"/>
                    <a:pt x="9764" y="2426"/>
                  </a:cubicBezTo>
                  <a:cubicBezTo>
                    <a:pt x="9163" y="2675"/>
                    <a:pt x="8479" y="2944"/>
                    <a:pt x="7878" y="3193"/>
                  </a:cubicBezTo>
                  <a:cubicBezTo>
                    <a:pt x="6489" y="3711"/>
                    <a:pt x="5183" y="4229"/>
                    <a:pt x="3898" y="4748"/>
                  </a:cubicBezTo>
                  <a:cubicBezTo>
                    <a:pt x="2592" y="5266"/>
                    <a:pt x="1307" y="5867"/>
                    <a:pt x="1" y="6468"/>
                  </a:cubicBezTo>
                  <a:lnTo>
                    <a:pt x="105" y="6468"/>
                  </a:lnTo>
                  <a:lnTo>
                    <a:pt x="3981" y="4914"/>
                  </a:lnTo>
                  <a:cubicBezTo>
                    <a:pt x="5287" y="4395"/>
                    <a:pt x="6572" y="3877"/>
                    <a:pt x="7878" y="3276"/>
                  </a:cubicBezTo>
                  <a:cubicBezTo>
                    <a:pt x="8562" y="3027"/>
                    <a:pt x="9163" y="2675"/>
                    <a:pt x="9847" y="2426"/>
                  </a:cubicBezTo>
                  <a:cubicBezTo>
                    <a:pt x="10469" y="2157"/>
                    <a:pt x="11153" y="1991"/>
                    <a:pt x="11754" y="1721"/>
                  </a:cubicBezTo>
                  <a:cubicBezTo>
                    <a:pt x="13143" y="1120"/>
                    <a:pt x="14428" y="602"/>
                    <a:pt x="156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7"/>
            <p:cNvSpPr/>
            <p:nvPr/>
          </p:nvSpPr>
          <p:spPr>
            <a:xfrm>
              <a:off x="2968900" y="4379900"/>
              <a:ext cx="345150" cy="142525"/>
            </a:xfrm>
            <a:custGeom>
              <a:avLst/>
              <a:gdLst/>
              <a:ahLst/>
              <a:cxnLst/>
              <a:rect l="l" t="t" r="r" b="b"/>
              <a:pathLst>
                <a:path w="13806" h="5701" extrusionOk="0">
                  <a:moveTo>
                    <a:pt x="13806" y="0"/>
                  </a:moveTo>
                  <a:lnTo>
                    <a:pt x="13806" y="0"/>
                  </a:lnTo>
                  <a:cubicBezTo>
                    <a:pt x="12604" y="415"/>
                    <a:pt x="11484" y="850"/>
                    <a:pt x="10282" y="1368"/>
                  </a:cubicBezTo>
                  <a:cubicBezTo>
                    <a:pt x="9764" y="1638"/>
                    <a:pt x="9142" y="1887"/>
                    <a:pt x="8624" y="2156"/>
                  </a:cubicBezTo>
                  <a:cubicBezTo>
                    <a:pt x="9245" y="1970"/>
                    <a:pt x="9764" y="1721"/>
                    <a:pt x="10365" y="1555"/>
                  </a:cubicBezTo>
                  <a:cubicBezTo>
                    <a:pt x="11484" y="1037"/>
                    <a:pt x="12686" y="601"/>
                    <a:pt x="13806" y="0"/>
                  </a:cubicBezTo>
                  <a:close/>
                  <a:moveTo>
                    <a:pt x="8623" y="2156"/>
                  </a:moveTo>
                  <a:lnTo>
                    <a:pt x="8623" y="2156"/>
                  </a:lnTo>
                  <a:cubicBezTo>
                    <a:pt x="8022" y="2405"/>
                    <a:pt x="7421" y="2591"/>
                    <a:pt x="6903" y="2840"/>
                  </a:cubicBezTo>
                  <a:cubicBezTo>
                    <a:pt x="5701" y="3276"/>
                    <a:pt x="4581" y="3711"/>
                    <a:pt x="3358" y="4229"/>
                  </a:cubicBezTo>
                  <a:cubicBezTo>
                    <a:pt x="2239" y="4664"/>
                    <a:pt x="1120" y="5183"/>
                    <a:pt x="0" y="5701"/>
                  </a:cubicBezTo>
                  <a:cubicBezTo>
                    <a:pt x="1120" y="5348"/>
                    <a:pt x="2322" y="4830"/>
                    <a:pt x="3441" y="4395"/>
                  </a:cubicBezTo>
                  <a:cubicBezTo>
                    <a:pt x="4664" y="3877"/>
                    <a:pt x="5784" y="3441"/>
                    <a:pt x="6903" y="2923"/>
                  </a:cubicBezTo>
                  <a:cubicBezTo>
                    <a:pt x="7504" y="2674"/>
                    <a:pt x="8022" y="2405"/>
                    <a:pt x="8623"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7"/>
            <p:cNvSpPr/>
            <p:nvPr/>
          </p:nvSpPr>
          <p:spPr>
            <a:xfrm>
              <a:off x="2951275" y="4407875"/>
              <a:ext cx="391275" cy="161725"/>
            </a:xfrm>
            <a:custGeom>
              <a:avLst/>
              <a:gdLst/>
              <a:ahLst/>
              <a:cxnLst/>
              <a:rect l="l" t="t" r="r" b="b"/>
              <a:pathLst>
                <a:path w="15651" h="6469" extrusionOk="0">
                  <a:moveTo>
                    <a:pt x="15547" y="1"/>
                  </a:moveTo>
                  <a:lnTo>
                    <a:pt x="11671" y="1555"/>
                  </a:lnTo>
                  <a:cubicBezTo>
                    <a:pt x="10987" y="1804"/>
                    <a:pt x="10365" y="2157"/>
                    <a:pt x="9764" y="2405"/>
                  </a:cubicBezTo>
                  <a:cubicBezTo>
                    <a:pt x="10365" y="2157"/>
                    <a:pt x="11070" y="1991"/>
                    <a:pt x="11754" y="1721"/>
                  </a:cubicBezTo>
                  <a:cubicBezTo>
                    <a:pt x="13060" y="1203"/>
                    <a:pt x="14345" y="602"/>
                    <a:pt x="15651" y="1"/>
                  </a:cubicBezTo>
                  <a:close/>
                  <a:moveTo>
                    <a:pt x="9764" y="2405"/>
                  </a:moveTo>
                  <a:cubicBezTo>
                    <a:pt x="9080" y="2675"/>
                    <a:pt x="8396" y="2924"/>
                    <a:pt x="7774" y="3193"/>
                  </a:cubicBezTo>
                  <a:cubicBezTo>
                    <a:pt x="6489" y="3711"/>
                    <a:pt x="5100" y="4229"/>
                    <a:pt x="3815" y="4748"/>
                  </a:cubicBezTo>
                  <a:cubicBezTo>
                    <a:pt x="2509" y="5266"/>
                    <a:pt x="1224" y="5867"/>
                    <a:pt x="1" y="6468"/>
                  </a:cubicBezTo>
                  <a:lnTo>
                    <a:pt x="3898" y="4913"/>
                  </a:lnTo>
                  <a:cubicBezTo>
                    <a:pt x="5183" y="4395"/>
                    <a:pt x="6489" y="3877"/>
                    <a:pt x="7774" y="3276"/>
                  </a:cubicBezTo>
                  <a:cubicBezTo>
                    <a:pt x="8479" y="3027"/>
                    <a:pt x="9080" y="2675"/>
                    <a:pt x="9764" y="2405"/>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7"/>
            <p:cNvSpPr/>
            <p:nvPr/>
          </p:nvSpPr>
          <p:spPr>
            <a:xfrm>
              <a:off x="3011900" y="4360200"/>
              <a:ext cx="257075" cy="105750"/>
            </a:xfrm>
            <a:custGeom>
              <a:avLst/>
              <a:gdLst/>
              <a:ahLst/>
              <a:cxnLst/>
              <a:rect l="l" t="t" r="r" b="b"/>
              <a:pathLst>
                <a:path w="10283" h="4230" extrusionOk="0">
                  <a:moveTo>
                    <a:pt x="10282" y="1"/>
                  </a:moveTo>
                  <a:cubicBezTo>
                    <a:pt x="9329" y="270"/>
                    <a:pt x="8458" y="602"/>
                    <a:pt x="7691" y="954"/>
                  </a:cubicBezTo>
                  <a:cubicBezTo>
                    <a:pt x="7256" y="1120"/>
                    <a:pt x="6821" y="1389"/>
                    <a:pt x="6385" y="1555"/>
                  </a:cubicBezTo>
                  <a:cubicBezTo>
                    <a:pt x="5971" y="1721"/>
                    <a:pt x="5535" y="1908"/>
                    <a:pt x="5100" y="2074"/>
                  </a:cubicBezTo>
                  <a:cubicBezTo>
                    <a:pt x="4230" y="2426"/>
                    <a:pt x="3380" y="2758"/>
                    <a:pt x="2509" y="3110"/>
                  </a:cubicBezTo>
                  <a:cubicBezTo>
                    <a:pt x="1638" y="3462"/>
                    <a:pt x="789" y="3794"/>
                    <a:pt x="1" y="4229"/>
                  </a:cubicBezTo>
                  <a:cubicBezTo>
                    <a:pt x="871" y="3981"/>
                    <a:pt x="1721" y="3628"/>
                    <a:pt x="2592" y="3276"/>
                  </a:cubicBezTo>
                  <a:cubicBezTo>
                    <a:pt x="3463" y="2944"/>
                    <a:pt x="4312" y="2509"/>
                    <a:pt x="5100" y="2156"/>
                  </a:cubicBezTo>
                  <a:cubicBezTo>
                    <a:pt x="5535" y="1991"/>
                    <a:pt x="5971" y="1825"/>
                    <a:pt x="6385" y="1638"/>
                  </a:cubicBezTo>
                  <a:cubicBezTo>
                    <a:pt x="6821" y="1472"/>
                    <a:pt x="7256" y="1307"/>
                    <a:pt x="7691" y="1120"/>
                  </a:cubicBezTo>
                  <a:cubicBezTo>
                    <a:pt x="8562" y="788"/>
                    <a:pt x="9412" y="436"/>
                    <a:pt x="1028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7"/>
            <p:cNvSpPr/>
            <p:nvPr/>
          </p:nvSpPr>
          <p:spPr>
            <a:xfrm>
              <a:off x="3022800" y="4513600"/>
              <a:ext cx="345675" cy="142525"/>
            </a:xfrm>
            <a:custGeom>
              <a:avLst/>
              <a:gdLst/>
              <a:ahLst/>
              <a:cxnLst/>
              <a:rect l="l" t="t" r="r" b="b"/>
              <a:pathLst>
                <a:path w="13827" h="5701" extrusionOk="0">
                  <a:moveTo>
                    <a:pt x="13826" y="0"/>
                  </a:moveTo>
                  <a:lnTo>
                    <a:pt x="13826" y="0"/>
                  </a:lnTo>
                  <a:cubicBezTo>
                    <a:pt x="12686" y="436"/>
                    <a:pt x="11484" y="871"/>
                    <a:pt x="10365" y="1389"/>
                  </a:cubicBezTo>
                  <a:cubicBezTo>
                    <a:pt x="9764" y="1638"/>
                    <a:pt x="9245" y="1907"/>
                    <a:pt x="8644" y="2156"/>
                  </a:cubicBezTo>
                  <a:cubicBezTo>
                    <a:pt x="9245" y="1990"/>
                    <a:pt x="9846" y="1721"/>
                    <a:pt x="10448" y="1555"/>
                  </a:cubicBezTo>
                  <a:cubicBezTo>
                    <a:pt x="11567" y="1037"/>
                    <a:pt x="12686" y="519"/>
                    <a:pt x="13826" y="0"/>
                  </a:cubicBezTo>
                  <a:close/>
                  <a:moveTo>
                    <a:pt x="8644" y="2156"/>
                  </a:moveTo>
                  <a:lnTo>
                    <a:pt x="8644" y="2156"/>
                  </a:lnTo>
                  <a:cubicBezTo>
                    <a:pt x="8126" y="2426"/>
                    <a:pt x="7504" y="2592"/>
                    <a:pt x="6903" y="2840"/>
                  </a:cubicBezTo>
                  <a:cubicBezTo>
                    <a:pt x="5784" y="3276"/>
                    <a:pt x="4581" y="3711"/>
                    <a:pt x="3462" y="4229"/>
                  </a:cubicBezTo>
                  <a:cubicBezTo>
                    <a:pt x="2322" y="4664"/>
                    <a:pt x="1120" y="5183"/>
                    <a:pt x="0" y="5701"/>
                  </a:cubicBezTo>
                  <a:cubicBezTo>
                    <a:pt x="1202" y="5349"/>
                    <a:pt x="2322" y="4830"/>
                    <a:pt x="3545" y="4395"/>
                  </a:cubicBezTo>
                  <a:cubicBezTo>
                    <a:pt x="4664" y="3877"/>
                    <a:pt x="5784" y="3462"/>
                    <a:pt x="6986" y="2944"/>
                  </a:cubicBezTo>
                  <a:cubicBezTo>
                    <a:pt x="7504" y="2675"/>
                    <a:pt x="8126" y="2426"/>
                    <a:pt x="8644"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7"/>
            <p:cNvSpPr/>
            <p:nvPr/>
          </p:nvSpPr>
          <p:spPr>
            <a:xfrm>
              <a:off x="3093800" y="4561275"/>
              <a:ext cx="257050" cy="105750"/>
            </a:xfrm>
            <a:custGeom>
              <a:avLst/>
              <a:gdLst/>
              <a:ahLst/>
              <a:cxnLst/>
              <a:rect l="l" t="t" r="r" b="b"/>
              <a:pathLst>
                <a:path w="10282" h="4230" extrusionOk="0">
                  <a:moveTo>
                    <a:pt x="10282" y="0"/>
                  </a:moveTo>
                  <a:lnTo>
                    <a:pt x="10282" y="0"/>
                  </a:lnTo>
                  <a:cubicBezTo>
                    <a:pt x="9432" y="249"/>
                    <a:pt x="8561" y="602"/>
                    <a:pt x="7690" y="933"/>
                  </a:cubicBezTo>
                  <a:cubicBezTo>
                    <a:pt x="7255" y="1120"/>
                    <a:pt x="6841" y="1369"/>
                    <a:pt x="6405" y="1555"/>
                  </a:cubicBezTo>
                  <a:cubicBezTo>
                    <a:pt x="5970" y="1721"/>
                    <a:pt x="5535" y="1887"/>
                    <a:pt x="5099" y="2073"/>
                  </a:cubicBezTo>
                  <a:cubicBezTo>
                    <a:pt x="4249" y="2405"/>
                    <a:pt x="3379" y="2675"/>
                    <a:pt x="2508" y="3110"/>
                  </a:cubicBezTo>
                  <a:cubicBezTo>
                    <a:pt x="1741" y="3442"/>
                    <a:pt x="871" y="3794"/>
                    <a:pt x="0" y="4229"/>
                  </a:cubicBezTo>
                  <a:cubicBezTo>
                    <a:pt x="871" y="3877"/>
                    <a:pt x="1741" y="3628"/>
                    <a:pt x="2591" y="3276"/>
                  </a:cubicBezTo>
                  <a:cubicBezTo>
                    <a:pt x="3462" y="2923"/>
                    <a:pt x="4332" y="2488"/>
                    <a:pt x="5182" y="2156"/>
                  </a:cubicBezTo>
                  <a:cubicBezTo>
                    <a:pt x="5618" y="1970"/>
                    <a:pt x="6053" y="1721"/>
                    <a:pt x="6488" y="1555"/>
                  </a:cubicBezTo>
                  <a:cubicBezTo>
                    <a:pt x="6924" y="1369"/>
                    <a:pt x="7359" y="1286"/>
                    <a:pt x="7773" y="1120"/>
                  </a:cubicBezTo>
                  <a:cubicBezTo>
                    <a:pt x="8644" y="767"/>
                    <a:pt x="9432" y="415"/>
                    <a:pt x="1028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7"/>
            <p:cNvSpPr/>
            <p:nvPr/>
          </p:nvSpPr>
          <p:spPr>
            <a:xfrm>
              <a:off x="3106750" y="4390250"/>
              <a:ext cx="110400" cy="261750"/>
            </a:xfrm>
            <a:custGeom>
              <a:avLst/>
              <a:gdLst/>
              <a:ahLst/>
              <a:cxnLst/>
              <a:rect l="l" t="t" r="r" b="b"/>
              <a:pathLst>
                <a:path w="4416" h="10470" extrusionOk="0">
                  <a:moveTo>
                    <a:pt x="0" y="1"/>
                  </a:moveTo>
                  <a:lnTo>
                    <a:pt x="0" y="1"/>
                  </a:lnTo>
                  <a:cubicBezTo>
                    <a:pt x="353" y="872"/>
                    <a:pt x="705" y="1742"/>
                    <a:pt x="1037" y="2696"/>
                  </a:cubicBezTo>
                  <a:cubicBezTo>
                    <a:pt x="1389" y="3546"/>
                    <a:pt x="1741" y="4416"/>
                    <a:pt x="2177" y="5287"/>
                  </a:cubicBezTo>
                  <a:cubicBezTo>
                    <a:pt x="2343" y="5701"/>
                    <a:pt x="2508" y="6137"/>
                    <a:pt x="2695" y="6572"/>
                  </a:cubicBezTo>
                  <a:cubicBezTo>
                    <a:pt x="2944" y="7007"/>
                    <a:pt x="3027" y="7443"/>
                    <a:pt x="3213" y="7878"/>
                  </a:cubicBezTo>
                  <a:cubicBezTo>
                    <a:pt x="3545" y="8728"/>
                    <a:pt x="3980" y="9681"/>
                    <a:pt x="4416" y="10469"/>
                  </a:cubicBezTo>
                  <a:cubicBezTo>
                    <a:pt x="4063" y="9598"/>
                    <a:pt x="3731" y="8728"/>
                    <a:pt x="3379" y="7878"/>
                  </a:cubicBezTo>
                  <a:cubicBezTo>
                    <a:pt x="3213" y="7443"/>
                    <a:pt x="2944" y="7007"/>
                    <a:pt x="2778" y="6572"/>
                  </a:cubicBezTo>
                  <a:cubicBezTo>
                    <a:pt x="2591" y="6137"/>
                    <a:pt x="2426" y="5618"/>
                    <a:pt x="2260" y="5183"/>
                  </a:cubicBezTo>
                  <a:cubicBezTo>
                    <a:pt x="1907" y="4333"/>
                    <a:pt x="1555" y="3463"/>
                    <a:pt x="1223" y="2592"/>
                  </a:cubicBezTo>
                  <a:cubicBezTo>
                    <a:pt x="871" y="1742"/>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7"/>
            <p:cNvSpPr/>
            <p:nvPr/>
          </p:nvSpPr>
          <p:spPr>
            <a:xfrm>
              <a:off x="3152350" y="4371075"/>
              <a:ext cx="109875" cy="263300"/>
            </a:xfrm>
            <a:custGeom>
              <a:avLst/>
              <a:gdLst/>
              <a:ahLst/>
              <a:cxnLst/>
              <a:rect l="l" t="t" r="r" b="b"/>
              <a:pathLst>
                <a:path w="4395" h="10532" extrusionOk="0">
                  <a:moveTo>
                    <a:pt x="0" y="1"/>
                  </a:moveTo>
                  <a:lnTo>
                    <a:pt x="0" y="1"/>
                  </a:lnTo>
                  <a:cubicBezTo>
                    <a:pt x="249" y="872"/>
                    <a:pt x="602" y="1804"/>
                    <a:pt x="1037" y="2675"/>
                  </a:cubicBezTo>
                  <a:cubicBezTo>
                    <a:pt x="1389" y="3546"/>
                    <a:pt x="1721" y="4395"/>
                    <a:pt x="2156" y="5266"/>
                  </a:cubicBezTo>
                  <a:cubicBezTo>
                    <a:pt x="2322" y="5701"/>
                    <a:pt x="2509" y="6137"/>
                    <a:pt x="2674" y="6572"/>
                  </a:cubicBezTo>
                  <a:cubicBezTo>
                    <a:pt x="2840" y="7090"/>
                    <a:pt x="3027" y="7505"/>
                    <a:pt x="3193" y="7940"/>
                  </a:cubicBezTo>
                  <a:cubicBezTo>
                    <a:pt x="3545" y="8811"/>
                    <a:pt x="3980" y="9681"/>
                    <a:pt x="4312" y="10531"/>
                  </a:cubicBezTo>
                  <a:lnTo>
                    <a:pt x="4395" y="10531"/>
                  </a:lnTo>
                  <a:cubicBezTo>
                    <a:pt x="4063" y="9681"/>
                    <a:pt x="3711" y="8728"/>
                    <a:pt x="3358" y="7857"/>
                  </a:cubicBezTo>
                  <a:cubicBezTo>
                    <a:pt x="3110" y="7422"/>
                    <a:pt x="2944" y="6987"/>
                    <a:pt x="2757" y="6572"/>
                  </a:cubicBezTo>
                  <a:cubicBezTo>
                    <a:pt x="2592" y="6137"/>
                    <a:pt x="2426" y="5701"/>
                    <a:pt x="2239" y="5266"/>
                  </a:cubicBezTo>
                  <a:cubicBezTo>
                    <a:pt x="1907" y="4313"/>
                    <a:pt x="1555" y="3463"/>
                    <a:pt x="1203" y="2592"/>
                  </a:cubicBezTo>
                  <a:cubicBezTo>
                    <a:pt x="767" y="1721"/>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7"/>
            <p:cNvSpPr/>
            <p:nvPr/>
          </p:nvSpPr>
          <p:spPr>
            <a:xfrm>
              <a:off x="2992725" y="4487675"/>
              <a:ext cx="73100" cy="177275"/>
            </a:xfrm>
            <a:custGeom>
              <a:avLst/>
              <a:gdLst/>
              <a:ahLst/>
              <a:cxnLst/>
              <a:rect l="l" t="t" r="r" b="b"/>
              <a:pathLst>
                <a:path w="2924" h="7091" extrusionOk="0">
                  <a:moveTo>
                    <a:pt x="1" y="1"/>
                  </a:moveTo>
                  <a:lnTo>
                    <a:pt x="1" y="1"/>
                  </a:lnTo>
                  <a:cubicBezTo>
                    <a:pt x="333" y="1203"/>
                    <a:pt x="851" y="2426"/>
                    <a:pt x="1369" y="3546"/>
                  </a:cubicBezTo>
                  <a:cubicBezTo>
                    <a:pt x="1556" y="3877"/>
                    <a:pt x="1638" y="4147"/>
                    <a:pt x="1721" y="4396"/>
                  </a:cubicBezTo>
                  <a:cubicBezTo>
                    <a:pt x="1887" y="4748"/>
                    <a:pt x="1970" y="5017"/>
                    <a:pt x="2074" y="5349"/>
                  </a:cubicBezTo>
                  <a:cubicBezTo>
                    <a:pt x="2323" y="5950"/>
                    <a:pt x="2592" y="6468"/>
                    <a:pt x="2841" y="7090"/>
                  </a:cubicBezTo>
                  <a:lnTo>
                    <a:pt x="2924" y="7090"/>
                  </a:lnTo>
                  <a:cubicBezTo>
                    <a:pt x="2675" y="6468"/>
                    <a:pt x="2488" y="5867"/>
                    <a:pt x="2240" y="5266"/>
                  </a:cubicBezTo>
                  <a:cubicBezTo>
                    <a:pt x="2074" y="5017"/>
                    <a:pt x="1970" y="4748"/>
                    <a:pt x="1804" y="4396"/>
                  </a:cubicBezTo>
                  <a:cubicBezTo>
                    <a:pt x="1721" y="4147"/>
                    <a:pt x="1556" y="3794"/>
                    <a:pt x="1452" y="3546"/>
                  </a:cubicBezTo>
                  <a:cubicBezTo>
                    <a:pt x="1037" y="2323"/>
                    <a:pt x="602" y="1120"/>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7"/>
            <p:cNvSpPr/>
            <p:nvPr/>
          </p:nvSpPr>
          <p:spPr>
            <a:xfrm>
              <a:off x="3026925" y="4448825"/>
              <a:ext cx="90725" cy="218200"/>
            </a:xfrm>
            <a:custGeom>
              <a:avLst/>
              <a:gdLst/>
              <a:ahLst/>
              <a:cxnLst/>
              <a:rect l="l" t="t" r="r" b="b"/>
              <a:pathLst>
                <a:path w="3629" h="8728" extrusionOk="0">
                  <a:moveTo>
                    <a:pt x="1" y="0"/>
                  </a:moveTo>
                  <a:cubicBezTo>
                    <a:pt x="519" y="1555"/>
                    <a:pt x="1120" y="2944"/>
                    <a:pt x="1825" y="4395"/>
                  </a:cubicBezTo>
                  <a:cubicBezTo>
                    <a:pt x="1991" y="4747"/>
                    <a:pt x="2074" y="5100"/>
                    <a:pt x="2260" y="5431"/>
                  </a:cubicBezTo>
                  <a:cubicBezTo>
                    <a:pt x="2426" y="5867"/>
                    <a:pt x="2509" y="6219"/>
                    <a:pt x="2675" y="6571"/>
                  </a:cubicBezTo>
                  <a:cubicBezTo>
                    <a:pt x="2944" y="7338"/>
                    <a:pt x="3297" y="8022"/>
                    <a:pt x="3629" y="8727"/>
                  </a:cubicBezTo>
                  <a:cubicBezTo>
                    <a:pt x="3380" y="7940"/>
                    <a:pt x="3110" y="7255"/>
                    <a:pt x="2779" y="6468"/>
                  </a:cubicBezTo>
                  <a:cubicBezTo>
                    <a:pt x="2675" y="6136"/>
                    <a:pt x="2509" y="5784"/>
                    <a:pt x="2343" y="5431"/>
                  </a:cubicBezTo>
                  <a:cubicBezTo>
                    <a:pt x="2157" y="5100"/>
                    <a:pt x="1991" y="4747"/>
                    <a:pt x="1908" y="4312"/>
                  </a:cubicBezTo>
                  <a:cubicBezTo>
                    <a:pt x="1390" y="2840"/>
                    <a:pt x="789" y="1472"/>
                    <a:pt x="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37"/>
            <p:cNvSpPr/>
            <p:nvPr/>
          </p:nvSpPr>
          <p:spPr>
            <a:xfrm>
              <a:off x="3065800" y="4416175"/>
              <a:ext cx="103675" cy="246175"/>
            </a:xfrm>
            <a:custGeom>
              <a:avLst/>
              <a:gdLst/>
              <a:ahLst/>
              <a:cxnLst/>
              <a:rect l="l" t="t" r="r" b="b"/>
              <a:pathLst>
                <a:path w="4147" h="9847" extrusionOk="0">
                  <a:moveTo>
                    <a:pt x="1" y="0"/>
                  </a:moveTo>
                  <a:cubicBezTo>
                    <a:pt x="602" y="1659"/>
                    <a:pt x="1307" y="3379"/>
                    <a:pt x="1991" y="4934"/>
                  </a:cubicBezTo>
                  <a:cubicBezTo>
                    <a:pt x="2156" y="5369"/>
                    <a:pt x="2426" y="5804"/>
                    <a:pt x="2509" y="6219"/>
                  </a:cubicBezTo>
                  <a:cubicBezTo>
                    <a:pt x="2675" y="6571"/>
                    <a:pt x="2861" y="7007"/>
                    <a:pt x="3027" y="7442"/>
                  </a:cubicBezTo>
                  <a:cubicBezTo>
                    <a:pt x="3379" y="8292"/>
                    <a:pt x="3711" y="9080"/>
                    <a:pt x="4064" y="9847"/>
                  </a:cubicBezTo>
                  <a:lnTo>
                    <a:pt x="4146" y="9847"/>
                  </a:lnTo>
                  <a:cubicBezTo>
                    <a:pt x="3815" y="8997"/>
                    <a:pt x="3545" y="8209"/>
                    <a:pt x="3193" y="7359"/>
                  </a:cubicBezTo>
                  <a:cubicBezTo>
                    <a:pt x="2944" y="7007"/>
                    <a:pt x="2778" y="6571"/>
                    <a:pt x="2592" y="6136"/>
                  </a:cubicBezTo>
                  <a:cubicBezTo>
                    <a:pt x="2426" y="5804"/>
                    <a:pt x="2260" y="5369"/>
                    <a:pt x="2074" y="4934"/>
                  </a:cubicBezTo>
                  <a:cubicBezTo>
                    <a:pt x="1472" y="3296"/>
                    <a:pt x="788" y="1555"/>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7"/>
            <p:cNvSpPr/>
            <p:nvPr/>
          </p:nvSpPr>
          <p:spPr>
            <a:xfrm>
              <a:off x="2960075" y="4537425"/>
              <a:ext cx="47700" cy="114575"/>
            </a:xfrm>
            <a:custGeom>
              <a:avLst/>
              <a:gdLst/>
              <a:ahLst/>
              <a:cxnLst/>
              <a:rect l="l" t="t" r="r" b="b"/>
              <a:pathLst>
                <a:path w="1908" h="4583" extrusionOk="0">
                  <a:moveTo>
                    <a:pt x="1" y="1"/>
                  </a:moveTo>
                  <a:lnTo>
                    <a:pt x="1" y="84"/>
                  </a:lnTo>
                  <a:cubicBezTo>
                    <a:pt x="167" y="851"/>
                    <a:pt x="519" y="1556"/>
                    <a:pt x="872" y="2323"/>
                  </a:cubicBezTo>
                  <a:cubicBezTo>
                    <a:pt x="954" y="2509"/>
                    <a:pt x="1120" y="2675"/>
                    <a:pt x="1120" y="2841"/>
                  </a:cubicBezTo>
                  <a:cubicBezTo>
                    <a:pt x="1203" y="3110"/>
                    <a:pt x="1307" y="3276"/>
                    <a:pt x="1390" y="3442"/>
                  </a:cubicBezTo>
                  <a:cubicBezTo>
                    <a:pt x="1473" y="3877"/>
                    <a:pt x="1639" y="4230"/>
                    <a:pt x="1908" y="4582"/>
                  </a:cubicBezTo>
                  <a:cubicBezTo>
                    <a:pt x="1825" y="4147"/>
                    <a:pt x="1639" y="3794"/>
                    <a:pt x="1473" y="3359"/>
                  </a:cubicBezTo>
                  <a:cubicBezTo>
                    <a:pt x="1390" y="3193"/>
                    <a:pt x="1307" y="3027"/>
                    <a:pt x="1203" y="2841"/>
                  </a:cubicBezTo>
                  <a:cubicBezTo>
                    <a:pt x="1120" y="2675"/>
                    <a:pt x="1037" y="2509"/>
                    <a:pt x="954" y="2240"/>
                  </a:cubicBezTo>
                  <a:cubicBezTo>
                    <a:pt x="789" y="1473"/>
                    <a:pt x="436" y="768"/>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7"/>
            <p:cNvSpPr/>
            <p:nvPr/>
          </p:nvSpPr>
          <p:spPr>
            <a:xfrm>
              <a:off x="3200025" y="4358125"/>
              <a:ext cx="103675" cy="252400"/>
            </a:xfrm>
            <a:custGeom>
              <a:avLst/>
              <a:gdLst/>
              <a:ahLst/>
              <a:cxnLst/>
              <a:rect l="l" t="t" r="r" b="b"/>
              <a:pathLst>
                <a:path w="4147" h="10096" extrusionOk="0">
                  <a:moveTo>
                    <a:pt x="0" y="1"/>
                  </a:moveTo>
                  <a:lnTo>
                    <a:pt x="0" y="1"/>
                  </a:lnTo>
                  <a:cubicBezTo>
                    <a:pt x="249" y="871"/>
                    <a:pt x="602" y="1721"/>
                    <a:pt x="933" y="2592"/>
                  </a:cubicBezTo>
                  <a:cubicBezTo>
                    <a:pt x="1286" y="3359"/>
                    <a:pt x="1638" y="4229"/>
                    <a:pt x="1970" y="5100"/>
                  </a:cubicBezTo>
                  <a:cubicBezTo>
                    <a:pt x="2156" y="5432"/>
                    <a:pt x="2405" y="5867"/>
                    <a:pt x="2592" y="6302"/>
                  </a:cubicBezTo>
                  <a:cubicBezTo>
                    <a:pt x="2405" y="5867"/>
                    <a:pt x="2239" y="5432"/>
                    <a:pt x="2073" y="5017"/>
                  </a:cubicBezTo>
                  <a:cubicBezTo>
                    <a:pt x="1804" y="4147"/>
                    <a:pt x="1451" y="3359"/>
                    <a:pt x="1120" y="2509"/>
                  </a:cubicBezTo>
                  <a:cubicBezTo>
                    <a:pt x="767" y="1638"/>
                    <a:pt x="332" y="871"/>
                    <a:pt x="0" y="1"/>
                  </a:cubicBezTo>
                  <a:close/>
                  <a:moveTo>
                    <a:pt x="2592" y="6302"/>
                  </a:moveTo>
                  <a:lnTo>
                    <a:pt x="2592" y="6302"/>
                  </a:lnTo>
                  <a:cubicBezTo>
                    <a:pt x="2675" y="6738"/>
                    <a:pt x="2840" y="7173"/>
                    <a:pt x="3006" y="7608"/>
                  </a:cubicBezTo>
                  <a:cubicBezTo>
                    <a:pt x="3359" y="8458"/>
                    <a:pt x="3711" y="9246"/>
                    <a:pt x="4146" y="10096"/>
                  </a:cubicBezTo>
                  <a:cubicBezTo>
                    <a:pt x="3877" y="9246"/>
                    <a:pt x="3524" y="8375"/>
                    <a:pt x="3193" y="7505"/>
                  </a:cubicBezTo>
                  <a:cubicBezTo>
                    <a:pt x="3006" y="7090"/>
                    <a:pt x="2757" y="6738"/>
                    <a:pt x="2592" y="6302"/>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7"/>
            <p:cNvSpPr/>
            <p:nvPr/>
          </p:nvSpPr>
          <p:spPr>
            <a:xfrm>
              <a:off x="3249250" y="4356050"/>
              <a:ext cx="90725" cy="218200"/>
            </a:xfrm>
            <a:custGeom>
              <a:avLst/>
              <a:gdLst/>
              <a:ahLst/>
              <a:cxnLst/>
              <a:rect l="l" t="t" r="r" b="b"/>
              <a:pathLst>
                <a:path w="3629" h="8728" extrusionOk="0">
                  <a:moveTo>
                    <a:pt x="1" y="1"/>
                  </a:moveTo>
                  <a:cubicBezTo>
                    <a:pt x="519" y="1555"/>
                    <a:pt x="1141" y="3027"/>
                    <a:pt x="1825" y="4395"/>
                  </a:cubicBezTo>
                  <a:cubicBezTo>
                    <a:pt x="1991" y="4748"/>
                    <a:pt x="2177" y="5100"/>
                    <a:pt x="2260" y="5515"/>
                  </a:cubicBezTo>
                  <a:cubicBezTo>
                    <a:pt x="2426" y="5867"/>
                    <a:pt x="2509" y="6220"/>
                    <a:pt x="2695" y="6655"/>
                  </a:cubicBezTo>
                  <a:cubicBezTo>
                    <a:pt x="2944" y="7339"/>
                    <a:pt x="3297" y="8023"/>
                    <a:pt x="3628" y="8728"/>
                  </a:cubicBezTo>
                  <a:cubicBezTo>
                    <a:pt x="3462" y="8023"/>
                    <a:pt x="3110" y="7256"/>
                    <a:pt x="2861" y="6551"/>
                  </a:cubicBezTo>
                  <a:cubicBezTo>
                    <a:pt x="2695" y="6220"/>
                    <a:pt x="2509" y="5867"/>
                    <a:pt x="2343" y="5432"/>
                  </a:cubicBezTo>
                  <a:cubicBezTo>
                    <a:pt x="2177" y="5100"/>
                    <a:pt x="2074" y="4748"/>
                    <a:pt x="1908" y="4395"/>
                  </a:cubicBezTo>
                  <a:cubicBezTo>
                    <a:pt x="1390" y="2924"/>
                    <a:pt x="788" y="1473"/>
                    <a:pt x="10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7"/>
            <p:cNvSpPr/>
            <p:nvPr/>
          </p:nvSpPr>
          <p:spPr>
            <a:xfrm>
              <a:off x="3311950" y="4379900"/>
              <a:ext cx="56525" cy="135800"/>
            </a:xfrm>
            <a:custGeom>
              <a:avLst/>
              <a:gdLst/>
              <a:ahLst/>
              <a:cxnLst/>
              <a:rect l="l" t="t" r="r" b="b"/>
              <a:pathLst>
                <a:path w="2261" h="5432" extrusionOk="0">
                  <a:moveTo>
                    <a:pt x="1" y="0"/>
                  </a:moveTo>
                  <a:lnTo>
                    <a:pt x="1" y="0"/>
                  </a:lnTo>
                  <a:cubicBezTo>
                    <a:pt x="270" y="933"/>
                    <a:pt x="706" y="1804"/>
                    <a:pt x="1120" y="2757"/>
                  </a:cubicBezTo>
                  <a:cubicBezTo>
                    <a:pt x="1224" y="2923"/>
                    <a:pt x="1307" y="3193"/>
                    <a:pt x="1390" y="3358"/>
                  </a:cubicBezTo>
                  <a:cubicBezTo>
                    <a:pt x="1473" y="3628"/>
                    <a:pt x="1556" y="3877"/>
                    <a:pt x="1639" y="4146"/>
                  </a:cubicBezTo>
                  <a:cubicBezTo>
                    <a:pt x="1825" y="4561"/>
                    <a:pt x="1991" y="4996"/>
                    <a:pt x="2260" y="5431"/>
                  </a:cubicBezTo>
                  <a:cubicBezTo>
                    <a:pt x="2157" y="4913"/>
                    <a:pt x="1991" y="4478"/>
                    <a:pt x="1742" y="4042"/>
                  </a:cubicBezTo>
                  <a:cubicBezTo>
                    <a:pt x="1639" y="3794"/>
                    <a:pt x="1556" y="3628"/>
                    <a:pt x="1473" y="3358"/>
                  </a:cubicBezTo>
                  <a:cubicBezTo>
                    <a:pt x="1390" y="3193"/>
                    <a:pt x="1307" y="2923"/>
                    <a:pt x="1224" y="2674"/>
                  </a:cubicBezTo>
                  <a:cubicBezTo>
                    <a:pt x="872" y="1721"/>
                    <a:pt x="519" y="850"/>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7"/>
            <p:cNvSpPr/>
            <p:nvPr/>
          </p:nvSpPr>
          <p:spPr>
            <a:xfrm>
              <a:off x="2746575" y="4667000"/>
              <a:ext cx="19200" cy="43025"/>
            </a:xfrm>
            <a:custGeom>
              <a:avLst/>
              <a:gdLst/>
              <a:ahLst/>
              <a:cxnLst/>
              <a:rect l="l" t="t" r="r" b="b"/>
              <a:pathLst>
                <a:path w="768" h="1721" extrusionOk="0">
                  <a:moveTo>
                    <a:pt x="83" y="0"/>
                  </a:moveTo>
                  <a:cubicBezTo>
                    <a:pt x="1" y="166"/>
                    <a:pt x="1" y="332"/>
                    <a:pt x="1" y="518"/>
                  </a:cubicBezTo>
                  <a:cubicBezTo>
                    <a:pt x="1" y="684"/>
                    <a:pt x="1" y="850"/>
                    <a:pt x="83" y="1037"/>
                  </a:cubicBezTo>
                  <a:cubicBezTo>
                    <a:pt x="83" y="1203"/>
                    <a:pt x="249" y="1285"/>
                    <a:pt x="332" y="1472"/>
                  </a:cubicBezTo>
                  <a:cubicBezTo>
                    <a:pt x="415" y="1555"/>
                    <a:pt x="602" y="1638"/>
                    <a:pt x="768" y="1721"/>
                  </a:cubicBezTo>
                  <a:cubicBezTo>
                    <a:pt x="602" y="1472"/>
                    <a:pt x="415" y="1203"/>
                    <a:pt x="249" y="954"/>
                  </a:cubicBezTo>
                  <a:cubicBezTo>
                    <a:pt x="166" y="684"/>
                    <a:pt x="83" y="332"/>
                    <a:pt x="83" y="0"/>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7"/>
            <p:cNvSpPr/>
            <p:nvPr/>
          </p:nvSpPr>
          <p:spPr>
            <a:xfrm>
              <a:off x="3352900" y="4587175"/>
              <a:ext cx="205250" cy="170700"/>
            </a:xfrm>
            <a:custGeom>
              <a:avLst/>
              <a:gdLst/>
              <a:ahLst/>
              <a:cxnLst/>
              <a:rect l="l" t="t" r="r" b="b"/>
              <a:pathLst>
                <a:path w="8210" h="6828" extrusionOk="0">
                  <a:moveTo>
                    <a:pt x="4250" y="1"/>
                  </a:moveTo>
                  <a:cubicBezTo>
                    <a:pt x="3815" y="1"/>
                    <a:pt x="3379" y="1"/>
                    <a:pt x="2944" y="167"/>
                  </a:cubicBezTo>
                  <a:cubicBezTo>
                    <a:pt x="2177" y="333"/>
                    <a:pt x="1389" y="768"/>
                    <a:pt x="788" y="1369"/>
                  </a:cubicBezTo>
                  <a:cubicBezTo>
                    <a:pt x="519" y="1721"/>
                    <a:pt x="187" y="2074"/>
                    <a:pt x="1" y="2488"/>
                  </a:cubicBezTo>
                  <a:cubicBezTo>
                    <a:pt x="160" y="2451"/>
                    <a:pt x="367" y="2418"/>
                    <a:pt x="605" y="2418"/>
                  </a:cubicBezTo>
                  <a:cubicBezTo>
                    <a:pt x="1420" y="2418"/>
                    <a:pt x="2596" y="2807"/>
                    <a:pt x="3462" y="4748"/>
                  </a:cubicBezTo>
                  <a:cubicBezTo>
                    <a:pt x="3980" y="5701"/>
                    <a:pt x="4582" y="6385"/>
                    <a:pt x="5369" y="6738"/>
                  </a:cubicBezTo>
                  <a:cubicBezTo>
                    <a:pt x="5563" y="6800"/>
                    <a:pt x="5769" y="6827"/>
                    <a:pt x="5977" y="6827"/>
                  </a:cubicBezTo>
                  <a:cubicBezTo>
                    <a:pt x="6326" y="6827"/>
                    <a:pt x="6683" y="6751"/>
                    <a:pt x="7007" y="6634"/>
                  </a:cubicBezTo>
                  <a:cubicBezTo>
                    <a:pt x="7442" y="6385"/>
                    <a:pt x="7774" y="5950"/>
                    <a:pt x="7960" y="5349"/>
                  </a:cubicBezTo>
                  <a:cubicBezTo>
                    <a:pt x="8209" y="4147"/>
                    <a:pt x="7691" y="2157"/>
                    <a:pt x="6323" y="416"/>
                  </a:cubicBezTo>
                  <a:cubicBezTo>
                    <a:pt x="6053" y="333"/>
                    <a:pt x="5805" y="167"/>
                    <a:pt x="5535" y="167"/>
                  </a:cubicBezTo>
                  <a:cubicBezTo>
                    <a:pt x="5100" y="1"/>
                    <a:pt x="4665" y="1"/>
                    <a:pt x="425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7"/>
            <p:cNvSpPr/>
            <p:nvPr/>
          </p:nvSpPr>
          <p:spPr>
            <a:xfrm>
              <a:off x="3337875" y="4613100"/>
              <a:ext cx="242025" cy="215600"/>
            </a:xfrm>
            <a:custGeom>
              <a:avLst/>
              <a:gdLst/>
              <a:ahLst/>
              <a:cxnLst/>
              <a:rect l="l" t="t" r="r" b="b"/>
              <a:pathLst>
                <a:path w="9681" h="8624" extrusionOk="0">
                  <a:moveTo>
                    <a:pt x="7857" y="0"/>
                  </a:moveTo>
                  <a:lnTo>
                    <a:pt x="7857" y="0"/>
                  </a:lnTo>
                  <a:cubicBezTo>
                    <a:pt x="8893" y="1638"/>
                    <a:pt x="9328" y="3193"/>
                    <a:pt x="8997" y="4478"/>
                  </a:cubicBezTo>
                  <a:cubicBezTo>
                    <a:pt x="8810" y="5183"/>
                    <a:pt x="8375" y="5784"/>
                    <a:pt x="7857" y="6033"/>
                  </a:cubicBezTo>
                  <a:cubicBezTo>
                    <a:pt x="7442" y="6219"/>
                    <a:pt x="7090" y="6302"/>
                    <a:pt x="6654" y="6302"/>
                  </a:cubicBezTo>
                  <a:cubicBezTo>
                    <a:pt x="6406" y="6302"/>
                    <a:pt x="6053" y="6219"/>
                    <a:pt x="5784" y="6115"/>
                  </a:cubicBezTo>
                  <a:cubicBezTo>
                    <a:pt x="4934" y="5784"/>
                    <a:pt x="4146" y="4996"/>
                    <a:pt x="3628" y="3877"/>
                  </a:cubicBezTo>
                  <a:cubicBezTo>
                    <a:pt x="2922" y="2295"/>
                    <a:pt x="1936" y="1868"/>
                    <a:pt x="1190" y="1868"/>
                  </a:cubicBezTo>
                  <a:cubicBezTo>
                    <a:pt x="841" y="1868"/>
                    <a:pt x="544" y="1961"/>
                    <a:pt x="353" y="2073"/>
                  </a:cubicBezTo>
                  <a:cubicBezTo>
                    <a:pt x="270" y="2156"/>
                    <a:pt x="187" y="2322"/>
                    <a:pt x="187" y="2488"/>
                  </a:cubicBezTo>
                  <a:cubicBezTo>
                    <a:pt x="83" y="2923"/>
                    <a:pt x="0" y="3359"/>
                    <a:pt x="0" y="3794"/>
                  </a:cubicBezTo>
                  <a:cubicBezTo>
                    <a:pt x="0" y="4229"/>
                    <a:pt x="83" y="4664"/>
                    <a:pt x="187" y="5079"/>
                  </a:cubicBezTo>
                  <a:cubicBezTo>
                    <a:pt x="436" y="5867"/>
                    <a:pt x="871" y="6634"/>
                    <a:pt x="1389" y="7152"/>
                  </a:cubicBezTo>
                  <a:cubicBezTo>
                    <a:pt x="1990" y="7774"/>
                    <a:pt x="2778" y="8188"/>
                    <a:pt x="3545" y="8458"/>
                  </a:cubicBezTo>
                  <a:cubicBezTo>
                    <a:pt x="3980" y="8541"/>
                    <a:pt x="4416" y="8624"/>
                    <a:pt x="4851" y="8624"/>
                  </a:cubicBezTo>
                  <a:cubicBezTo>
                    <a:pt x="5266" y="8624"/>
                    <a:pt x="5701" y="8541"/>
                    <a:pt x="6136" y="8458"/>
                  </a:cubicBezTo>
                  <a:cubicBezTo>
                    <a:pt x="6924" y="8188"/>
                    <a:pt x="7691" y="7774"/>
                    <a:pt x="8292" y="7152"/>
                  </a:cubicBezTo>
                  <a:cubicBezTo>
                    <a:pt x="8893" y="6634"/>
                    <a:pt x="9328" y="5867"/>
                    <a:pt x="9515" y="5079"/>
                  </a:cubicBezTo>
                  <a:cubicBezTo>
                    <a:pt x="9598" y="4664"/>
                    <a:pt x="9681" y="4229"/>
                    <a:pt x="9681" y="3794"/>
                  </a:cubicBezTo>
                  <a:cubicBezTo>
                    <a:pt x="9681" y="3359"/>
                    <a:pt x="9681" y="2923"/>
                    <a:pt x="9515" y="2488"/>
                  </a:cubicBezTo>
                  <a:cubicBezTo>
                    <a:pt x="9328" y="1638"/>
                    <a:pt x="8893" y="933"/>
                    <a:pt x="8292" y="332"/>
                  </a:cubicBezTo>
                  <a:cubicBezTo>
                    <a:pt x="8126" y="249"/>
                    <a:pt x="8043" y="83"/>
                    <a:pt x="78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8" name="Google Shape;428;p37"/>
          <p:cNvGrpSpPr/>
          <p:nvPr/>
        </p:nvGrpSpPr>
        <p:grpSpPr>
          <a:xfrm>
            <a:off x="523325" y="1666649"/>
            <a:ext cx="1159025" cy="1159025"/>
            <a:chOff x="958700" y="3278675"/>
            <a:chExt cx="531200" cy="531200"/>
          </a:xfrm>
        </p:grpSpPr>
        <p:sp>
          <p:nvSpPr>
            <p:cNvPr id="429" name="Google Shape;429;p37"/>
            <p:cNvSpPr/>
            <p:nvPr/>
          </p:nvSpPr>
          <p:spPr>
            <a:xfrm>
              <a:off x="958700" y="3278675"/>
              <a:ext cx="531200" cy="531200"/>
            </a:xfrm>
            <a:custGeom>
              <a:avLst/>
              <a:gdLst/>
              <a:ahLst/>
              <a:cxnLst/>
              <a:rect l="l" t="t" r="r" b="b"/>
              <a:pathLst>
                <a:path w="21248" h="21248" extrusionOk="0">
                  <a:moveTo>
                    <a:pt x="10614" y="0"/>
                  </a:moveTo>
                  <a:cubicBezTo>
                    <a:pt x="4747" y="0"/>
                    <a:pt x="1" y="4830"/>
                    <a:pt x="1" y="10613"/>
                  </a:cubicBezTo>
                  <a:cubicBezTo>
                    <a:pt x="1" y="16480"/>
                    <a:pt x="4747" y="21247"/>
                    <a:pt x="10614" y="21247"/>
                  </a:cubicBezTo>
                  <a:cubicBezTo>
                    <a:pt x="16480" y="21247"/>
                    <a:pt x="21248" y="16480"/>
                    <a:pt x="21248" y="10613"/>
                  </a:cubicBezTo>
                  <a:cubicBezTo>
                    <a:pt x="21248" y="4830"/>
                    <a:pt x="16480" y="0"/>
                    <a:pt x="10614"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7"/>
            <p:cNvSpPr/>
            <p:nvPr/>
          </p:nvSpPr>
          <p:spPr>
            <a:xfrm>
              <a:off x="1120375" y="3405625"/>
              <a:ext cx="332725" cy="138400"/>
            </a:xfrm>
            <a:custGeom>
              <a:avLst/>
              <a:gdLst/>
              <a:ahLst/>
              <a:cxnLst/>
              <a:rect l="l" t="t" r="r" b="b"/>
              <a:pathLst>
                <a:path w="13309" h="5536" extrusionOk="0">
                  <a:moveTo>
                    <a:pt x="1120" y="1"/>
                  </a:moveTo>
                  <a:cubicBezTo>
                    <a:pt x="954" y="353"/>
                    <a:pt x="789" y="788"/>
                    <a:pt x="685" y="1224"/>
                  </a:cubicBezTo>
                  <a:cubicBezTo>
                    <a:pt x="519" y="1555"/>
                    <a:pt x="353" y="1991"/>
                    <a:pt x="270" y="2426"/>
                  </a:cubicBezTo>
                  <a:cubicBezTo>
                    <a:pt x="167" y="2778"/>
                    <a:pt x="84" y="3027"/>
                    <a:pt x="1" y="3380"/>
                  </a:cubicBezTo>
                  <a:cubicBezTo>
                    <a:pt x="519" y="3214"/>
                    <a:pt x="1037" y="3214"/>
                    <a:pt x="1473" y="3110"/>
                  </a:cubicBezTo>
                  <a:cubicBezTo>
                    <a:pt x="2074" y="3027"/>
                    <a:pt x="2675" y="2944"/>
                    <a:pt x="3193" y="2944"/>
                  </a:cubicBezTo>
                  <a:cubicBezTo>
                    <a:pt x="3521" y="2922"/>
                    <a:pt x="3847" y="2912"/>
                    <a:pt x="4171" y="2912"/>
                  </a:cubicBezTo>
                  <a:cubicBezTo>
                    <a:pt x="5055" y="2912"/>
                    <a:pt x="5918" y="2989"/>
                    <a:pt x="6738" y="3110"/>
                  </a:cubicBezTo>
                  <a:cubicBezTo>
                    <a:pt x="7940" y="3297"/>
                    <a:pt x="9080" y="3462"/>
                    <a:pt x="10200" y="3898"/>
                  </a:cubicBezTo>
                  <a:cubicBezTo>
                    <a:pt x="10718" y="4064"/>
                    <a:pt x="11319" y="4333"/>
                    <a:pt x="11837" y="4582"/>
                  </a:cubicBezTo>
                  <a:cubicBezTo>
                    <a:pt x="12355" y="4851"/>
                    <a:pt x="12874" y="5183"/>
                    <a:pt x="13309" y="5535"/>
                  </a:cubicBezTo>
                  <a:cubicBezTo>
                    <a:pt x="13309" y="4333"/>
                    <a:pt x="13040" y="3214"/>
                    <a:pt x="12604" y="2177"/>
                  </a:cubicBezTo>
                  <a:cubicBezTo>
                    <a:pt x="12604" y="2177"/>
                    <a:pt x="12521" y="2177"/>
                    <a:pt x="12438" y="2074"/>
                  </a:cubicBezTo>
                  <a:cubicBezTo>
                    <a:pt x="12086" y="1908"/>
                    <a:pt x="11671" y="1742"/>
                    <a:pt x="11319" y="1555"/>
                  </a:cubicBezTo>
                  <a:cubicBezTo>
                    <a:pt x="10801" y="1390"/>
                    <a:pt x="10365" y="1307"/>
                    <a:pt x="9847" y="1141"/>
                  </a:cubicBezTo>
                  <a:cubicBezTo>
                    <a:pt x="8977" y="871"/>
                    <a:pt x="7940" y="705"/>
                    <a:pt x="7007" y="519"/>
                  </a:cubicBezTo>
                  <a:cubicBezTo>
                    <a:pt x="6054" y="353"/>
                    <a:pt x="5100" y="270"/>
                    <a:pt x="4064" y="187"/>
                  </a:cubicBezTo>
                  <a:cubicBezTo>
                    <a:pt x="3629" y="187"/>
                    <a:pt x="3110" y="104"/>
                    <a:pt x="2592" y="104"/>
                  </a:cubicBezTo>
                  <a:cubicBezTo>
                    <a:pt x="2157" y="1"/>
                    <a:pt x="1721" y="1"/>
                    <a:pt x="130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7"/>
            <p:cNvSpPr/>
            <p:nvPr/>
          </p:nvSpPr>
          <p:spPr>
            <a:xfrm>
              <a:off x="1114175" y="3490100"/>
              <a:ext cx="338925" cy="121625"/>
            </a:xfrm>
            <a:custGeom>
              <a:avLst/>
              <a:gdLst/>
              <a:ahLst/>
              <a:cxnLst/>
              <a:rect l="l" t="t" r="r" b="b"/>
              <a:pathLst>
                <a:path w="13557" h="4865" extrusionOk="0">
                  <a:moveTo>
                    <a:pt x="1721" y="1"/>
                  </a:moveTo>
                  <a:cubicBezTo>
                    <a:pt x="1285" y="1"/>
                    <a:pt x="767" y="1"/>
                    <a:pt x="249" y="83"/>
                  </a:cubicBezTo>
                  <a:cubicBezTo>
                    <a:pt x="166" y="602"/>
                    <a:pt x="83" y="1120"/>
                    <a:pt x="83" y="1638"/>
                  </a:cubicBezTo>
                  <a:cubicBezTo>
                    <a:pt x="0" y="2156"/>
                    <a:pt x="0" y="2758"/>
                    <a:pt x="0" y="3359"/>
                  </a:cubicBezTo>
                  <a:cubicBezTo>
                    <a:pt x="415" y="3462"/>
                    <a:pt x="933" y="3545"/>
                    <a:pt x="1368" y="3628"/>
                  </a:cubicBezTo>
                  <a:cubicBezTo>
                    <a:pt x="1969" y="3711"/>
                    <a:pt x="2488" y="3877"/>
                    <a:pt x="3110" y="3981"/>
                  </a:cubicBezTo>
                  <a:cubicBezTo>
                    <a:pt x="4229" y="4146"/>
                    <a:pt x="5265" y="4312"/>
                    <a:pt x="6385" y="4395"/>
                  </a:cubicBezTo>
                  <a:cubicBezTo>
                    <a:pt x="7504" y="4582"/>
                    <a:pt x="8623" y="4665"/>
                    <a:pt x="9743" y="4747"/>
                  </a:cubicBezTo>
                  <a:cubicBezTo>
                    <a:pt x="10365" y="4830"/>
                    <a:pt x="10883" y="4830"/>
                    <a:pt x="11484" y="4830"/>
                  </a:cubicBezTo>
                  <a:cubicBezTo>
                    <a:pt x="11636" y="4855"/>
                    <a:pt x="11795" y="4865"/>
                    <a:pt x="11957" y="4865"/>
                  </a:cubicBezTo>
                  <a:cubicBezTo>
                    <a:pt x="12347" y="4865"/>
                    <a:pt x="12755" y="4806"/>
                    <a:pt x="13122" y="4747"/>
                  </a:cubicBezTo>
                  <a:lnTo>
                    <a:pt x="13122" y="4830"/>
                  </a:lnTo>
                  <a:cubicBezTo>
                    <a:pt x="13363" y="4005"/>
                    <a:pt x="13546" y="3160"/>
                    <a:pt x="13557" y="2239"/>
                  </a:cubicBezTo>
                  <a:lnTo>
                    <a:pt x="13557" y="2239"/>
                  </a:lnTo>
                  <a:cubicBezTo>
                    <a:pt x="13557" y="2239"/>
                    <a:pt x="13557" y="2239"/>
                    <a:pt x="13557" y="2239"/>
                  </a:cubicBezTo>
                  <a:lnTo>
                    <a:pt x="13557" y="2156"/>
                  </a:lnTo>
                  <a:cubicBezTo>
                    <a:pt x="13557" y="2184"/>
                    <a:pt x="13557" y="2211"/>
                    <a:pt x="13557" y="2239"/>
                  </a:cubicBezTo>
                  <a:lnTo>
                    <a:pt x="13557" y="2239"/>
                  </a:lnTo>
                  <a:cubicBezTo>
                    <a:pt x="13474" y="2156"/>
                    <a:pt x="13370" y="2156"/>
                    <a:pt x="13288" y="2073"/>
                  </a:cubicBezTo>
                  <a:cubicBezTo>
                    <a:pt x="12852" y="1908"/>
                    <a:pt x="12438" y="1638"/>
                    <a:pt x="11919" y="1472"/>
                  </a:cubicBezTo>
                  <a:cubicBezTo>
                    <a:pt x="11401" y="1286"/>
                    <a:pt x="10883" y="1120"/>
                    <a:pt x="10261" y="954"/>
                  </a:cubicBezTo>
                  <a:cubicBezTo>
                    <a:pt x="9225" y="685"/>
                    <a:pt x="8022" y="436"/>
                    <a:pt x="6903" y="353"/>
                  </a:cubicBezTo>
                  <a:cubicBezTo>
                    <a:pt x="5784" y="166"/>
                    <a:pt x="4664" y="83"/>
                    <a:pt x="3441" y="83"/>
                  </a:cubicBezTo>
                  <a:cubicBezTo>
                    <a:pt x="2923" y="1"/>
                    <a:pt x="2322" y="1"/>
                    <a:pt x="172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7"/>
            <p:cNvSpPr/>
            <p:nvPr/>
          </p:nvSpPr>
          <p:spPr>
            <a:xfrm>
              <a:off x="1114175" y="3576650"/>
              <a:ext cx="328050" cy="119625"/>
            </a:xfrm>
            <a:custGeom>
              <a:avLst/>
              <a:gdLst/>
              <a:ahLst/>
              <a:cxnLst/>
              <a:rect l="l" t="t" r="r" b="b"/>
              <a:pathLst>
                <a:path w="13122" h="4785" extrusionOk="0">
                  <a:moveTo>
                    <a:pt x="0" y="0"/>
                  </a:moveTo>
                  <a:lnTo>
                    <a:pt x="0" y="767"/>
                  </a:lnTo>
                  <a:cubicBezTo>
                    <a:pt x="0" y="1203"/>
                    <a:pt x="83" y="1638"/>
                    <a:pt x="83" y="2073"/>
                  </a:cubicBezTo>
                  <a:cubicBezTo>
                    <a:pt x="166" y="2488"/>
                    <a:pt x="249" y="2923"/>
                    <a:pt x="249" y="3358"/>
                  </a:cubicBezTo>
                  <a:cubicBezTo>
                    <a:pt x="684" y="3441"/>
                    <a:pt x="1202" y="3524"/>
                    <a:pt x="1638" y="3628"/>
                  </a:cubicBezTo>
                  <a:cubicBezTo>
                    <a:pt x="2073" y="3794"/>
                    <a:pt x="2488" y="3877"/>
                    <a:pt x="3006" y="3960"/>
                  </a:cubicBezTo>
                  <a:cubicBezTo>
                    <a:pt x="3877" y="4146"/>
                    <a:pt x="4830" y="4312"/>
                    <a:pt x="5701" y="4395"/>
                  </a:cubicBezTo>
                  <a:cubicBezTo>
                    <a:pt x="6633" y="4561"/>
                    <a:pt x="7587" y="4664"/>
                    <a:pt x="8458" y="4747"/>
                  </a:cubicBezTo>
                  <a:lnTo>
                    <a:pt x="9846" y="4747"/>
                  </a:lnTo>
                  <a:cubicBezTo>
                    <a:pt x="10019" y="4775"/>
                    <a:pt x="10180" y="4784"/>
                    <a:pt x="10335" y="4784"/>
                  </a:cubicBezTo>
                  <a:cubicBezTo>
                    <a:pt x="10643" y="4784"/>
                    <a:pt x="10924" y="4747"/>
                    <a:pt x="11215" y="4747"/>
                  </a:cubicBezTo>
                  <a:cubicBezTo>
                    <a:pt x="12085" y="3794"/>
                    <a:pt x="12769" y="2674"/>
                    <a:pt x="13122" y="1368"/>
                  </a:cubicBezTo>
                  <a:lnTo>
                    <a:pt x="12956" y="1368"/>
                  </a:lnTo>
                  <a:cubicBezTo>
                    <a:pt x="12521" y="1555"/>
                    <a:pt x="12002" y="1638"/>
                    <a:pt x="11484" y="1721"/>
                  </a:cubicBezTo>
                  <a:cubicBezTo>
                    <a:pt x="10883" y="1804"/>
                    <a:pt x="10365" y="1804"/>
                    <a:pt x="9743" y="1804"/>
                  </a:cubicBezTo>
                  <a:cubicBezTo>
                    <a:pt x="8623" y="1804"/>
                    <a:pt x="7504" y="1721"/>
                    <a:pt x="6385" y="1555"/>
                  </a:cubicBezTo>
                  <a:cubicBezTo>
                    <a:pt x="5182" y="1368"/>
                    <a:pt x="4042" y="1203"/>
                    <a:pt x="3006" y="933"/>
                  </a:cubicBezTo>
                  <a:cubicBezTo>
                    <a:pt x="2405" y="767"/>
                    <a:pt x="1887" y="684"/>
                    <a:pt x="1285" y="519"/>
                  </a:cubicBezTo>
                  <a:cubicBezTo>
                    <a:pt x="850" y="332"/>
                    <a:pt x="415" y="166"/>
                    <a:pt x="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7"/>
            <p:cNvSpPr/>
            <p:nvPr/>
          </p:nvSpPr>
          <p:spPr>
            <a:xfrm>
              <a:off x="1327675" y="3340850"/>
              <a:ext cx="107825" cy="119225"/>
            </a:xfrm>
            <a:custGeom>
              <a:avLst/>
              <a:gdLst/>
              <a:ahLst/>
              <a:cxnLst/>
              <a:rect l="l" t="t" r="r" b="b"/>
              <a:pathLst>
                <a:path w="4313" h="4769" extrusionOk="0">
                  <a:moveTo>
                    <a:pt x="1" y="1"/>
                  </a:moveTo>
                  <a:cubicBezTo>
                    <a:pt x="166" y="187"/>
                    <a:pt x="436" y="353"/>
                    <a:pt x="519" y="622"/>
                  </a:cubicBezTo>
                  <a:cubicBezTo>
                    <a:pt x="685" y="871"/>
                    <a:pt x="788" y="1224"/>
                    <a:pt x="871" y="1472"/>
                  </a:cubicBezTo>
                  <a:cubicBezTo>
                    <a:pt x="954" y="1991"/>
                    <a:pt x="954" y="2509"/>
                    <a:pt x="871" y="3027"/>
                  </a:cubicBezTo>
                  <a:cubicBezTo>
                    <a:pt x="1120" y="3110"/>
                    <a:pt x="1472" y="3214"/>
                    <a:pt x="1721" y="3296"/>
                  </a:cubicBezTo>
                  <a:cubicBezTo>
                    <a:pt x="2675" y="3628"/>
                    <a:pt x="3545" y="4063"/>
                    <a:pt x="4312" y="4768"/>
                  </a:cubicBezTo>
                  <a:cubicBezTo>
                    <a:pt x="3462" y="2695"/>
                    <a:pt x="1908" y="954"/>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37"/>
            <p:cNvSpPr/>
            <p:nvPr/>
          </p:nvSpPr>
          <p:spPr>
            <a:xfrm>
              <a:off x="1198125" y="3314950"/>
              <a:ext cx="146675" cy="99525"/>
            </a:xfrm>
            <a:custGeom>
              <a:avLst/>
              <a:gdLst/>
              <a:ahLst/>
              <a:cxnLst/>
              <a:rect l="l" t="t" r="r" b="b"/>
              <a:pathLst>
                <a:path w="5867" h="3981" extrusionOk="0">
                  <a:moveTo>
                    <a:pt x="0" y="0"/>
                  </a:moveTo>
                  <a:cubicBezTo>
                    <a:pt x="166" y="104"/>
                    <a:pt x="436" y="104"/>
                    <a:pt x="601" y="187"/>
                  </a:cubicBezTo>
                  <a:cubicBezTo>
                    <a:pt x="788" y="270"/>
                    <a:pt x="954" y="435"/>
                    <a:pt x="1120" y="518"/>
                  </a:cubicBezTo>
                  <a:cubicBezTo>
                    <a:pt x="1472" y="788"/>
                    <a:pt x="1721" y="1140"/>
                    <a:pt x="1990" y="1472"/>
                  </a:cubicBezTo>
                  <a:cubicBezTo>
                    <a:pt x="2239" y="1824"/>
                    <a:pt x="2426" y="2177"/>
                    <a:pt x="2509" y="2591"/>
                  </a:cubicBezTo>
                  <a:cubicBezTo>
                    <a:pt x="2591" y="2861"/>
                    <a:pt x="2674" y="3109"/>
                    <a:pt x="2674" y="3462"/>
                  </a:cubicBezTo>
                  <a:cubicBezTo>
                    <a:pt x="3110" y="3462"/>
                    <a:pt x="3545" y="3545"/>
                    <a:pt x="3980" y="3545"/>
                  </a:cubicBezTo>
                  <a:cubicBezTo>
                    <a:pt x="4664" y="3731"/>
                    <a:pt x="5265" y="3814"/>
                    <a:pt x="5867" y="3980"/>
                  </a:cubicBezTo>
                  <a:lnTo>
                    <a:pt x="5784" y="3462"/>
                  </a:lnTo>
                  <a:cubicBezTo>
                    <a:pt x="5784" y="3213"/>
                    <a:pt x="5701" y="2944"/>
                    <a:pt x="5618" y="2591"/>
                  </a:cubicBezTo>
                  <a:cubicBezTo>
                    <a:pt x="5535" y="2073"/>
                    <a:pt x="5348" y="1555"/>
                    <a:pt x="5100" y="954"/>
                  </a:cubicBezTo>
                  <a:cubicBezTo>
                    <a:pt x="3897" y="353"/>
                    <a:pt x="2426" y="0"/>
                    <a:pt x="95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37"/>
            <p:cNvSpPr/>
            <p:nvPr/>
          </p:nvSpPr>
          <p:spPr>
            <a:xfrm>
              <a:off x="1168075" y="3697400"/>
              <a:ext cx="140450" cy="77750"/>
            </a:xfrm>
            <a:custGeom>
              <a:avLst/>
              <a:gdLst/>
              <a:ahLst/>
              <a:cxnLst/>
              <a:rect l="l" t="t" r="r" b="b"/>
              <a:pathLst>
                <a:path w="5618" h="3110" extrusionOk="0">
                  <a:moveTo>
                    <a:pt x="2757" y="0"/>
                  </a:moveTo>
                  <a:cubicBezTo>
                    <a:pt x="2674" y="249"/>
                    <a:pt x="2591" y="518"/>
                    <a:pt x="2405" y="767"/>
                  </a:cubicBezTo>
                  <a:cubicBezTo>
                    <a:pt x="2239" y="1120"/>
                    <a:pt x="2073" y="1389"/>
                    <a:pt x="1803" y="1638"/>
                  </a:cubicBezTo>
                  <a:cubicBezTo>
                    <a:pt x="1555" y="1990"/>
                    <a:pt x="1285" y="2239"/>
                    <a:pt x="1036" y="2425"/>
                  </a:cubicBezTo>
                  <a:cubicBezTo>
                    <a:pt x="684" y="2591"/>
                    <a:pt x="332" y="2757"/>
                    <a:pt x="0" y="2840"/>
                  </a:cubicBezTo>
                  <a:cubicBezTo>
                    <a:pt x="684" y="3027"/>
                    <a:pt x="1472" y="3110"/>
                    <a:pt x="2156" y="3110"/>
                  </a:cubicBezTo>
                  <a:cubicBezTo>
                    <a:pt x="2840" y="3110"/>
                    <a:pt x="3545" y="3027"/>
                    <a:pt x="4146" y="2840"/>
                  </a:cubicBezTo>
                  <a:lnTo>
                    <a:pt x="4229" y="2840"/>
                  </a:lnTo>
                  <a:cubicBezTo>
                    <a:pt x="4395" y="2674"/>
                    <a:pt x="4477" y="2425"/>
                    <a:pt x="4664" y="2239"/>
                  </a:cubicBezTo>
                  <a:cubicBezTo>
                    <a:pt x="4747" y="1990"/>
                    <a:pt x="4913" y="1721"/>
                    <a:pt x="4996" y="1555"/>
                  </a:cubicBezTo>
                  <a:cubicBezTo>
                    <a:pt x="5182" y="1285"/>
                    <a:pt x="5265" y="1037"/>
                    <a:pt x="5348" y="767"/>
                  </a:cubicBezTo>
                  <a:cubicBezTo>
                    <a:pt x="5431" y="601"/>
                    <a:pt x="5514" y="435"/>
                    <a:pt x="5618" y="249"/>
                  </a:cubicBezTo>
                  <a:cubicBezTo>
                    <a:pt x="4913" y="249"/>
                    <a:pt x="4229" y="166"/>
                    <a:pt x="3545" y="83"/>
                  </a:cubicBezTo>
                  <a:cubicBezTo>
                    <a:pt x="3275" y="83"/>
                    <a:pt x="3026" y="0"/>
                    <a:pt x="27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37"/>
            <p:cNvSpPr/>
            <p:nvPr/>
          </p:nvSpPr>
          <p:spPr>
            <a:xfrm>
              <a:off x="1273775" y="3697400"/>
              <a:ext cx="120775" cy="71025"/>
            </a:xfrm>
            <a:custGeom>
              <a:avLst/>
              <a:gdLst/>
              <a:ahLst/>
              <a:cxnLst/>
              <a:rect l="l" t="t" r="r" b="b"/>
              <a:pathLst>
                <a:path w="4831" h="2841" extrusionOk="0">
                  <a:moveTo>
                    <a:pt x="4831" y="0"/>
                  </a:moveTo>
                  <a:lnTo>
                    <a:pt x="4831" y="0"/>
                  </a:lnTo>
                  <a:cubicBezTo>
                    <a:pt x="4395" y="83"/>
                    <a:pt x="3981" y="166"/>
                    <a:pt x="3462" y="249"/>
                  </a:cubicBezTo>
                  <a:lnTo>
                    <a:pt x="2074" y="249"/>
                  </a:lnTo>
                  <a:cubicBezTo>
                    <a:pt x="2018" y="283"/>
                    <a:pt x="1952" y="295"/>
                    <a:pt x="1881" y="295"/>
                  </a:cubicBezTo>
                  <a:cubicBezTo>
                    <a:pt x="1740" y="295"/>
                    <a:pt x="1583" y="249"/>
                    <a:pt x="1473" y="249"/>
                  </a:cubicBezTo>
                  <a:cubicBezTo>
                    <a:pt x="1473" y="767"/>
                    <a:pt x="1286" y="1202"/>
                    <a:pt x="1120" y="1638"/>
                  </a:cubicBezTo>
                  <a:cubicBezTo>
                    <a:pt x="954" y="1907"/>
                    <a:pt x="768" y="2156"/>
                    <a:pt x="602" y="2322"/>
                  </a:cubicBezTo>
                  <a:cubicBezTo>
                    <a:pt x="436" y="2591"/>
                    <a:pt x="249" y="2757"/>
                    <a:pt x="1" y="2840"/>
                  </a:cubicBezTo>
                  <a:cubicBezTo>
                    <a:pt x="1908" y="2425"/>
                    <a:pt x="3628" y="1389"/>
                    <a:pt x="483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7"/>
            <p:cNvSpPr/>
            <p:nvPr/>
          </p:nvSpPr>
          <p:spPr>
            <a:xfrm>
              <a:off x="1033850" y="3364700"/>
              <a:ext cx="114550" cy="334800"/>
            </a:xfrm>
            <a:custGeom>
              <a:avLst/>
              <a:gdLst/>
              <a:ahLst/>
              <a:cxnLst/>
              <a:rect l="l" t="t" r="r" b="b"/>
              <a:pathLst>
                <a:path w="4582" h="13392" extrusionOk="0">
                  <a:moveTo>
                    <a:pt x="2861" y="0"/>
                  </a:moveTo>
                  <a:cubicBezTo>
                    <a:pt x="2426" y="435"/>
                    <a:pt x="2073" y="871"/>
                    <a:pt x="1824" y="1389"/>
                  </a:cubicBezTo>
                  <a:cubicBezTo>
                    <a:pt x="1472" y="1907"/>
                    <a:pt x="1223" y="2425"/>
                    <a:pt x="954" y="3027"/>
                  </a:cubicBezTo>
                  <a:cubicBezTo>
                    <a:pt x="518" y="4146"/>
                    <a:pt x="187" y="5369"/>
                    <a:pt x="104" y="6571"/>
                  </a:cubicBezTo>
                  <a:cubicBezTo>
                    <a:pt x="0" y="7774"/>
                    <a:pt x="104" y="8997"/>
                    <a:pt x="436" y="10199"/>
                  </a:cubicBezTo>
                  <a:cubicBezTo>
                    <a:pt x="622" y="10800"/>
                    <a:pt x="788" y="11401"/>
                    <a:pt x="1037" y="11919"/>
                  </a:cubicBezTo>
                  <a:cubicBezTo>
                    <a:pt x="1306" y="12438"/>
                    <a:pt x="1555" y="12956"/>
                    <a:pt x="1907" y="13391"/>
                  </a:cubicBezTo>
                  <a:cubicBezTo>
                    <a:pt x="2073" y="13225"/>
                    <a:pt x="2260" y="13039"/>
                    <a:pt x="2426" y="12873"/>
                  </a:cubicBezTo>
                  <a:lnTo>
                    <a:pt x="3462" y="11836"/>
                  </a:lnTo>
                  <a:cubicBezTo>
                    <a:pt x="3296" y="11484"/>
                    <a:pt x="3110" y="11069"/>
                    <a:pt x="3027" y="10634"/>
                  </a:cubicBezTo>
                  <a:cubicBezTo>
                    <a:pt x="2944" y="10199"/>
                    <a:pt x="2861" y="9681"/>
                    <a:pt x="2778" y="9245"/>
                  </a:cubicBezTo>
                  <a:cubicBezTo>
                    <a:pt x="2695" y="8375"/>
                    <a:pt x="2695" y="7525"/>
                    <a:pt x="2695" y="6571"/>
                  </a:cubicBezTo>
                  <a:cubicBezTo>
                    <a:pt x="2861" y="5701"/>
                    <a:pt x="3027" y="4747"/>
                    <a:pt x="3296" y="3980"/>
                  </a:cubicBezTo>
                  <a:cubicBezTo>
                    <a:pt x="3462" y="3545"/>
                    <a:pt x="3628" y="3109"/>
                    <a:pt x="3897" y="2674"/>
                  </a:cubicBezTo>
                  <a:cubicBezTo>
                    <a:pt x="4063" y="2342"/>
                    <a:pt x="4333" y="1907"/>
                    <a:pt x="4581" y="1555"/>
                  </a:cubicBezTo>
                  <a:cubicBezTo>
                    <a:pt x="4415" y="1389"/>
                    <a:pt x="4250" y="1223"/>
                    <a:pt x="4063" y="1037"/>
                  </a:cubicBezTo>
                  <a:cubicBezTo>
                    <a:pt x="3897" y="871"/>
                    <a:pt x="3731" y="705"/>
                    <a:pt x="3545" y="601"/>
                  </a:cubicBezTo>
                  <a:cubicBezTo>
                    <a:pt x="3296" y="353"/>
                    <a:pt x="3110" y="187"/>
                    <a:pt x="286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7"/>
            <p:cNvSpPr/>
            <p:nvPr/>
          </p:nvSpPr>
          <p:spPr>
            <a:xfrm>
              <a:off x="1094475" y="3317525"/>
              <a:ext cx="166375" cy="86050"/>
            </a:xfrm>
            <a:custGeom>
              <a:avLst/>
              <a:gdLst/>
              <a:ahLst/>
              <a:cxnLst/>
              <a:rect l="l" t="t" r="r" b="b"/>
              <a:pathLst>
                <a:path w="6655" h="3442" extrusionOk="0">
                  <a:moveTo>
                    <a:pt x="4146" y="1"/>
                  </a:moveTo>
                  <a:cubicBezTo>
                    <a:pt x="2592" y="84"/>
                    <a:pt x="1203" y="685"/>
                    <a:pt x="1" y="1452"/>
                  </a:cubicBezTo>
                  <a:cubicBezTo>
                    <a:pt x="519" y="1555"/>
                    <a:pt x="954" y="1804"/>
                    <a:pt x="1389" y="2157"/>
                  </a:cubicBezTo>
                  <a:cubicBezTo>
                    <a:pt x="1555" y="2322"/>
                    <a:pt x="1721" y="2488"/>
                    <a:pt x="1908" y="2758"/>
                  </a:cubicBezTo>
                  <a:cubicBezTo>
                    <a:pt x="2073" y="2924"/>
                    <a:pt x="2156" y="3193"/>
                    <a:pt x="2156" y="3442"/>
                  </a:cubicBezTo>
                  <a:cubicBezTo>
                    <a:pt x="2915" y="3320"/>
                    <a:pt x="3629" y="3243"/>
                    <a:pt x="4364" y="3243"/>
                  </a:cubicBezTo>
                  <a:cubicBezTo>
                    <a:pt x="4633" y="3243"/>
                    <a:pt x="4905" y="3254"/>
                    <a:pt x="5183" y="3276"/>
                  </a:cubicBezTo>
                  <a:lnTo>
                    <a:pt x="6655" y="3276"/>
                  </a:lnTo>
                  <a:cubicBezTo>
                    <a:pt x="6572" y="3276"/>
                    <a:pt x="6572" y="3193"/>
                    <a:pt x="6572" y="3193"/>
                  </a:cubicBezTo>
                  <a:cubicBezTo>
                    <a:pt x="6489" y="3006"/>
                    <a:pt x="6385" y="2841"/>
                    <a:pt x="6302" y="2675"/>
                  </a:cubicBezTo>
                  <a:cubicBezTo>
                    <a:pt x="6136" y="2240"/>
                    <a:pt x="5970" y="1887"/>
                    <a:pt x="5701" y="1638"/>
                  </a:cubicBezTo>
                  <a:cubicBezTo>
                    <a:pt x="5535" y="1286"/>
                    <a:pt x="5266" y="934"/>
                    <a:pt x="5017" y="685"/>
                  </a:cubicBezTo>
                  <a:cubicBezTo>
                    <a:pt x="4934" y="602"/>
                    <a:pt x="4747" y="415"/>
                    <a:pt x="4582" y="332"/>
                  </a:cubicBezTo>
                  <a:cubicBezTo>
                    <a:pt x="4499" y="167"/>
                    <a:pt x="4312" y="84"/>
                    <a:pt x="414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7"/>
            <p:cNvSpPr/>
            <p:nvPr/>
          </p:nvSpPr>
          <p:spPr>
            <a:xfrm>
              <a:off x="1068575" y="3662675"/>
              <a:ext cx="164300" cy="105750"/>
            </a:xfrm>
            <a:custGeom>
              <a:avLst/>
              <a:gdLst/>
              <a:ahLst/>
              <a:cxnLst/>
              <a:rect l="l" t="t" r="r" b="b"/>
              <a:pathLst>
                <a:path w="6572" h="4230" extrusionOk="0">
                  <a:moveTo>
                    <a:pt x="2073" y="0"/>
                  </a:moveTo>
                  <a:cubicBezTo>
                    <a:pt x="2073" y="270"/>
                    <a:pt x="1990" y="519"/>
                    <a:pt x="1824" y="705"/>
                  </a:cubicBezTo>
                  <a:cubicBezTo>
                    <a:pt x="1721" y="954"/>
                    <a:pt x="1555" y="1120"/>
                    <a:pt x="1306" y="1306"/>
                  </a:cubicBezTo>
                  <a:cubicBezTo>
                    <a:pt x="1119" y="1472"/>
                    <a:pt x="954" y="1638"/>
                    <a:pt x="684" y="1824"/>
                  </a:cubicBezTo>
                  <a:cubicBezTo>
                    <a:pt x="518" y="1990"/>
                    <a:pt x="270" y="2073"/>
                    <a:pt x="0" y="2073"/>
                  </a:cubicBezTo>
                  <a:cubicBezTo>
                    <a:pt x="1119" y="3110"/>
                    <a:pt x="2425" y="3897"/>
                    <a:pt x="3980" y="4229"/>
                  </a:cubicBezTo>
                  <a:cubicBezTo>
                    <a:pt x="4498" y="3814"/>
                    <a:pt x="5016" y="3296"/>
                    <a:pt x="5452" y="2778"/>
                  </a:cubicBezTo>
                  <a:cubicBezTo>
                    <a:pt x="5701" y="2509"/>
                    <a:pt x="5866" y="2260"/>
                    <a:pt x="6053" y="1907"/>
                  </a:cubicBezTo>
                  <a:lnTo>
                    <a:pt x="6571" y="1306"/>
                  </a:lnTo>
                  <a:cubicBezTo>
                    <a:pt x="5970" y="1223"/>
                    <a:pt x="5348" y="1037"/>
                    <a:pt x="4747" y="871"/>
                  </a:cubicBezTo>
                  <a:cubicBezTo>
                    <a:pt x="4229" y="788"/>
                    <a:pt x="3793" y="601"/>
                    <a:pt x="3379" y="519"/>
                  </a:cubicBezTo>
                  <a:cubicBezTo>
                    <a:pt x="2944" y="353"/>
                    <a:pt x="2508" y="187"/>
                    <a:pt x="20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7"/>
            <p:cNvSpPr/>
            <p:nvPr/>
          </p:nvSpPr>
          <p:spPr>
            <a:xfrm>
              <a:off x="992900" y="3353800"/>
              <a:ext cx="110400" cy="360725"/>
            </a:xfrm>
            <a:custGeom>
              <a:avLst/>
              <a:gdLst/>
              <a:ahLst/>
              <a:cxnLst/>
              <a:rect l="l" t="t" r="r" b="b"/>
              <a:pathLst>
                <a:path w="4416" h="14429" extrusionOk="0">
                  <a:moveTo>
                    <a:pt x="3981" y="1"/>
                  </a:moveTo>
                  <a:cubicBezTo>
                    <a:pt x="1555" y="1659"/>
                    <a:pt x="1" y="4499"/>
                    <a:pt x="1" y="7608"/>
                  </a:cubicBezTo>
                  <a:cubicBezTo>
                    <a:pt x="1" y="10365"/>
                    <a:pt x="1120" y="12791"/>
                    <a:pt x="3027" y="14428"/>
                  </a:cubicBezTo>
                  <a:cubicBezTo>
                    <a:pt x="3193" y="14262"/>
                    <a:pt x="3379" y="14097"/>
                    <a:pt x="3545" y="13910"/>
                  </a:cubicBezTo>
                  <a:cubicBezTo>
                    <a:pt x="3110" y="13475"/>
                    <a:pt x="2778" y="12956"/>
                    <a:pt x="2509" y="12438"/>
                  </a:cubicBezTo>
                  <a:cubicBezTo>
                    <a:pt x="2156" y="11920"/>
                    <a:pt x="1908" y="11319"/>
                    <a:pt x="1638" y="10718"/>
                  </a:cubicBezTo>
                  <a:cubicBezTo>
                    <a:pt x="1307" y="9515"/>
                    <a:pt x="1120" y="8210"/>
                    <a:pt x="1224" y="6924"/>
                  </a:cubicBezTo>
                  <a:cubicBezTo>
                    <a:pt x="1307" y="5701"/>
                    <a:pt x="1638" y="4416"/>
                    <a:pt x="2156" y="3297"/>
                  </a:cubicBezTo>
                  <a:cubicBezTo>
                    <a:pt x="2509" y="2696"/>
                    <a:pt x="2861" y="2177"/>
                    <a:pt x="3193" y="1659"/>
                  </a:cubicBezTo>
                  <a:cubicBezTo>
                    <a:pt x="3545" y="1224"/>
                    <a:pt x="3981" y="789"/>
                    <a:pt x="4416" y="436"/>
                  </a:cubicBezTo>
                  <a:cubicBezTo>
                    <a:pt x="4333" y="270"/>
                    <a:pt x="4146" y="187"/>
                    <a:pt x="398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1" name="Google Shape;441;p37"/>
          <p:cNvGrpSpPr/>
          <p:nvPr/>
        </p:nvGrpSpPr>
        <p:grpSpPr>
          <a:xfrm>
            <a:off x="7288654" y="501931"/>
            <a:ext cx="1029769" cy="1029769"/>
            <a:chOff x="6112450" y="2183650"/>
            <a:chExt cx="516175" cy="516175"/>
          </a:xfrm>
        </p:grpSpPr>
        <p:sp>
          <p:nvSpPr>
            <p:cNvPr id="442" name="Google Shape;442;p37"/>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7"/>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4" name="Google Shape;444;p37"/>
          <p:cNvGrpSpPr/>
          <p:nvPr/>
        </p:nvGrpSpPr>
        <p:grpSpPr>
          <a:xfrm>
            <a:off x="3668820" y="506116"/>
            <a:ext cx="1794396" cy="866339"/>
            <a:chOff x="835375" y="1376250"/>
            <a:chExt cx="902750" cy="435850"/>
          </a:xfrm>
        </p:grpSpPr>
        <p:sp>
          <p:nvSpPr>
            <p:cNvPr id="445" name="Google Shape;445;p37"/>
            <p:cNvSpPr/>
            <p:nvPr/>
          </p:nvSpPr>
          <p:spPr>
            <a:xfrm>
              <a:off x="835375" y="1376250"/>
              <a:ext cx="902750" cy="435850"/>
            </a:xfrm>
            <a:custGeom>
              <a:avLst/>
              <a:gdLst/>
              <a:ahLst/>
              <a:cxnLst/>
              <a:rect l="l" t="t" r="r" b="b"/>
              <a:pathLst>
                <a:path w="36110" h="17434" extrusionOk="0">
                  <a:moveTo>
                    <a:pt x="9328" y="1"/>
                  </a:moveTo>
                  <a:cubicBezTo>
                    <a:pt x="8126" y="1"/>
                    <a:pt x="7089" y="954"/>
                    <a:pt x="7089" y="2157"/>
                  </a:cubicBezTo>
                  <a:lnTo>
                    <a:pt x="7089" y="2405"/>
                  </a:lnTo>
                  <a:cubicBezTo>
                    <a:pt x="6385" y="2592"/>
                    <a:pt x="5783" y="3193"/>
                    <a:pt x="5618" y="3877"/>
                  </a:cubicBezTo>
                  <a:cubicBezTo>
                    <a:pt x="5348" y="4064"/>
                    <a:pt x="5099" y="4229"/>
                    <a:pt x="4830" y="4478"/>
                  </a:cubicBezTo>
                  <a:lnTo>
                    <a:pt x="3192" y="4478"/>
                  </a:lnTo>
                  <a:lnTo>
                    <a:pt x="3192" y="6468"/>
                  </a:lnTo>
                  <a:lnTo>
                    <a:pt x="269" y="6468"/>
                  </a:lnTo>
                  <a:lnTo>
                    <a:pt x="166" y="7422"/>
                  </a:lnTo>
                  <a:lnTo>
                    <a:pt x="166" y="7588"/>
                  </a:lnTo>
                  <a:cubicBezTo>
                    <a:pt x="83" y="8023"/>
                    <a:pt x="0" y="8375"/>
                    <a:pt x="0" y="8728"/>
                  </a:cubicBezTo>
                  <a:cubicBezTo>
                    <a:pt x="0" y="8976"/>
                    <a:pt x="83" y="9246"/>
                    <a:pt x="83" y="9495"/>
                  </a:cubicBezTo>
                  <a:lnTo>
                    <a:pt x="269" y="10883"/>
                  </a:lnTo>
                  <a:lnTo>
                    <a:pt x="3192" y="10883"/>
                  </a:lnTo>
                  <a:lnTo>
                    <a:pt x="3192" y="12956"/>
                  </a:lnTo>
                  <a:lnTo>
                    <a:pt x="4830" y="12956"/>
                  </a:lnTo>
                  <a:cubicBezTo>
                    <a:pt x="5099" y="13205"/>
                    <a:pt x="5348" y="13392"/>
                    <a:pt x="5618" y="13475"/>
                  </a:cubicBezTo>
                  <a:cubicBezTo>
                    <a:pt x="5783" y="14242"/>
                    <a:pt x="6385" y="14843"/>
                    <a:pt x="7089" y="15029"/>
                  </a:cubicBezTo>
                  <a:lnTo>
                    <a:pt x="7089" y="15195"/>
                  </a:lnTo>
                  <a:cubicBezTo>
                    <a:pt x="7089" y="16501"/>
                    <a:pt x="8126" y="17434"/>
                    <a:pt x="9328" y="17434"/>
                  </a:cubicBezTo>
                  <a:cubicBezTo>
                    <a:pt x="10530" y="17434"/>
                    <a:pt x="11484" y="16501"/>
                    <a:pt x="11484" y="15195"/>
                  </a:cubicBezTo>
                  <a:lnTo>
                    <a:pt x="11484" y="12252"/>
                  </a:lnTo>
                  <a:lnTo>
                    <a:pt x="12520" y="12252"/>
                  </a:lnTo>
                  <a:lnTo>
                    <a:pt x="12520" y="11920"/>
                  </a:lnTo>
                  <a:lnTo>
                    <a:pt x="12707" y="11920"/>
                  </a:lnTo>
                  <a:lnTo>
                    <a:pt x="12603" y="11485"/>
                  </a:lnTo>
                  <a:lnTo>
                    <a:pt x="23673" y="11485"/>
                  </a:lnTo>
                  <a:lnTo>
                    <a:pt x="23590" y="11920"/>
                  </a:lnTo>
                  <a:lnTo>
                    <a:pt x="23755" y="11920"/>
                  </a:lnTo>
                  <a:lnTo>
                    <a:pt x="23755" y="12252"/>
                  </a:lnTo>
                  <a:lnTo>
                    <a:pt x="24626" y="12252"/>
                  </a:lnTo>
                  <a:lnTo>
                    <a:pt x="24626" y="15195"/>
                  </a:lnTo>
                  <a:cubicBezTo>
                    <a:pt x="24626" y="16501"/>
                    <a:pt x="25663" y="17434"/>
                    <a:pt x="26865" y="17434"/>
                  </a:cubicBezTo>
                  <a:cubicBezTo>
                    <a:pt x="28067" y="17434"/>
                    <a:pt x="29021" y="16501"/>
                    <a:pt x="29021" y="15195"/>
                  </a:cubicBezTo>
                  <a:lnTo>
                    <a:pt x="29021" y="15029"/>
                  </a:lnTo>
                  <a:cubicBezTo>
                    <a:pt x="29808" y="14843"/>
                    <a:pt x="30327" y="14242"/>
                    <a:pt x="30492" y="13475"/>
                  </a:cubicBezTo>
                  <a:cubicBezTo>
                    <a:pt x="30845" y="13392"/>
                    <a:pt x="31094" y="13205"/>
                    <a:pt x="31259" y="12956"/>
                  </a:cubicBezTo>
                  <a:lnTo>
                    <a:pt x="32918" y="12956"/>
                  </a:lnTo>
                  <a:lnTo>
                    <a:pt x="32918" y="10883"/>
                  </a:lnTo>
                  <a:lnTo>
                    <a:pt x="35923" y="10883"/>
                  </a:lnTo>
                  <a:lnTo>
                    <a:pt x="36027" y="9495"/>
                  </a:lnTo>
                  <a:cubicBezTo>
                    <a:pt x="36110" y="9142"/>
                    <a:pt x="36110" y="8893"/>
                    <a:pt x="36110" y="8728"/>
                  </a:cubicBezTo>
                  <a:cubicBezTo>
                    <a:pt x="36110" y="8375"/>
                    <a:pt x="36110" y="8023"/>
                    <a:pt x="35923" y="7588"/>
                  </a:cubicBezTo>
                  <a:lnTo>
                    <a:pt x="35923" y="7256"/>
                  </a:lnTo>
                  <a:lnTo>
                    <a:pt x="35758" y="6468"/>
                  </a:lnTo>
                  <a:lnTo>
                    <a:pt x="32918" y="6468"/>
                  </a:lnTo>
                  <a:lnTo>
                    <a:pt x="32918" y="4478"/>
                  </a:lnTo>
                  <a:lnTo>
                    <a:pt x="31259" y="4478"/>
                  </a:lnTo>
                  <a:cubicBezTo>
                    <a:pt x="31094" y="4229"/>
                    <a:pt x="30845" y="4064"/>
                    <a:pt x="30492" y="3877"/>
                  </a:cubicBezTo>
                  <a:cubicBezTo>
                    <a:pt x="30327" y="3193"/>
                    <a:pt x="29808" y="2592"/>
                    <a:pt x="29021" y="2405"/>
                  </a:cubicBezTo>
                  <a:lnTo>
                    <a:pt x="29021" y="2157"/>
                  </a:lnTo>
                  <a:cubicBezTo>
                    <a:pt x="29021" y="954"/>
                    <a:pt x="28067" y="1"/>
                    <a:pt x="26865" y="1"/>
                  </a:cubicBezTo>
                  <a:cubicBezTo>
                    <a:pt x="25663" y="1"/>
                    <a:pt x="24626" y="954"/>
                    <a:pt x="24626" y="2157"/>
                  </a:cubicBezTo>
                  <a:lnTo>
                    <a:pt x="24626" y="5100"/>
                  </a:lnTo>
                  <a:lnTo>
                    <a:pt x="23755" y="5100"/>
                  </a:lnTo>
                  <a:lnTo>
                    <a:pt x="23755" y="5349"/>
                  </a:lnTo>
                  <a:lnTo>
                    <a:pt x="23590" y="5349"/>
                  </a:lnTo>
                  <a:lnTo>
                    <a:pt x="23673" y="5950"/>
                  </a:lnTo>
                  <a:lnTo>
                    <a:pt x="12603" y="5950"/>
                  </a:lnTo>
                  <a:lnTo>
                    <a:pt x="12707" y="5349"/>
                  </a:lnTo>
                  <a:lnTo>
                    <a:pt x="12520" y="5349"/>
                  </a:lnTo>
                  <a:lnTo>
                    <a:pt x="12437" y="5100"/>
                  </a:lnTo>
                  <a:lnTo>
                    <a:pt x="11484" y="5100"/>
                  </a:lnTo>
                  <a:lnTo>
                    <a:pt x="11484" y="2157"/>
                  </a:lnTo>
                  <a:cubicBezTo>
                    <a:pt x="11484" y="954"/>
                    <a:pt x="10530" y="1"/>
                    <a:pt x="932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7"/>
            <p:cNvSpPr/>
            <p:nvPr/>
          </p:nvSpPr>
          <p:spPr>
            <a:xfrm>
              <a:off x="1623575" y="1613600"/>
              <a:ext cx="2100" cy="2100"/>
            </a:xfrm>
            <a:custGeom>
              <a:avLst/>
              <a:gdLst/>
              <a:ahLst/>
              <a:cxnLst/>
              <a:rect l="l" t="t" r="r" b="b"/>
              <a:pathLst>
                <a:path w="84" h="84" extrusionOk="0">
                  <a:moveTo>
                    <a:pt x="1" y="1"/>
                  </a:moveTo>
                  <a:lnTo>
                    <a:pt x="1" y="84"/>
                  </a:lnTo>
                  <a:lnTo>
                    <a:pt x="84" y="84"/>
                  </a:lnTo>
                  <a:lnTo>
                    <a:pt x="1"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7"/>
            <p:cNvSpPr/>
            <p:nvPr/>
          </p:nvSpPr>
          <p:spPr>
            <a:xfrm>
              <a:off x="911025" y="1572675"/>
              <a:ext cx="21800" cy="4150"/>
            </a:xfrm>
            <a:custGeom>
              <a:avLst/>
              <a:gdLst/>
              <a:ahLst/>
              <a:cxnLst/>
              <a:rect l="l" t="t" r="r" b="b"/>
              <a:pathLst>
                <a:path w="872" h="166" extrusionOk="0">
                  <a:moveTo>
                    <a:pt x="0" y="0"/>
                  </a:moveTo>
                  <a:cubicBezTo>
                    <a:pt x="83" y="83"/>
                    <a:pt x="83" y="83"/>
                    <a:pt x="83" y="166"/>
                  </a:cubicBezTo>
                  <a:lnTo>
                    <a:pt x="871" y="166"/>
                  </a:lnTo>
                  <a:cubicBezTo>
                    <a:pt x="871" y="83"/>
                    <a:pt x="871" y="83"/>
                    <a:pt x="767" y="83"/>
                  </a:cubicBezTo>
                  <a:lnTo>
                    <a:pt x="767"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7"/>
            <p:cNvSpPr/>
            <p:nvPr/>
          </p:nvSpPr>
          <p:spPr>
            <a:xfrm>
              <a:off x="919825" y="1583550"/>
              <a:ext cx="21275" cy="12975"/>
            </a:xfrm>
            <a:custGeom>
              <a:avLst/>
              <a:gdLst/>
              <a:ahLst/>
              <a:cxnLst/>
              <a:rect l="l" t="t" r="r" b="b"/>
              <a:pathLst>
                <a:path w="851" h="519" extrusionOk="0">
                  <a:moveTo>
                    <a:pt x="1" y="0"/>
                  </a:moveTo>
                  <a:cubicBezTo>
                    <a:pt x="84" y="83"/>
                    <a:pt x="84" y="249"/>
                    <a:pt x="167" y="332"/>
                  </a:cubicBezTo>
                  <a:cubicBezTo>
                    <a:pt x="167" y="436"/>
                    <a:pt x="250" y="436"/>
                    <a:pt x="250" y="519"/>
                  </a:cubicBezTo>
                  <a:lnTo>
                    <a:pt x="851" y="519"/>
                  </a:lnTo>
                  <a:cubicBezTo>
                    <a:pt x="768" y="332"/>
                    <a:pt x="685" y="166"/>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7"/>
            <p:cNvSpPr/>
            <p:nvPr/>
          </p:nvSpPr>
          <p:spPr>
            <a:xfrm>
              <a:off x="898075" y="1583550"/>
              <a:ext cx="23850" cy="12975"/>
            </a:xfrm>
            <a:custGeom>
              <a:avLst/>
              <a:gdLst/>
              <a:ahLst/>
              <a:cxnLst/>
              <a:rect l="l" t="t" r="r" b="b"/>
              <a:pathLst>
                <a:path w="954" h="519" extrusionOk="0">
                  <a:moveTo>
                    <a:pt x="0" y="0"/>
                  </a:moveTo>
                  <a:cubicBezTo>
                    <a:pt x="0" y="83"/>
                    <a:pt x="83" y="249"/>
                    <a:pt x="166" y="332"/>
                  </a:cubicBezTo>
                  <a:cubicBezTo>
                    <a:pt x="166" y="436"/>
                    <a:pt x="166" y="436"/>
                    <a:pt x="249" y="519"/>
                  </a:cubicBezTo>
                  <a:lnTo>
                    <a:pt x="954" y="519"/>
                  </a:lnTo>
                  <a:lnTo>
                    <a:pt x="871" y="436"/>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37"/>
            <p:cNvSpPr/>
            <p:nvPr/>
          </p:nvSpPr>
          <p:spPr>
            <a:xfrm>
              <a:off x="949900" y="16156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37"/>
            <p:cNvSpPr/>
            <p:nvPr/>
          </p:nvSpPr>
          <p:spPr>
            <a:xfrm>
              <a:off x="908950" y="1609450"/>
              <a:ext cx="21275" cy="6250"/>
            </a:xfrm>
            <a:custGeom>
              <a:avLst/>
              <a:gdLst/>
              <a:ahLst/>
              <a:cxnLst/>
              <a:rect l="l" t="t" r="r" b="b"/>
              <a:pathLst>
                <a:path w="851" h="250" extrusionOk="0">
                  <a:moveTo>
                    <a:pt x="1" y="1"/>
                  </a:moveTo>
                  <a:lnTo>
                    <a:pt x="1" y="167"/>
                  </a:lnTo>
                  <a:lnTo>
                    <a:pt x="1" y="250"/>
                  </a:lnTo>
                  <a:lnTo>
                    <a:pt x="850"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7"/>
            <p:cNvSpPr/>
            <p:nvPr/>
          </p:nvSpPr>
          <p:spPr>
            <a:xfrm>
              <a:off x="889250" y="1609450"/>
              <a:ext cx="19725" cy="6250"/>
            </a:xfrm>
            <a:custGeom>
              <a:avLst/>
              <a:gdLst/>
              <a:ahLst/>
              <a:cxnLst/>
              <a:rect l="l" t="t" r="r" b="b"/>
              <a:pathLst>
                <a:path w="789" h="250" extrusionOk="0">
                  <a:moveTo>
                    <a:pt x="1" y="1"/>
                  </a:moveTo>
                  <a:lnTo>
                    <a:pt x="1" y="167"/>
                  </a:lnTo>
                  <a:lnTo>
                    <a:pt x="1" y="250"/>
                  </a:lnTo>
                  <a:lnTo>
                    <a:pt x="789" y="250"/>
                  </a:lnTo>
                  <a:cubicBezTo>
                    <a:pt x="789" y="167"/>
                    <a:pt x="706" y="84"/>
                    <a:pt x="70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7"/>
            <p:cNvSpPr/>
            <p:nvPr/>
          </p:nvSpPr>
          <p:spPr>
            <a:xfrm>
              <a:off x="870075" y="1572675"/>
              <a:ext cx="30100" cy="43025"/>
            </a:xfrm>
            <a:custGeom>
              <a:avLst/>
              <a:gdLst/>
              <a:ahLst/>
              <a:cxnLst/>
              <a:rect l="l" t="t" r="r" b="b"/>
              <a:pathLst>
                <a:path w="1204" h="1721" extrusionOk="0">
                  <a:moveTo>
                    <a:pt x="167" y="0"/>
                  </a:moveTo>
                  <a:cubicBezTo>
                    <a:pt x="84" y="352"/>
                    <a:pt x="1" y="601"/>
                    <a:pt x="1" y="871"/>
                  </a:cubicBezTo>
                  <a:cubicBezTo>
                    <a:pt x="1" y="1119"/>
                    <a:pt x="84" y="1389"/>
                    <a:pt x="167" y="1721"/>
                  </a:cubicBezTo>
                  <a:lnTo>
                    <a:pt x="768" y="1721"/>
                  </a:lnTo>
                  <a:lnTo>
                    <a:pt x="602" y="1472"/>
                  </a:lnTo>
                  <a:lnTo>
                    <a:pt x="167" y="1472"/>
                  </a:lnTo>
                  <a:lnTo>
                    <a:pt x="250" y="954"/>
                  </a:lnTo>
                  <a:lnTo>
                    <a:pt x="436" y="954"/>
                  </a:lnTo>
                  <a:lnTo>
                    <a:pt x="277" y="582"/>
                  </a:lnTo>
                  <a:lnTo>
                    <a:pt x="277" y="582"/>
                  </a:lnTo>
                  <a:cubicBezTo>
                    <a:pt x="289" y="593"/>
                    <a:pt x="307" y="601"/>
                    <a:pt x="333" y="601"/>
                  </a:cubicBezTo>
                  <a:lnTo>
                    <a:pt x="436" y="767"/>
                  </a:lnTo>
                  <a:cubicBezTo>
                    <a:pt x="519" y="767"/>
                    <a:pt x="519" y="871"/>
                    <a:pt x="602" y="954"/>
                  </a:cubicBezTo>
                  <a:lnTo>
                    <a:pt x="1203" y="954"/>
                  </a:lnTo>
                  <a:cubicBezTo>
                    <a:pt x="1120" y="767"/>
                    <a:pt x="1037" y="601"/>
                    <a:pt x="954" y="435"/>
                  </a:cubicBezTo>
                  <a:lnTo>
                    <a:pt x="167" y="435"/>
                  </a:lnTo>
                  <a:lnTo>
                    <a:pt x="167" y="166"/>
                  </a:lnTo>
                  <a:lnTo>
                    <a:pt x="851" y="166"/>
                  </a:lnTo>
                  <a:cubicBezTo>
                    <a:pt x="851" y="83"/>
                    <a:pt x="851" y="83"/>
                    <a:pt x="768" y="83"/>
                  </a:cubicBezTo>
                  <a:lnTo>
                    <a:pt x="76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7"/>
            <p:cNvSpPr/>
            <p:nvPr/>
          </p:nvSpPr>
          <p:spPr>
            <a:xfrm>
              <a:off x="891325" y="1572675"/>
              <a:ext cx="21800" cy="4150"/>
            </a:xfrm>
            <a:custGeom>
              <a:avLst/>
              <a:gdLst/>
              <a:ahLst/>
              <a:cxnLst/>
              <a:rect l="l" t="t" r="r" b="b"/>
              <a:pathLst>
                <a:path w="872" h="166" extrusionOk="0">
                  <a:moveTo>
                    <a:pt x="1" y="0"/>
                  </a:moveTo>
                  <a:cubicBezTo>
                    <a:pt x="1" y="83"/>
                    <a:pt x="1" y="83"/>
                    <a:pt x="104" y="166"/>
                  </a:cubicBezTo>
                  <a:lnTo>
                    <a:pt x="871" y="166"/>
                  </a:lnTo>
                  <a:lnTo>
                    <a:pt x="788" y="83"/>
                  </a:lnTo>
                  <a:lnTo>
                    <a:pt x="78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7"/>
            <p:cNvSpPr/>
            <p:nvPr/>
          </p:nvSpPr>
          <p:spPr>
            <a:xfrm>
              <a:off x="1010525" y="1469025"/>
              <a:ext cx="34225" cy="250325"/>
            </a:xfrm>
            <a:custGeom>
              <a:avLst/>
              <a:gdLst/>
              <a:ahLst/>
              <a:cxnLst/>
              <a:rect l="l" t="t" r="r" b="b"/>
              <a:pathLst>
                <a:path w="1369" h="10013" extrusionOk="0">
                  <a:moveTo>
                    <a:pt x="684" y="0"/>
                  </a:moveTo>
                  <a:cubicBezTo>
                    <a:pt x="249" y="0"/>
                    <a:pt x="0" y="249"/>
                    <a:pt x="0" y="684"/>
                  </a:cubicBezTo>
                  <a:lnTo>
                    <a:pt x="0" y="9328"/>
                  </a:lnTo>
                  <a:cubicBezTo>
                    <a:pt x="0" y="9764"/>
                    <a:pt x="249" y="10012"/>
                    <a:pt x="684" y="10012"/>
                  </a:cubicBezTo>
                  <a:cubicBezTo>
                    <a:pt x="1037" y="10012"/>
                    <a:pt x="1369" y="9764"/>
                    <a:pt x="1369" y="9328"/>
                  </a:cubicBezTo>
                  <a:lnTo>
                    <a:pt x="1369" y="684"/>
                  </a:lnTo>
                  <a:cubicBezTo>
                    <a:pt x="1369"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7"/>
            <p:cNvSpPr/>
            <p:nvPr/>
          </p:nvSpPr>
          <p:spPr>
            <a:xfrm>
              <a:off x="1530825" y="1469025"/>
              <a:ext cx="34225" cy="250325"/>
            </a:xfrm>
            <a:custGeom>
              <a:avLst/>
              <a:gdLst/>
              <a:ahLst/>
              <a:cxnLst/>
              <a:rect l="l" t="t" r="r" b="b"/>
              <a:pathLst>
                <a:path w="1369" h="10013" extrusionOk="0">
                  <a:moveTo>
                    <a:pt x="684" y="0"/>
                  </a:moveTo>
                  <a:cubicBezTo>
                    <a:pt x="332" y="0"/>
                    <a:pt x="0" y="249"/>
                    <a:pt x="0" y="684"/>
                  </a:cubicBezTo>
                  <a:lnTo>
                    <a:pt x="0" y="9328"/>
                  </a:lnTo>
                  <a:cubicBezTo>
                    <a:pt x="0" y="9764"/>
                    <a:pt x="332" y="10012"/>
                    <a:pt x="684" y="10012"/>
                  </a:cubicBezTo>
                  <a:cubicBezTo>
                    <a:pt x="1037" y="10012"/>
                    <a:pt x="1368" y="9764"/>
                    <a:pt x="1368" y="9328"/>
                  </a:cubicBezTo>
                  <a:lnTo>
                    <a:pt x="1368" y="684"/>
                  </a:lnTo>
                  <a:cubicBezTo>
                    <a:pt x="1368"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7"/>
            <p:cNvSpPr/>
            <p:nvPr/>
          </p:nvSpPr>
          <p:spPr>
            <a:xfrm>
              <a:off x="1046800" y="1410450"/>
              <a:ext cx="479375" cy="367450"/>
            </a:xfrm>
            <a:custGeom>
              <a:avLst/>
              <a:gdLst/>
              <a:ahLst/>
              <a:cxnLst/>
              <a:rect l="l" t="t" r="r" b="b"/>
              <a:pathLst>
                <a:path w="19175" h="14698" extrusionOk="0">
                  <a:moveTo>
                    <a:pt x="2592" y="5370"/>
                  </a:moveTo>
                  <a:lnTo>
                    <a:pt x="2592" y="5701"/>
                  </a:lnTo>
                  <a:lnTo>
                    <a:pt x="2509" y="5888"/>
                  </a:lnTo>
                  <a:lnTo>
                    <a:pt x="1659" y="5888"/>
                  </a:lnTo>
                  <a:lnTo>
                    <a:pt x="1659" y="5370"/>
                  </a:lnTo>
                  <a:close/>
                  <a:moveTo>
                    <a:pt x="17537" y="5370"/>
                  </a:moveTo>
                  <a:lnTo>
                    <a:pt x="17537" y="5888"/>
                  </a:lnTo>
                  <a:lnTo>
                    <a:pt x="16853" y="5888"/>
                  </a:lnTo>
                  <a:lnTo>
                    <a:pt x="16853" y="5701"/>
                  </a:lnTo>
                  <a:cubicBezTo>
                    <a:pt x="16770" y="5618"/>
                    <a:pt x="16770" y="5536"/>
                    <a:pt x="16770" y="5370"/>
                  </a:cubicBezTo>
                  <a:close/>
                  <a:moveTo>
                    <a:pt x="3628" y="6406"/>
                  </a:moveTo>
                  <a:lnTo>
                    <a:pt x="3628" y="6655"/>
                  </a:lnTo>
                  <a:lnTo>
                    <a:pt x="2695" y="6655"/>
                  </a:lnTo>
                  <a:lnTo>
                    <a:pt x="2695" y="6406"/>
                  </a:lnTo>
                  <a:close/>
                  <a:moveTo>
                    <a:pt x="16687" y="6406"/>
                  </a:moveTo>
                  <a:lnTo>
                    <a:pt x="16687" y="6655"/>
                  </a:lnTo>
                  <a:lnTo>
                    <a:pt x="15817" y="6655"/>
                  </a:lnTo>
                  <a:lnTo>
                    <a:pt x="15817" y="6406"/>
                  </a:lnTo>
                  <a:close/>
                  <a:moveTo>
                    <a:pt x="3628" y="7691"/>
                  </a:moveTo>
                  <a:lnTo>
                    <a:pt x="3628" y="8210"/>
                  </a:lnTo>
                  <a:lnTo>
                    <a:pt x="2695" y="8210"/>
                  </a:lnTo>
                  <a:lnTo>
                    <a:pt x="2695" y="7691"/>
                  </a:lnTo>
                  <a:close/>
                  <a:moveTo>
                    <a:pt x="16687" y="7691"/>
                  </a:moveTo>
                  <a:lnTo>
                    <a:pt x="16687" y="8210"/>
                  </a:lnTo>
                  <a:lnTo>
                    <a:pt x="15817" y="8210"/>
                  </a:lnTo>
                  <a:lnTo>
                    <a:pt x="15817" y="7691"/>
                  </a:lnTo>
                  <a:close/>
                  <a:moveTo>
                    <a:pt x="2509" y="7961"/>
                  </a:moveTo>
                  <a:cubicBezTo>
                    <a:pt x="2509" y="8292"/>
                    <a:pt x="2509" y="8728"/>
                    <a:pt x="2592" y="9163"/>
                  </a:cubicBezTo>
                  <a:lnTo>
                    <a:pt x="1659" y="9163"/>
                  </a:lnTo>
                  <a:lnTo>
                    <a:pt x="1659" y="7961"/>
                  </a:lnTo>
                  <a:close/>
                  <a:moveTo>
                    <a:pt x="17537" y="7961"/>
                  </a:moveTo>
                  <a:lnTo>
                    <a:pt x="17537" y="9163"/>
                  </a:lnTo>
                  <a:lnTo>
                    <a:pt x="16770" y="9163"/>
                  </a:lnTo>
                  <a:cubicBezTo>
                    <a:pt x="16853" y="8728"/>
                    <a:pt x="16853" y="8292"/>
                    <a:pt x="16936" y="7961"/>
                  </a:cubicBezTo>
                  <a:close/>
                  <a:moveTo>
                    <a:pt x="871" y="1"/>
                  </a:moveTo>
                  <a:cubicBezTo>
                    <a:pt x="436" y="1"/>
                    <a:pt x="0" y="353"/>
                    <a:pt x="0" y="789"/>
                  </a:cubicBezTo>
                  <a:lnTo>
                    <a:pt x="0" y="13910"/>
                  </a:lnTo>
                  <a:cubicBezTo>
                    <a:pt x="0" y="14345"/>
                    <a:pt x="436" y="14698"/>
                    <a:pt x="871" y="14698"/>
                  </a:cubicBezTo>
                  <a:cubicBezTo>
                    <a:pt x="1306" y="14698"/>
                    <a:pt x="1659" y="14345"/>
                    <a:pt x="1659" y="13910"/>
                  </a:cubicBezTo>
                  <a:lnTo>
                    <a:pt x="1659" y="9515"/>
                  </a:lnTo>
                  <a:lnTo>
                    <a:pt x="2695" y="9515"/>
                  </a:lnTo>
                  <a:lnTo>
                    <a:pt x="2695" y="8479"/>
                  </a:lnTo>
                  <a:lnTo>
                    <a:pt x="3628" y="8479"/>
                  </a:lnTo>
                  <a:lnTo>
                    <a:pt x="3628" y="8728"/>
                  </a:lnTo>
                  <a:lnTo>
                    <a:pt x="15817" y="8728"/>
                  </a:lnTo>
                  <a:lnTo>
                    <a:pt x="15817" y="8479"/>
                  </a:lnTo>
                  <a:lnTo>
                    <a:pt x="16687" y="8479"/>
                  </a:lnTo>
                  <a:lnTo>
                    <a:pt x="16687" y="9515"/>
                  </a:lnTo>
                  <a:lnTo>
                    <a:pt x="17537" y="9515"/>
                  </a:lnTo>
                  <a:lnTo>
                    <a:pt x="17537" y="13910"/>
                  </a:lnTo>
                  <a:cubicBezTo>
                    <a:pt x="17537" y="14345"/>
                    <a:pt x="17972" y="14698"/>
                    <a:pt x="18408" y="14698"/>
                  </a:cubicBezTo>
                  <a:cubicBezTo>
                    <a:pt x="18843" y="14698"/>
                    <a:pt x="19175" y="14345"/>
                    <a:pt x="19175" y="13910"/>
                  </a:cubicBezTo>
                  <a:lnTo>
                    <a:pt x="19175" y="789"/>
                  </a:lnTo>
                  <a:cubicBezTo>
                    <a:pt x="19175" y="353"/>
                    <a:pt x="18843" y="1"/>
                    <a:pt x="18408" y="1"/>
                  </a:cubicBezTo>
                  <a:cubicBezTo>
                    <a:pt x="17972" y="1"/>
                    <a:pt x="17537" y="353"/>
                    <a:pt x="17537" y="789"/>
                  </a:cubicBezTo>
                  <a:lnTo>
                    <a:pt x="17537" y="5183"/>
                  </a:lnTo>
                  <a:lnTo>
                    <a:pt x="16687" y="5183"/>
                  </a:lnTo>
                  <a:lnTo>
                    <a:pt x="16687" y="6220"/>
                  </a:lnTo>
                  <a:lnTo>
                    <a:pt x="15817" y="6220"/>
                  </a:lnTo>
                  <a:lnTo>
                    <a:pt x="15817" y="5971"/>
                  </a:lnTo>
                  <a:lnTo>
                    <a:pt x="3628" y="5971"/>
                  </a:lnTo>
                  <a:lnTo>
                    <a:pt x="3628" y="6220"/>
                  </a:lnTo>
                  <a:lnTo>
                    <a:pt x="2695" y="6220"/>
                  </a:lnTo>
                  <a:lnTo>
                    <a:pt x="2695" y="5183"/>
                  </a:lnTo>
                  <a:lnTo>
                    <a:pt x="1659" y="5183"/>
                  </a:lnTo>
                  <a:lnTo>
                    <a:pt x="1659" y="789"/>
                  </a:lnTo>
                  <a:cubicBezTo>
                    <a:pt x="1659" y="353"/>
                    <a:pt x="1306"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7"/>
            <p:cNvSpPr/>
            <p:nvPr/>
          </p:nvSpPr>
          <p:spPr>
            <a:xfrm>
              <a:off x="930200" y="1609450"/>
              <a:ext cx="15575" cy="6250"/>
            </a:xfrm>
            <a:custGeom>
              <a:avLst/>
              <a:gdLst/>
              <a:ahLst/>
              <a:cxnLst/>
              <a:rect l="l" t="t" r="r" b="b"/>
              <a:pathLst>
                <a:path w="623" h="250" extrusionOk="0">
                  <a:moveTo>
                    <a:pt x="0" y="1"/>
                  </a:moveTo>
                  <a:lnTo>
                    <a:pt x="0" y="167"/>
                  </a:lnTo>
                  <a:lnTo>
                    <a:pt x="0" y="250"/>
                  </a:lnTo>
                  <a:lnTo>
                    <a:pt x="622" y="250"/>
                  </a:ln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7"/>
            <p:cNvSpPr/>
            <p:nvPr/>
          </p:nvSpPr>
          <p:spPr>
            <a:xfrm>
              <a:off x="939000" y="1583550"/>
              <a:ext cx="6775" cy="12975"/>
            </a:xfrm>
            <a:custGeom>
              <a:avLst/>
              <a:gdLst/>
              <a:ahLst/>
              <a:cxnLst/>
              <a:rect l="l" t="t" r="r" b="b"/>
              <a:pathLst>
                <a:path w="271" h="519" extrusionOk="0">
                  <a:moveTo>
                    <a:pt x="1" y="0"/>
                  </a:moveTo>
                  <a:cubicBezTo>
                    <a:pt x="84" y="83"/>
                    <a:pt x="84" y="249"/>
                    <a:pt x="167" y="332"/>
                  </a:cubicBezTo>
                  <a:cubicBezTo>
                    <a:pt x="167" y="436"/>
                    <a:pt x="167" y="436"/>
                    <a:pt x="270" y="519"/>
                  </a:cubicBezTo>
                  <a:lnTo>
                    <a:pt x="270" y="436"/>
                  </a:lnTo>
                  <a:lnTo>
                    <a:pt x="270"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7"/>
            <p:cNvSpPr/>
            <p:nvPr/>
          </p:nvSpPr>
          <p:spPr>
            <a:xfrm>
              <a:off x="932800" y="1572675"/>
              <a:ext cx="12975" cy="4150"/>
            </a:xfrm>
            <a:custGeom>
              <a:avLst/>
              <a:gdLst/>
              <a:ahLst/>
              <a:cxnLst/>
              <a:rect l="l" t="t" r="r" b="b"/>
              <a:pathLst>
                <a:path w="519" h="166" extrusionOk="0">
                  <a:moveTo>
                    <a:pt x="0" y="0"/>
                  </a:moveTo>
                  <a:cubicBezTo>
                    <a:pt x="0" y="83"/>
                    <a:pt x="0" y="83"/>
                    <a:pt x="83" y="166"/>
                  </a:cubicBezTo>
                  <a:lnTo>
                    <a:pt x="518" y="166"/>
                  </a:lnTo>
                  <a:lnTo>
                    <a:pt x="51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7"/>
            <p:cNvSpPr/>
            <p:nvPr/>
          </p:nvSpPr>
          <p:spPr>
            <a:xfrm>
              <a:off x="971650" y="1505800"/>
              <a:ext cx="34225" cy="176750"/>
            </a:xfrm>
            <a:custGeom>
              <a:avLst/>
              <a:gdLst/>
              <a:ahLst/>
              <a:cxnLst/>
              <a:rect l="l" t="t" r="r" b="b"/>
              <a:pathLst>
                <a:path w="1369" h="7070" extrusionOk="0">
                  <a:moveTo>
                    <a:pt x="851" y="1"/>
                  </a:moveTo>
                  <a:cubicBezTo>
                    <a:pt x="519" y="1"/>
                    <a:pt x="332" y="250"/>
                    <a:pt x="332" y="602"/>
                  </a:cubicBezTo>
                  <a:lnTo>
                    <a:pt x="332" y="1639"/>
                  </a:lnTo>
                  <a:lnTo>
                    <a:pt x="1" y="1639"/>
                  </a:lnTo>
                  <a:lnTo>
                    <a:pt x="1" y="2074"/>
                  </a:lnTo>
                  <a:lnTo>
                    <a:pt x="1" y="2157"/>
                  </a:lnTo>
                  <a:lnTo>
                    <a:pt x="332" y="2157"/>
                  </a:lnTo>
                  <a:lnTo>
                    <a:pt x="332" y="2592"/>
                  </a:lnTo>
                  <a:lnTo>
                    <a:pt x="1" y="2592"/>
                  </a:lnTo>
                  <a:cubicBezTo>
                    <a:pt x="1" y="2924"/>
                    <a:pt x="1" y="3193"/>
                    <a:pt x="84" y="3546"/>
                  </a:cubicBezTo>
                  <a:lnTo>
                    <a:pt x="1" y="3629"/>
                  </a:lnTo>
                  <a:lnTo>
                    <a:pt x="332" y="3629"/>
                  </a:lnTo>
                  <a:lnTo>
                    <a:pt x="332" y="4831"/>
                  </a:lnTo>
                  <a:lnTo>
                    <a:pt x="1" y="4831"/>
                  </a:lnTo>
                  <a:lnTo>
                    <a:pt x="1" y="4997"/>
                  </a:lnTo>
                  <a:lnTo>
                    <a:pt x="1" y="5432"/>
                  </a:lnTo>
                  <a:lnTo>
                    <a:pt x="332" y="5432"/>
                  </a:lnTo>
                  <a:lnTo>
                    <a:pt x="332" y="6468"/>
                  </a:lnTo>
                  <a:cubicBezTo>
                    <a:pt x="332" y="6821"/>
                    <a:pt x="519" y="7070"/>
                    <a:pt x="851" y="7070"/>
                  </a:cubicBezTo>
                  <a:cubicBezTo>
                    <a:pt x="1120" y="7070"/>
                    <a:pt x="1369" y="6821"/>
                    <a:pt x="1369" y="6468"/>
                  </a:cubicBezTo>
                  <a:lnTo>
                    <a:pt x="1369" y="602"/>
                  </a:lnTo>
                  <a:cubicBezTo>
                    <a:pt x="1369" y="250"/>
                    <a:pt x="1120" y="1"/>
                    <a:pt x="8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7"/>
            <p:cNvSpPr/>
            <p:nvPr/>
          </p:nvSpPr>
          <p:spPr>
            <a:xfrm>
              <a:off x="1567625" y="1505800"/>
              <a:ext cx="36300" cy="176750"/>
            </a:xfrm>
            <a:custGeom>
              <a:avLst/>
              <a:gdLst/>
              <a:ahLst/>
              <a:cxnLst/>
              <a:rect l="l" t="t" r="r" b="b"/>
              <a:pathLst>
                <a:path w="1452" h="7070" extrusionOk="0">
                  <a:moveTo>
                    <a:pt x="601" y="1"/>
                  </a:moveTo>
                  <a:cubicBezTo>
                    <a:pt x="249" y="1"/>
                    <a:pt x="0" y="250"/>
                    <a:pt x="0" y="602"/>
                  </a:cubicBezTo>
                  <a:lnTo>
                    <a:pt x="0" y="6468"/>
                  </a:lnTo>
                  <a:cubicBezTo>
                    <a:pt x="0" y="6821"/>
                    <a:pt x="249" y="7070"/>
                    <a:pt x="601" y="7070"/>
                  </a:cubicBezTo>
                  <a:cubicBezTo>
                    <a:pt x="850" y="7070"/>
                    <a:pt x="1119" y="6821"/>
                    <a:pt x="1119" y="6468"/>
                  </a:cubicBezTo>
                  <a:lnTo>
                    <a:pt x="1119" y="5432"/>
                  </a:lnTo>
                  <a:lnTo>
                    <a:pt x="1451" y="5432"/>
                  </a:lnTo>
                  <a:lnTo>
                    <a:pt x="1451" y="4997"/>
                  </a:lnTo>
                  <a:lnTo>
                    <a:pt x="1451" y="4831"/>
                  </a:lnTo>
                  <a:lnTo>
                    <a:pt x="1119" y="4831"/>
                  </a:lnTo>
                  <a:lnTo>
                    <a:pt x="1119" y="3629"/>
                  </a:lnTo>
                  <a:lnTo>
                    <a:pt x="1368" y="3629"/>
                  </a:lnTo>
                  <a:lnTo>
                    <a:pt x="1368" y="3546"/>
                  </a:lnTo>
                  <a:lnTo>
                    <a:pt x="1368" y="2592"/>
                  </a:lnTo>
                  <a:lnTo>
                    <a:pt x="1119" y="2592"/>
                  </a:lnTo>
                  <a:lnTo>
                    <a:pt x="1119" y="2157"/>
                  </a:lnTo>
                  <a:lnTo>
                    <a:pt x="1451" y="2157"/>
                  </a:lnTo>
                  <a:lnTo>
                    <a:pt x="1451" y="2074"/>
                  </a:lnTo>
                  <a:lnTo>
                    <a:pt x="1451" y="1639"/>
                  </a:lnTo>
                  <a:lnTo>
                    <a:pt x="1119" y="1639"/>
                  </a:lnTo>
                  <a:lnTo>
                    <a:pt x="1119" y="602"/>
                  </a:lnTo>
                  <a:cubicBezTo>
                    <a:pt x="1119" y="250"/>
                    <a:pt x="850" y="1"/>
                    <a:pt x="60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7"/>
            <p:cNvSpPr/>
            <p:nvPr/>
          </p:nvSpPr>
          <p:spPr>
            <a:xfrm>
              <a:off x="1679550" y="1572675"/>
              <a:ext cx="23875" cy="43025"/>
            </a:xfrm>
            <a:custGeom>
              <a:avLst/>
              <a:gdLst/>
              <a:ahLst/>
              <a:cxnLst/>
              <a:rect l="l" t="t" r="r" b="b"/>
              <a:pathLst>
                <a:path w="955" h="1721" extrusionOk="0">
                  <a:moveTo>
                    <a:pt x="187" y="0"/>
                  </a:moveTo>
                  <a:lnTo>
                    <a:pt x="187" y="83"/>
                  </a:lnTo>
                  <a:lnTo>
                    <a:pt x="187" y="166"/>
                  </a:lnTo>
                  <a:lnTo>
                    <a:pt x="788" y="166"/>
                  </a:lnTo>
                  <a:lnTo>
                    <a:pt x="788" y="435"/>
                  </a:lnTo>
                  <a:lnTo>
                    <a:pt x="187" y="435"/>
                  </a:lnTo>
                  <a:cubicBezTo>
                    <a:pt x="83" y="601"/>
                    <a:pt x="83" y="767"/>
                    <a:pt x="1" y="954"/>
                  </a:cubicBezTo>
                  <a:lnTo>
                    <a:pt x="602" y="954"/>
                  </a:lnTo>
                  <a:cubicBezTo>
                    <a:pt x="705" y="767"/>
                    <a:pt x="705" y="684"/>
                    <a:pt x="788" y="518"/>
                  </a:cubicBezTo>
                  <a:lnTo>
                    <a:pt x="788" y="601"/>
                  </a:lnTo>
                  <a:lnTo>
                    <a:pt x="788" y="871"/>
                  </a:lnTo>
                  <a:cubicBezTo>
                    <a:pt x="788" y="871"/>
                    <a:pt x="705" y="871"/>
                    <a:pt x="705" y="954"/>
                  </a:cubicBezTo>
                  <a:lnTo>
                    <a:pt x="788" y="954"/>
                  </a:lnTo>
                  <a:lnTo>
                    <a:pt x="788" y="1472"/>
                  </a:lnTo>
                  <a:lnTo>
                    <a:pt x="436" y="1472"/>
                  </a:lnTo>
                  <a:cubicBezTo>
                    <a:pt x="436" y="1555"/>
                    <a:pt x="353" y="1638"/>
                    <a:pt x="270" y="1721"/>
                  </a:cubicBezTo>
                  <a:lnTo>
                    <a:pt x="788" y="1721"/>
                  </a:lnTo>
                  <a:cubicBezTo>
                    <a:pt x="954" y="1389"/>
                    <a:pt x="954" y="1119"/>
                    <a:pt x="954" y="871"/>
                  </a:cubicBezTo>
                  <a:cubicBezTo>
                    <a:pt x="954" y="601"/>
                    <a:pt x="954" y="352"/>
                    <a:pt x="78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7"/>
            <p:cNvSpPr/>
            <p:nvPr/>
          </p:nvSpPr>
          <p:spPr>
            <a:xfrm>
              <a:off x="1658300" y="1583550"/>
              <a:ext cx="21275" cy="12975"/>
            </a:xfrm>
            <a:custGeom>
              <a:avLst/>
              <a:gdLst/>
              <a:ahLst/>
              <a:cxnLst/>
              <a:rect l="l" t="t" r="r" b="b"/>
              <a:pathLst>
                <a:path w="851" h="519" extrusionOk="0">
                  <a:moveTo>
                    <a:pt x="166" y="0"/>
                  </a:moveTo>
                  <a:lnTo>
                    <a:pt x="84" y="83"/>
                  </a:lnTo>
                  <a:cubicBezTo>
                    <a:pt x="84" y="166"/>
                    <a:pt x="1" y="332"/>
                    <a:pt x="1" y="519"/>
                  </a:cubicBezTo>
                  <a:lnTo>
                    <a:pt x="602" y="519"/>
                  </a:lnTo>
                  <a:lnTo>
                    <a:pt x="685" y="436"/>
                  </a:lnTo>
                  <a:lnTo>
                    <a:pt x="85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7"/>
            <p:cNvSpPr/>
            <p:nvPr/>
          </p:nvSpPr>
          <p:spPr>
            <a:xfrm>
              <a:off x="1642750" y="1572675"/>
              <a:ext cx="21800" cy="4150"/>
            </a:xfrm>
            <a:custGeom>
              <a:avLst/>
              <a:gdLst/>
              <a:ahLst/>
              <a:cxnLst/>
              <a:rect l="l" t="t" r="r" b="b"/>
              <a:pathLst>
                <a:path w="872" h="166" extrusionOk="0">
                  <a:moveTo>
                    <a:pt x="1" y="0"/>
                  </a:moveTo>
                  <a:lnTo>
                    <a:pt x="1" y="83"/>
                  </a:lnTo>
                  <a:lnTo>
                    <a:pt x="1" y="166"/>
                  </a:lnTo>
                  <a:lnTo>
                    <a:pt x="788" y="166"/>
                  </a:lnTo>
                  <a:cubicBezTo>
                    <a:pt x="788" y="83"/>
                    <a:pt x="788"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7"/>
            <p:cNvSpPr/>
            <p:nvPr/>
          </p:nvSpPr>
          <p:spPr>
            <a:xfrm>
              <a:off x="1638600" y="1583550"/>
              <a:ext cx="21800" cy="12975"/>
            </a:xfrm>
            <a:custGeom>
              <a:avLst/>
              <a:gdLst/>
              <a:ahLst/>
              <a:cxnLst/>
              <a:rect l="l" t="t" r="r" b="b"/>
              <a:pathLst>
                <a:path w="872" h="519" extrusionOk="0">
                  <a:moveTo>
                    <a:pt x="167" y="0"/>
                  </a:moveTo>
                  <a:cubicBezTo>
                    <a:pt x="84" y="166"/>
                    <a:pt x="1" y="332"/>
                    <a:pt x="1" y="519"/>
                  </a:cubicBezTo>
                  <a:lnTo>
                    <a:pt x="602" y="519"/>
                  </a:lnTo>
                  <a:cubicBezTo>
                    <a:pt x="685" y="332"/>
                    <a:pt x="789" y="166"/>
                    <a:pt x="8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7"/>
            <p:cNvSpPr/>
            <p:nvPr/>
          </p:nvSpPr>
          <p:spPr>
            <a:xfrm>
              <a:off x="1662450" y="1572675"/>
              <a:ext cx="21800" cy="4150"/>
            </a:xfrm>
            <a:custGeom>
              <a:avLst/>
              <a:gdLst/>
              <a:ahLst/>
              <a:cxnLst/>
              <a:rect l="l" t="t" r="r" b="b"/>
              <a:pathLst>
                <a:path w="872" h="166" extrusionOk="0">
                  <a:moveTo>
                    <a:pt x="83" y="0"/>
                  </a:moveTo>
                  <a:lnTo>
                    <a:pt x="83" y="83"/>
                  </a:lnTo>
                  <a:lnTo>
                    <a:pt x="0" y="166"/>
                  </a:lnTo>
                  <a:lnTo>
                    <a:pt x="767" y="166"/>
                  </a:lnTo>
                  <a:lnTo>
                    <a:pt x="87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7"/>
            <p:cNvSpPr/>
            <p:nvPr/>
          </p:nvSpPr>
          <p:spPr>
            <a:xfrm>
              <a:off x="1666600" y="1609450"/>
              <a:ext cx="21775" cy="6250"/>
            </a:xfrm>
            <a:custGeom>
              <a:avLst/>
              <a:gdLst/>
              <a:ahLst/>
              <a:cxnLst/>
              <a:rect l="l" t="t" r="r" b="b"/>
              <a:pathLst>
                <a:path w="871" h="250" extrusionOk="0">
                  <a:moveTo>
                    <a:pt x="187" y="1"/>
                  </a:moveTo>
                  <a:cubicBezTo>
                    <a:pt x="83" y="84"/>
                    <a:pt x="83" y="167"/>
                    <a:pt x="0" y="250"/>
                  </a:cubicBezTo>
                  <a:lnTo>
                    <a:pt x="788" y="250"/>
                  </a:lnTo>
                  <a:lnTo>
                    <a:pt x="788" y="167"/>
                  </a:lnTo>
                  <a:cubicBezTo>
                    <a:pt x="788" y="167"/>
                    <a:pt x="871" y="84"/>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37"/>
            <p:cNvSpPr/>
            <p:nvPr/>
          </p:nvSpPr>
          <p:spPr>
            <a:xfrm>
              <a:off x="1645350" y="1609450"/>
              <a:ext cx="23350" cy="6250"/>
            </a:xfrm>
            <a:custGeom>
              <a:avLst/>
              <a:gdLst/>
              <a:ahLst/>
              <a:cxnLst/>
              <a:rect l="l" t="t" r="r" b="b"/>
              <a:pathLst>
                <a:path w="934" h="250" extrusionOk="0">
                  <a:moveTo>
                    <a:pt x="166" y="1"/>
                  </a:moveTo>
                  <a:cubicBezTo>
                    <a:pt x="166" y="84"/>
                    <a:pt x="83" y="167"/>
                    <a:pt x="0" y="250"/>
                  </a:cubicBezTo>
                  <a:lnTo>
                    <a:pt x="850" y="250"/>
                  </a:lnTo>
                  <a:lnTo>
                    <a:pt x="767" y="167"/>
                  </a:lnTo>
                  <a:lnTo>
                    <a:pt x="933"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37"/>
            <p:cNvSpPr/>
            <p:nvPr/>
          </p:nvSpPr>
          <p:spPr>
            <a:xfrm>
              <a:off x="1627725" y="1609450"/>
              <a:ext cx="19725" cy="6250"/>
            </a:xfrm>
            <a:custGeom>
              <a:avLst/>
              <a:gdLst/>
              <a:ahLst/>
              <a:cxnLst/>
              <a:rect l="l" t="t" r="r" b="b"/>
              <a:pathLst>
                <a:path w="789" h="250" extrusionOk="0">
                  <a:moveTo>
                    <a:pt x="84" y="1"/>
                  </a:moveTo>
                  <a:lnTo>
                    <a:pt x="1" y="84"/>
                  </a:lnTo>
                  <a:lnTo>
                    <a:pt x="1" y="250"/>
                  </a:lnTo>
                  <a:lnTo>
                    <a:pt x="705" y="250"/>
                  </a:lnTo>
                  <a:lnTo>
                    <a:pt x="705" y="167"/>
                  </a:lnTo>
                  <a:cubicBezTo>
                    <a:pt x="705" y="167"/>
                    <a:pt x="788" y="84"/>
                    <a:pt x="78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7"/>
            <p:cNvSpPr/>
            <p:nvPr/>
          </p:nvSpPr>
          <p:spPr>
            <a:xfrm>
              <a:off x="1627725" y="1583550"/>
              <a:ext cx="10900" cy="12975"/>
            </a:xfrm>
            <a:custGeom>
              <a:avLst/>
              <a:gdLst/>
              <a:ahLst/>
              <a:cxnLst/>
              <a:rect l="l" t="t" r="r" b="b"/>
              <a:pathLst>
                <a:path w="436" h="519" extrusionOk="0">
                  <a:moveTo>
                    <a:pt x="1" y="0"/>
                  </a:moveTo>
                  <a:lnTo>
                    <a:pt x="1" y="436"/>
                  </a:lnTo>
                  <a:lnTo>
                    <a:pt x="1" y="519"/>
                  </a:lnTo>
                  <a:lnTo>
                    <a:pt x="187" y="519"/>
                  </a:lnTo>
                  <a:lnTo>
                    <a:pt x="270" y="436"/>
                  </a:lnTo>
                  <a:lnTo>
                    <a:pt x="436"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37"/>
            <p:cNvSpPr/>
            <p:nvPr/>
          </p:nvSpPr>
          <p:spPr>
            <a:xfrm>
              <a:off x="1627725" y="1572675"/>
              <a:ext cx="15050" cy="4150"/>
            </a:xfrm>
            <a:custGeom>
              <a:avLst/>
              <a:gdLst/>
              <a:ahLst/>
              <a:cxnLst/>
              <a:rect l="l" t="t" r="r" b="b"/>
              <a:pathLst>
                <a:path w="602" h="166" extrusionOk="0">
                  <a:moveTo>
                    <a:pt x="1" y="0"/>
                  </a:moveTo>
                  <a:lnTo>
                    <a:pt x="1" y="166"/>
                  </a:lnTo>
                  <a:lnTo>
                    <a:pt x="519" y="166"/>
                  </a:lnTo>
                  <a:lnTo>
                    <a:pt x="60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37"/>
            <p:cNvSpPr/>
            <p:nvPr/>
          </p:nvSpPr>
          <p:spPr>
            <a:xfrm>
              <a:off x="1606475" y="1659200"/>
              <a:ext cx="17125" cy="6250"/>
            </a:xfrm>
            <a:custGeom>
              <a:avLst/>
              <a:gdLst/>
              <a:ahLst/>
              <a:cxnLst/>
              <a:rect l="l" t="t" r="r" b="b"/>
              <a:pathLst>
                <a:path w="685" h="250" extrusionOk="0">
                  <a:moveTo>
                    <a:pt x="1" y="1"/>
                  </a:moveTo>
                  <a:lnTo>
                    <a:pt x="1" y="250"/>
                  </a:lnTo>
                  <a:lnTo>
                    <a:pt x="685"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7"/>
            <p:cNvSpPr/>
            <p:nvPr/>
          </p:nvSpPr>
          <p:spPr>
            <a:xfrm>
              <a:off x="1606475" y="1630700"/>
              <a:ext cx="17125" cy="17650"/>
            </a:xfrm>
            <a:custGeom>
              <a:avLst/>
              <a:gdLst/>
              <a:ahLst/>
              <a:cxnLst/>
              <a:rect l="l" t="t" r="r" b="b"/>
              <a:pathLst>
                <a:path w="685" h="706" extrusionOk="0">
                  <a:moveTo>
                    <a:pt x="1" y="1"/>
                  </a:moveTo>
                  <a:lnTo>
                    <a:pt x="1" y="705"/>
                  </a:lnTo>
                  <a:lnTo>
                    <a:pt x="685" y="705"/>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37"/>
            <p:cNvSpPr/>
            <p:nvPr/>
          </p:nvSpPr>
          <p:spPr>
            <a:xfrm>
              <a:off x="1606475" y="1613600"/>
              <a:ext cx="17125" cy="10900"/>
            </a:xfrm>
            <a:custGeom>
              <a:avLst/>
              <a:gdLst/>
              <a:ahLst/>
              <a:cxnLst/>
              <a:rect l="l" t="t" r="r" b="b"/>
              <a:pathLst>
                <a:path w="685" h="436" extrusionOk="0">
                  <a:moveTo>
                    <a:pt x="1" y="1"/>
                  </a:moveTo>
                  <a:lnTo>
                    <a:pt x="1" y="436"/>
                  </a:lnTo>
                  <a:lnTo>
                    <a:pt x="685" y="436"/>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37"/>
            <p:cNvSpPr/>
            <p:nvPr/>
          </p:nvSpPr>
          <p:spPr>
            <a:xfrm>
              <a:off x="1606475" y="1581475"/>
              <a:ext cx="17125" cy="23350"/>
            </a:xfrm>
            <a:custGeom>
              <a:avLst/>
              <a:gdLst/>
              <a:ahLst/>
              <a:cxnLst/>
              <a:rect l="l" t="t" r="r" b="b"/>
              <a:pathLst>
                <a:path w="685" h="934" extrusionOk="0">
                  <a:moveTo>
                    <a:pt x="1" y="0"/>
                  </a:moveTo>
                  <a:lnTo>
                    <a:pt x="1" y="519"/>
                  </a:lnTo>
                  <a:lnTo>
                    <a:pt x="1" y="933"/>
                  </a:lnTo>
                  <a:lnTo>
                    <a:pt x="685" y="933"/>
                  </a:lnTo>
                  <a:lnTo>
                    <a:pt x="685" y="519"/>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7"/>
            <p:cNvSpPr/>
            <p:nvPr/>
          </p:nvSpPr>
          <p:spPr>
            <a:xfrm>
              <a:off x="1606475" y="1559700"/>
              <a:ext cx="17125" cy="8850"/>
            </a:xfrm>
            <a:custGeom>
              <a:avLst/>
              <a:gdLst/>
              <a:ahLst/>
              <a:cxnLst/>
              <a:rect l="l" t="t" r="r" b="b"/>
              <a:pathLst>
                <a:path w="685" h="354" extrusionOk="0">
                  <a:moveTo>
                    <a:pt x="1" y="1"/>
                  </a:moveTo>
                  <a:lnTo>
                    <a:pt x="1" y="353"/>
                  </a:lnTo>
                  <a:lnTo>
                    <a:pt x="685" y="353"/>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37"/>
            <p:cNvSpPr/>
            <p:nvPr/>
          </p:nvSpPr>
          <p:spPr>
            <a:xfrm>
              <a:off x="1606475" y="1531725"/>
              <a:ext cx="17125" cy="21275"/>
            </a:xfrm>
            <a:custGeom>
              <a:avLst/>
              <a:gdLst/>
              <a:ahLst/>
              <a:cxnLst/>
              <a:rect l="l" t="t" r="r" b="b"/>
              <a:pathLst>
                <a:path w="685" h="851" extrusionOk="0">
                  <a:moveTo>
                    <a:pt x="1" y="0"/>
                  </a:moveTo>
                  <a:lnTo>
                    <a:pt x="1" y="850"/>
                  </a:lnTo>
                  <a:lnTo>
                    <a:pt x="685" y="850"/>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37"/>
            <p:cNvSpPr/>
            <p:nvPr/>
          </p:nvSpPr>
          <p:spPr>
            <a:xfrm>
              <a:off x="1606475" y="1522925"/>
              <a:ext cx="17125" cy="2075"/>
            </a:xfrm>
            <a:custGeom>
              <a:avLst/>
              <a:gdLst/>
              <a:ahLst/>
              <a:cxnLst/>
              <a:rect l="l" t="t" r="r" b="b"/>
              <a:pathLst>
                <a:path w="685" h="83" extrusionOk="0">
                  <a:moveTo>
                    <a:pt x="1" y="0"/>
                  </a:moveTo>
                  <a:lnTo>
                    <a:pt x="1" y="83"/>
                  </a:lnTo>
                  <a:lnTo>
                    <a:pt x="685" y="83"/>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7"/>
            <p:cNvSpPr/>
            <p:nvPr/>
          </p:nvSpPr>
          <p:spPr>
            <a:xfrm>
              <a:off x="949900" y="1559700"/>
              <a:ext cx="17125" cy="8850"/>
            </a:xfrm>
            <a:custGeom>
              <a:avLst/>
              <a:gdLst/>
              <a:ahLst/>
              <a:cxnLst/>
              <a:rect l="l" t="t" r="r" b="b"/>
              <a:pathLst>
                <a:path w="685" h="354" extrusionOk="0">
                  <a:moveTo>
                    <a:pt x="0" y="1"/>
                  </a:moveTo>
                  <a:lnTo>
                    <a:pt x="0" y="353"/>
                  </a:lnTo>
                  <a:lnTo>
                    <a:pt x="684" y="353"/>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37"/>
            <p:cNvSpPr/>
            <p:nvPr/>
          </p:nvSpPr>
          <p:spPr>
            <a:xfrm>
              <a:off x="949900" y="1581475"/>
              <a:ext cx="17125" cy="23350"/>
            </a:xfrm>
            <a:custGeom>
              <a:avLst/>
              <a:gdLst/>
              <a:ahLst/>
              <a:cxnLst/>
              <a:rect l="l" t="t" r="r" b="b"/>
              <a:pathLst>
                <a:path w="685" h="934" extrusionOk="0">
                  <a:moveTo>
                    <a:pt x="0" y="0"/>
                  </a:moveTo>
                  <a:lnTo>
                    <a:pt x="0" y="519"/>
                  </a:lnTo>
                  <a:lnTo>
                    <a:pt x="0" y="933"/>
                  </a:lnTo>
                  <a:lnTo>
                    <a:pt x="684" y="933"/>
                  </a:lnTo>
                  <a:lnTo>
                    <a:pt x="684" y="519"/>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37"/>
            <p:cNvSpPr/>
            <p:nvPr/>
          </p:nvSpPr>
          <p:spPr>
            <a:xfrm>
              <a:off x="949900" y="1613600"/>
              <a:ext cx="17125" cy="10900"/>
            </a:xfrm>
            <a:custGeom>
              <a:avLst/>
              <a:gdLst/>
              <a:ahLst/>
              <a:cxnLst/>
              <a:rect l="l" t="t" r="r" b="b"/>
              <a:pathLst>
                <a:path w="685" h="436" extrusionOk="0">
                  <a:moveTo>
                    <a:pt x="0" y="1"/>
                  </a:moveTo>
                  <a:lnTo>
                    <a:pt x="0" y="436"/>
                  </a:lnTo>
                  <a:lnTo>
                    <a:pt x="684" y="436"/>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7"/>
            <p:cNvSpPr/>
            <p:nvPr/>
          </p:nvSpPr>
          <p:spPr>
            <a:xfrm>
              <a:off x="949900" y="1531725"/>
              <a:ext cx="17125" cy="21275"/>
            </a:xfrm>
            <a:custGeom>
              <a:avLst/>
              <a:gdLst/>
              <a:ahLst/>
              <a:cxnLst/>
              <a:rect l="l" t="t" r="r" b="b"/>
              <a:pathLst>
                <a:path w="685" h="851" extrusionOk="0">
                  <a:moveTo>
                    <a:pt x="0" y="0"/>
                  </a:moveTo>
                  <a:lnTo>
                    <a:pt x="0" y="850"/>
                  </a:lnTo>
                  <a:lnTo>
                    <a:pt x="684" y="850"/>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37"/>
            <p:cNvSpPr/>
            <p:nvPr/>
          </p:nvSpPr>
          <p:spPr>
            <a:xfrm>
              <a:off x="949900" y="1659200"/>
              <a:ext cx="17125" cy="6250"/>
            </a:xfrm>
            <a:custGeom>
              <a:avLst/>
              <a:gdLst/>
              <a:ahLst/>
              <a:cxnLst/>
              <a:rect l="l" t="t" r="r" b="b"/>
              <a:pathLst>
                <a:path w="685" h="250" extrusionOk="0">
                  <a:moveTo>
                    <a:pt x="0" y="1"/>
                  </a:moveTo>
                  <a:lnTo>
                    <a:pt x="0" y="250"/>
                  </a:lnTo>
                  <a:lnTo>
                    <a:pt x="684" y="250"/>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37"/>
            <p:cNvSpPr/>
            <p:nvPr/>
          </p:nvSpPr>
          <p:spPr>
            <a:xfrm>
              <a:off x="949900" y="1630700"/>
              <a:ext cx="17125" cy="17650"/>
            </a:xfrm>
            <a:custGeom>
              <a:avLst/>
              <a:gdLst/>
              <a:ahLst/>
              <a:cxnLst/>
              <a:rect l="l" t="t" r="r" b="b"/>
              <a:pathLst>
                <a:path w="685" h="706" extrusionOk="0">
                  <a:moveTo>
                    <a:pt x="0" y="1"/>
                  </a:moveTo>
                  <a:lnTo>
                    <a:pt x="0" y="705"/>
                  </a:lnTo>
                  <a:lnTo>
                    <a:pt x="684" y="705"/>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7"/>
            <p:cNvSpPr/>
            <p:nvPr/>
          </p:nvSpPr>
          <p:spPr>
            <a:xfrm>
              <a:off x="949900" y="1522925"/>
              <a:ext cx="17125" cy="2075"/>
            </a:xfrm>
            <a:custGeom>
              <a:avLst/>
              <a:gdLst/>
              <a:ahLst/>
              <a:cxnLst/>
              <a:rect l="l" t="t" r="r" b="b"/>
              <a:pathLst>
                <a:path w="685" h="83" extrusionOk="0">
                  <a:moveTo>
                    <a:pt x="0" y="0"/>
                  </a:moveTo>
                  <a:lnTo>
                    <a:pt x="0" y="83"/>
                  </a:lnTo>
                  <a:lnTo>
                    <a:pt x="684" y="83"/>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 name="Google Shape;487;p37"/>
          <p:cNvGrpSpPr/>
          <p:nvPr/>
        </p:nvGrpSpPr>
        <p:grpSpPr>
          <a:xfrm>
            <a:off x="3577080" y="3994224"/>
            <a:ext cx="2002193" cy="866733"/>
            <a:chOff x="4432875" y="1337400"/>
            <a:chExt cx="1042700" cy="451400"/>
          </a:xfrm>
        </p:grpSpPr>
        <p:sp>
          <p:nvSpPr>
            <p:cNvPr id="488" name="Google Shape;488;p37"/>
            <p:cNvSpPr/>
            <p:nvPr/>
          </p:nvSpPr>
          <p:spPr>
            <a:xfrm>
              <a:off x="4432875" y="1337400"/>
              <a:ext cx="1042700" cy="451400"/>
            </a:xfrm>
            <a:custGeom>
              <a:avLst/>
              <a:gdLst/>
              <a:ahLst/>
              <a:cxnLst/>
              <a:rect l="l" t="t" r="r" b="b"/>
              <a:pathLst>
                <a:path w="41708" h="18056" extrusionOk="0">
                  <a:moveTo>
                    <a:pt x="37997" y="0"/>
                  </a:moveTo>
                  <a:cubicBezTo>
                    <a:pt x="37396" y="83"/>
                    <a:pt x="28068" y="2840"/>
                    <a:pt x="20896" y="6032"/>
                  </a:cubicBezTo>
                  <a:cubicBezTo>
                    <a:pt x="17351" y="7587"/>
                    <a:pt x="13558" y="9245"/>
                    <a:pt x="10282" y="10613"/>
                  </a:cubicBezTo>
                  <a:lnTo>
                    <a:pt x="9764" y="10800"/>
                  </a:lnTo>
                  <a:cubicBezTo>
                    <a:pt x="7173" y="11919"/>
                    <a:pt x="5183" y="12686"/>
                    <a:pt x="3711" y="13287"/>
                  </a:cubicBezTo>
                  <a:lnTo>
                    <a:pt x="3110" y="13474"/>
                  </a:lnTo>
                  <a:cubicBezTo>
                    <a:pt x="2924" y="13557"/>
                    <a:pt x="2841" y="13557"/>
                    <a:pt x="2675" y="13640"/>
                  </a:cubicBezTo>
                  <a:cubicBezTo>
                    <a:pt x="2509" y="13557"/>
                    <a:pt x="2322" y="13557"/>
                    <a:pt x="2157" y="13557"/>
                  </a:cubicBezTo>
                  <a:cubicBezTo>
                    <a:pt x="1555" y="13557"/>
                    <a:pt x="954" y="13909"/>
                    <a:pt x="519" y="14427"/>
                  </a:cubicBezTo>
                  <a:cubicBezTo>
                    <a:pt x="84" y="15029"/>
                    <a:pt x="1" y="15713"/>
                    <a:pt x="250" y="16500"/>
                  </a:cubicBezTo>
                  <a:cubicBezTo>
                    <a:pt x="602" y="17433"/>
                    <a:pt x="1369" y="18055"/>
                    <a:pt x="2322" y="18055"/>
                  </a:cubicBezTo>
                  <a:cubicBezTo>
                    <a:pt x="2924" y="18055"/>
                    <a:pt x="3545" y="17786"/>
                    <a:pt x="3877" y="17267"/>
                  </a:cubicBezTo>
                  <a:cubicBezTo>
                    <a:pt x="5432" y="16832"/>
                    <a:pt x="7857" y="16148"/>
                    <a:pt x="11215" y="15277"/>
                  </a:cubicBezTo>
                  <a:lnTo>
                    <a:pt x="11733" y="15112"/>
                  </a:lnTo>
                  <a:cubicBezTo>
                    <a:pt x="15278" y="14241"/>
                    <a:pt x="19424" y="13287"/>
                    <a:pt x="23051" y="12437"/>
                  </a:cubicBezTo>
                  <a:cubicBezTo>
                    <a:pt x="30659" y="10613"/>
                    <a:pt x="39718" y="7255"/>
                    <a:pt x="40236" y="6903"/>
                  </a:cubicBezTo>
                  <a:cubicBezTo>
                    <a:pt x="40505" y="6820"/>
                    <a:pt x="40671" y="6654"/>
                    <a:pt x="40858" y="6468"/>
                  </a:cubicBezTo>
                  <a:cubicBezTo>
                    <a:pt x="41708" y="5514"/>
                    <a:pt x="41376" y="4146"/>
                    <a:pt x="40941" y="2840"/>
                  </a:cubicBezTo>
                  <a:cubicBezTo>
                    <a:pt x="40505" y="1555"/>
                    <a:pt x="39904" y="249"/>
                    <a:pt x="38681"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7"/>
            <p:cNvSpPr/>
            <p:nvPr/>
          </p:nvSpPr>
          <p:spPr>
            <a:xfrm>
              <a:off x="4466800" y="1639525"/>
              <a:ext cx="238175" cy="114925"/>
            </a:xfrm>
            <a:custGeom>
              <a:avLst/>
              <a:gdLst/>
              <a:ahLst/>
              <a:cxnLst/>
              <a:rect l="l" t="t" r="r" b="b"/>
              <a:pathLst>
                <a:path w="9527" h="4597" extrusionOk="0">
                  <a:moveTo>
                    <a:pt x="8925" y="0"/>
                  </a:moveTo>
                  <a:cubicBezTo>
                    <a:pt x="5712" y="1389"/>
                    <a:pt x="2872" y="2508"/>
                    <a:pt x="1235" y="3027"/>
                  </a:cubicBezTo>
                  <a:cubicBezTo>
                    <a:pt x="1048" y="3109"/>
                    <a:pt x="1048" y="3192"/>
                    <a:pt x="1048" y="3379"/>
                  </a:cubicBezTo>
                  <a:lnTo>
                    <a:pt x="1048" y="3711"/>
                  </a:lnTo>
                  <a:cubicBezTo>
                    <a:pt x="1152" y="3794"/>
                    <a:pt x="1235" y="3897"/>
                    <a:pt x="1235" y="3980"/>
                  </a:cubicBezTo>
                  <a:cubicBezTo>
                    <a:pt x="1294" y="4039"/>
                    <a:pt x="1352" y="4097"/>
                    <a:pt x="1440" y="4097"/>
                  </a:cubicBezTo>
                  <a:cubicBezTo>
                    <a:pt x="1477" y="4097"/>
                    <a:pt x="1518" y="4087"/>
                    <a:pt x="1567" y="4063"/>
                  </a:cubicBezTo>
                  <a:lnTo>
                    <a:pt x="1567" y="4063"/>
                  </a:lnTo>
                  <a:cubicBezTo>
                    <a:pt x="1567" y="4063"/>
                    <a:pt x="1567" y="4063"/>
                    <a:pt x="1567" y="4063"/>
                  </a:cubicBezTo>
                  <a:cubicBezTo>
                    <a:pt x="3225" y="3545"/>
                    <a:pt x="6148" y="2757"/>
                    <a:pt x="9527" y="1907"/>
                  </a:cubicBezTo>
                  <a:cubicBezTo>
                    <a:pt x="9008" y="1037"/>
                    <a:pt x="8925" y="435"/>
                    <a:pt x="8925" y="0"/>
                  </a:cubicBezTo>
                  <a:close/>
                  <a:moveTo>
                    <a:pt x="1567" y="4063"/>
                  </a:moveTo>
                  <a:cubicBezTo>
                    <a:pt x="1565" y="4076"/>
                    <a:pt x="1563" y="4089"/>
                    <a:pt x="1561" y="4101"/>
                  </a:cubicBezTo>
                  <a:lnTo>
                    <a:pt x="1561" y="4101"/>
                  </a:lnTo>
                  <a:cubicBezTo>
                    <a:pt x="1565" y="4089"/>
                    <a:pt x="1567" y="4076"/>
                    <a:pt x="1567" y="4063"/>
                  </a:cubicBezTo>
                  <a:close/>
                  <a:moveTo>
                    <a:pt x="828" y="2857"/>
                  </a:moveTo>
                  <a:cubicBezTo>
                    <a:pt x="419" y="2857"/>
                    <a:pt x="0" y="3278"/>
                    <a:pt x="198" y="3980"/>
                  </a:cubicBezTo>
                  <a:cubicBezTo>
                    <a:pt x="364" y="4405"/>
                    <a:pt x="686" y="4597"/>
                    <a:pt x="976" y="4597"/>
                  </a:cubicBezTo>
                  <a:cubicBezTo>
                    <a:pt x="1255" y="4597"/>
                    <a:pt x="1506" y="4419"/>
                    <a:pt x="1561" y="4101"/>
                  </a:cubicBezTo>
                  <a:lnTo>
                    <a:pt x="1561" y="4101"/>
                  </a:lnTo>
                  <a:cubicBezTo>
                    <a:pt x="1541" y="4169"/>
                    <a:pt x="1471" y="4229"/>
                    <a:pt x="1401" y="4229"/>
                  </a:cubicBezTo>
                  <a:cubicBezTo>
                    <a:pt x="1318" y="4229"/>
                    <a:pt x="1235" y="4146"/>
                    <a:pt x="1152" y="4146"/>
                  </a:cubicBezTo>
                  <a:cubicBezTo>
                    <a:pt x="1048" y="4063"/>
                    <a:pt x="965" y="3897"/>
                    <a:pt x="883" y="3794"/>
                  </a:cubicBezTo>
                  <a:cubicBezTo>
                    <a:pt x="800" y="3628"/>
                    <a:pt x="800" y="3462"/>
                    <a:pt x="883" y="3275"/>
                  </a:cubicBezTo>
                  <a:cubicBezTo>
                    <a:pt x="883" y="3109"/>
                    <a:pt x="1048" y="3027"/>
                    <a:pt x="1235" y="3027"/>
                  </a:cubicBezTo>
                  <a:cubicBezTo>
                    <a:pt x="1120" y="2912"/>
                    <a:pt x="975" y="2857"/>
                    <a:pt x="828" y="2857"/>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37"/>
            <p:cNvSpPr/>
            <p:nvPr/>
          </p:nvSpPr>
          <p:spPr>
            <a:xfrm>
              <a:off x="4698225" y="1371600"/>
              <a:ext cx="736400" cy="310950"/>
            </a:xfrm>
            <a:custGeom>
              <a:avLst/>
              <a:gdLst/>
              <a:ahLst/>
              <a:cxnLst/>
              <a:rect l="l" t="t" r="r" b="b"/>
              <a:pathLst>
                <a:path w="29456" h="12438" extrusionOk="0">
                  <a:moveTo>
                    <a:pt x="26948" y="1472"/>
                  </a:moveTo>
                  <a:lnTo>
                    <a:pt x="26948" y="1555"/>
                  </a:lnTo>
                  <a:cubicBezTo>
                    <a:pt x="24792" y="2425"/>
                    <a:pt x="22636" y="3296"/>
                    <a:pt x="20480" y="4063"/>
                  </a:cubicBezTo>
                  <a:cubicBezTo>
                    <a:pt x="19361" y="4415"/>
                    <a:pt x="18324" y="4851"/>
                    <a:pt x="17184" y="5182"/>
                  </a:cubicBezTo>
                  <a:cubicBezTo>
                    <a:pt x="16065" y="5535"/>
                    <a:pt x="14946" y="5887"/>
                    <a:pt x="13826" y="6219"/>
                  </a:cubicBezTo>
                  <a:cubicBezTo>
                    <a:pt x="11670" y="6924"/>
                    <a:pt x="9411" y="7691"/>
                    <a:pt x="7255" y="8478"/>
                  </a:cubicBezTo>
                  <a:lnTo>
                    <a:pt x="705" y="10717"/>
                  </a:lnTo>
                  <a:lnTo>
                    <a:pt x="601" y="10551"/>
                  </a:lnTo>
                  <a:cubicBezTo>
                    <a:pt x="2778" y="9681"/>
                    <a:pt x="4934" y="8810"/>
                    <a:pt x="7089" y="7877"/>
                  </a:cubicBezTo>
                  <a:cubicBezTo>
                    <a:pt x="9245" y="7007"/>
                    <a:pt x="11401" y="6136"/>
                    <a:pt x="13557" y="5369"/>
                  </a:cubicBezTo>
                  <a:lnTo>
                    <a:pt x="16770" y="4063"/>
                  </a:lnTo>
                  <a:cubicBezTo>
                    <a:pt x="17889" y="3628"/>
                    <a:pt x="19009" y="3296"/>
                    <a:pt x="20128" y="2944"/>
                  </a:cubicBezTo>
                  <a:cubicBezTo>
                    <a:pt x="20646" y="2778"/>
                    <a:pt x="21247" y="2591"/>
                    <a:pt x="21765" y="2508"/>
                  </a:cubicBezTo>
                  <a:cubicBezTo>
                    <a:pt x="22367" y="2343"/>
                    <a:pt x="22885" y="2177"/>
                    <a:pt x="23507" y="2073"/>
                  </a:cubicBezTo>
                  <a:cubicBezTo>
                    <a:pt x="24626" y="1824"/>
                    <a:pt x="25745" y="1555"/>
                    <a:pt x="26948" y="1472"/>
                  </a:cubicBezTo>
                  <a:close/>
                  <a:moveTo>
                    <a:pt x="27549" y="0"/>
                  </a:moveTo>
                  <a:cubicBezTo>
                    <a:pt x="27031" y="104"/>
                    <a:pt x="17972" y="2778"/>
                    <a:pt x="10800" y="5887"/>
                  </a:cubicBezTo>
                  <a:cubicBezTo>
                    <a:pt x="7255" y="7442"/>
                    <a:pt x="3545" y="9079"/>
                    <a:pt x="187" y="10551"/>
                  </a:cubicBezTo>
                  <a:cubicBezTo>
                    <a:pt x="83" y="10717"/>
                    <a:pt x="0" y="11401"/>
                    <a:pt x="788" y="12438"/>
                  </a:cubicBezTo>
                  <a:cubicBezTo>
                    <a:pt x="4332" y="11588"/>
                    <a:pt x="8292" y="10634"/>
                    <a:pt x="12106" y="9681"/>
                  </a:cubicBezTo>
                  <a:cubicBezTo>
                    <a:pt x="19693" y="7877"/>
                    <a:pt x="28585" y="4581"/>
                    <a:pt x="29021" y="4333"/>
                  </a:cubicBezTo>
                  <a:cubicBezTo>
                    <a:pt x="29104" y="4333"/>
                    <a:pt x="29104" y="4250"/>
                    <a:pt x="29207" y="4146"/>
                  </a:cubicBezTo>
                  <a:cubicBezTo>
                    <a:pt x="29456" y="3897"/>
                    <a:pt x="29456" y="3213"/>
                    <a:pt x="29021" y="1907"/>
                  </a:cubicBezTo>
                  <a:cubicBezTo>
                    <a:pt x="28585" y="622"/>
                    <a:pt x="28254" y="104"/>
                    <a:pt x="2781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192974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29" name="Google Shape;1129;p48"/>
          <p:cNvSpPr/>
          <p:nvPr/>
        </p:nvSpPr>
        <p:spPr>
          <a:xfrm>
            <a:off x="637275" y="3888115"/>
            <a:ext cx="4715100" cy="5736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48"/>
          <p:cNvSpPr txBox="1">
            <a:spLocks noGrp="1"/>
          </p:cNvSpPr>
          <p:nvPr>
            <p:ph type="title"/>
          </p:nvPr>
        </p:nvSpPr>
        <p:spPr>
          <a:xfrm>
            <a:off x="720094" y="3136481"/>
            <a:ext cx="4538700" cy="666203"/>
          </a:xfrm>
          <a:prstGeom prst="rect">
            <a:avLst/>
          </a:prstGeom>
        </p:spPr>
        <p:txBody>
          <a:bodyPr spcFirstLastPara="1" wrap="square" lIns="91425" tIns="91425" rIns="91425" bIns="91425" anchor="b" anchorCtr="0">
            <a:noAutofit/>
          </a:bodyPr>
          <a:lstStyle/>
          <a:p>
            <a:pPr lvl="0"/>
            <a:r>
              <a:rPr lang="hr-HR" dirty="0"/>
              <a:t>TABLIČNA METODA</a:t>
            </a:r>
          </a:p>
        </p:txBody>
      </p:sp>
      <p:sp>
        <p:nvSpPr>
          <p:cNvPr id="1131" name="Google Shape;1131;p48"/>
          <p:cNvSpPr txBox="1">
            <a:spLocks noGrp="1"/>
          </p:cNvSpPr>
          <p:nvPr>
            <p:ph type="subTitle" idx="1"/>
          </p:nvPr>
        </p:nvSpPr>
        <p:spPr>
          <a:xfrm>
            <a:off x="720000" y="3857061"/>
            <a:ext cx="4538700" cy="57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US" dirty="0" err="1"/>
              <a:t>niz</a:t>
            </a:r>
            <a:r>
              <a:rPr lang="en-US" dirty="0"/>
              <a:t> </a:t>
            </a:r>
            <a:r>
              <a:rPr lang="en-US" dirty="0" err="1"/>
              <a:t>brojeva</a:t>
            </a:r>
            <a:r>
              <a:rPr lang="en-US" dirty="0"/>
              <a:t>, </a:t>
            </a:r>
            <a:r>
              <a:rPr lang="en-US" dirty="0" err="1"/>
              <a:t>zapisivanje</a:t>
            </a:r>
            <a:endParaRPr lang="en-US" dirty="0"/>
          </a:p>
        </p:txBody>
      </p:sp>
      <p:grpSp>
        <p:nvGrpSpPr>
          <p:cNvPr id="1132" name="Google Shape;1132;p48"/>
          <p:cNvGrpSpPr/>
          <p:nvPr/>
        </p:nvGrpSpPr>
        <p:grpSpPr>
          <a:xfrm rot="-1863188">
            <a:off x="3998338" y="806137"/>
            <a:ext cx="1260409" cy="608529"/>
            <a:chOff x="835375" y="1376250"/>
            <a:chExt cx="902750" cy="435850"/>
          </a:xfrm>
        </p:grpSpPr>
        <p:sp>
          <p:nvSpPr>
            <p:cNvPr id="1133" name="Google Shape;1133;p48"/>
            <p:cNvSpPr/>
            <p:nvPr/>
          </p:nvSpPr>
          <p:spPr>
            <a:xfrm>
              <a:off x="835375" y="1376250"/>
              <a:ext cx="902750" cy="435850"/>
            </a:xfrm>
            <a:custGeom>
              <a:avLst/>
              <a:gdLst/>
              <a:ahLst/>
              <a:cxnLst/>
              <a:rect l="l" t="t" r="r" b="b"/>
              <a:pathLst>
                <a:path w="36110" h="17434" extrusionOk="0">
                  <a:moveTo>
                    <a:pt x="9328" y="1"/>
                  </a:moveTo>
                  <a:cubicBezTo>
                    <a:pt x="8126" y="1"/>
                    <a:pt x="7089" y="954"/>
                    <a:pt x="7089" y="2157"/>
                  </a:cubicBezTo>
                  <a:lnTo>
                    <a:pt x="7089" y="2405"/>
                  </a:lnTo>
                  <a:cubicBezTo>
                    <a:pt x="6385" y="2592"/>
                    <a:pt x="5783" y="3193"/>
                    <a:pt x="5618" y="3877"/>
                  </a:cubicBezTo>
                  <a:cubicBezTo>
                    <a:pt x="5348" y="4064"/>
                    <a:pt x="5099" y="4229"/>
                    <a:pt x="4830" y="4478"/>
                  </a:cubicBezTo>
                  <a:lnTo>
                    <a:pt x="3192" y="4478"/>
                  </a:lnTo>
                  <a:lnTo>
                    <a:pt x="3192" y="6468"/>
                  </a:lnTo>
                  <a:lnTo>
                    <a:pt x="269" y="6468"/>
                  </a:lnTo>
                  <a:lnTo>
                    <a:pt x="166" y="7422"/>
                  </a:lnTo>
                  <a:lnTo>
                    <a:pt x="166" y="7588"/>
                  </a:lnTo>
                  <a:cubicBezTo>
                    <a:pt x="83" y="8023"/>
                    <a:pt x="0" y="8375"/>
                    <a:pt x="0" y="8728"/>
                  </a:cubicBezTo>
                  <a:cubicBezTo>
                    <a:pt x="0" y="8976"/>
                    <a:pt x="83" y="9246"/>
                    <a:pt x="83" y="9495"/>
                  </a:cubicBezTo>
                  <a:lnTo>
                    <a:pt x="269" y="10883"/>
                  </a:lnTo>
                  <a:lnTo>
                    <a:pt x="3192" y="10883"/>
                  </a:lnTo>
                  <a:lnTo>
                    <a:pt x="3192" y="12956"/>
                  </a:lnTo>
                  <a:lnTo>
                    <a:pt x="4830" y="12956"/>
                  </a:lnTo>
                  <a:cubicBezTo>
                    <a:pt x="5099" y="13205"/>
                    <a:pt x="5348" y="13392"/>
                    <a:pt x="5618" y="13475"/>
                  </a:cubicBezTo>
                  <a:cubicBezTo>
                    <a:pt x="5783" y="14242"/>
                    <a:pt x="6385" y="14843"/>
                    <a:pt x="7089" y="15029"/>
                  </a:cubicBezTo>
                  <a:lnTo>
                    <a:pt x="7089" y="15195"/>
                  </a:lnTo>
                  <a:cubicBezTo>
                    <a:pt x="7089" y="16501"/>
                    <a:pt x="8126" y="17434"/>
                    <a:pt x="9328" y="17434"/>
                  </a:cubicBezTo>
                  <a:cubicBezTo>
                    <a:pt x="10530" y="17434"/>
                    <a:pt x="11484" y="16501"/>
                    <a:pt x="11484" y="15195"/>
                  </a:cubicBezTo>
                  <a:lnTo>
                    <a:pt x="11484" y="12252"/>
                  </a:lnTo>
                  <a:lnTo>
                    <a:pt x="12520" y="12252"/>
                  </a:lnTo>
                  <a:lnTo>
                    <a:pt x="12520" y="11920"/>
                  </a:lnTo>
                  <a:lnTo>
                    <a:pt x="12707" y="11920"/>
                  </a:lnTo>
                  <a:lnTo>
                    <a:pt x="12603" y="11485"/>
                  </a:lnTo>
                  <a:lnTo>
                    <a:pt x="23673" y="11485"/>
                  </a:lnTo>
                  <a:lnTo>
                    <a:pt x="23590" y="11920"/>
                  </a:lnTo>
                  <a:lnTo>
                    <a:pt x="23755" y="11920"/>
                  </a:lnTo>
                  <a:lnTo>
                    <a:pt x="23755" y="12252"/>
                  </a:lnTo>
                  <a:lnTo>
                    <a:pt x="24626" y="12252"/>
                  </a:lnTo>
                  <a:lnTo>
                    <a:pt x="24626" y="15195"/>
                  </a:lnTo>
                  <a:cubicBezTo>
                    <a:pt x="24626" y="16501"/>
                    <a:pt x="25663" y="17434"/>
                    <a:pt x="26865" y="17434"/>
                  </a:cubicBezTo>
                  <a:cubicBezTo>
                    <a:pt x="28067" y="17434"/>
                    <a:pt x="29021" y="16501"/>
                    <a:pt x="29021" y="15195"/>
                  </a:cubicBezTo>
                  <a:lnTo>
                    <a:pt x="29021" y="15029"/>
                  </a:lnTo>
                  <a:cubicBezTo>
                    <a:pt x="29808" y="14843"/>
                    <a:pt x="30327" y="14242"/>
                    <a:pt x="30492" y="13475"/>
                  </a:cubicBezTo>
                  <a:cubicBezTo>
                    <a:pt x="30845" y="13392"/>
                    <a:pt x="31094" y="13205"/>
                    <a:pt x="31259" y="12956"/>
                  </a:cubicBezTo>
                  <a:lnTo>
                    <a:pt x="32918" y="12956"/>
                  </a:lnTo>
                  <a:lnTo>
                    <a:pt x="32918" y="10883"/>
                  </a:lnTo>
                  <a:lnTo>
                    <a:pt x="35923" y="10883"/>
                  </a:lnTo>
                  <a:lnTo>
                    <a:pt x="36027" y="9495"/>
                  </a:lnTo>
                  <a:cubicBezTo>
                    <a:pt x="36110" y="9142"/>
                    <a:pt x="36110" y="8893"/>
                    <a:pt x="36110" y="8728"/>
                  </a:cubicBezTo>
                  <a:cubicBezTo>
                    <a:pt x="36110" y="8375"/>
                    <a:pt x="36110" y="8023"/>
                    <a:pt x="35923" y="7588"/>
                  </a:cubicBezTo>
                  <a:lnTo>
                    <a:pt x="35923" y="7256"/>
                  </a:lnTo>
                  <a:lnTo>
                    <a:pt x="35758" y="6468"/>
                  </a:lnTo>
                  <a:lnTo>
                    <a:pt x="32918" y="6468"/>
                  </a:lnTo>
                  <a:lnTo>
                    <a:pt x="32918" y="4478"/>
                  </a:lnTo>
                  <a:lnTo>
                    <a:pt x="31259" y="4478"/>
                  </a:lnTo>
                  <a:cubicBezTo>
                    <a:pt x="31094" y="4229"/>
                    <a:pt x="30845" y="4064"/>
                    <a:pt x="30492" y="3877"/>
                  </a:cubicBezTo>
                  <a:cubicBezTo>
                    <a:pt x="30327" y="3193"/>
                    <a:pt x="29808" y="2592"/>
                    <a:pt x="29021" y="2405"/>
                  </a:cubicBezTo>
                  <a:lnTo>
                    <a:pt x="29021" y="2157"/>
                  </a:lnTo>
                  <a:cubicBezTo>
                    <a:pt x="29021" y="954"/>
                    <a:pt x="28067" y="1"/>
                    <a:pt x="26865" y="1"/>
                  </a:cubicBezTo>
                  <a:cubicBezTo>
                    <a:pt x="25663" y="1"/>
                    <a:pt x="24626" y="954"/>
                    <a:pt x="24626" y="2157"/>
                  </a:cubicBezTo>
                  <a:lnTo>
                    <a:pt x="24626" y="5100"/>
                  </a:lnTo>
                  <a:lnTo>
                    <a:pt x="23755" y="5100"/>
                  </a:lnTo>
                  <a:lnTo>
                    <a:pt x="23755" y="5349"/>
                  </a:lnTo>
                  <a:lnTo>
                    <a:pt x="23590" y="5349"/>
                  </a:lnTo>
                  <a:lnTo>
                    <a:pt x="23673" y="5950"/>
                  </a:lnTo>
                  <a:lnTo>
                    <a:pt x="12603" y="5950"/>
                  </a:lnTo>
                  <a:lnTo>
                    <a:pt x="12707" y="5349"/>
                  </a:lnTo>
                  <a:lnTo>
                    <a:pt x="12520" y="5349"/>
                  </a:lnTo>
                  <a:lnTo>
                    <a:pt x="12437" y="5100"/>
                  </a:lnTo>
                  <a:lnTo>
                    <a:pt x="11484" y="5100"/>
                  </a:lnTo>
                  <a:lnTo>
                    <a:pt x="11484" y="2157"/>
                  </a:lnTo>
                  <a:cubicBezTo>
                    <a:pt x="11484" y="954"/>
                    <a:pt x="10530" y="1"/>
                    <a:pt x="932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48"/>
            <p:cNvSpPr/>
            <p:nvPr/>
          </p:nvSpPr>
          <p:spPr>
            <a:xfrm>
              <a:off x="1623575" y="1613600"/>
              <a:ext cx="2100" cy="2100"/>
            </a:xfrm>
            <a:custGeom>
              <a:avLst/>
              <a:gdLst/>
              <a:ahLst/>
              <a:cxnLst/>
              <a:rect l="l" t="t" r="r" b="b"/>
              <a:pathLst>
                <a:path w="84" h="84" extrusionOk="0">
                  <a:moveTo>
                    <a:pt x="1" y="1"/>
                  </a:moveTo>
                  <a:lnTo>
                    <a:pt x="1" y="84"/>
                  </a:lnTo>
                  <a:lnTo>
                    <a:pt x="84" y="84"/>
                  </a:lnTo>
                  <a:lnTo>
                    <a:pt x="1"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48"/>
            <p:cNvSpPr/>
            <p:nvPr/>
          </p:nvSpPr>
          <p:spPr>
            <a:xfrm>
              <a:off x="911025" y="1572675"/>
              <a:ext cx="21800" cy="4150"/>
            </a:xfrm>
            <a:custGeom>
              <a:avLst/>
              <a:gdLst/>
              <a:ahLst/>
              <a:cxnLst/>
              <a:rect l="l" t="t" r="r" b="b"/>
              <a:pathLst>
                <a:path w="872" h="166" extrusionOk="0">
                  <a:moveTo>
                    <a:pt x="0" y="0"/>
                  </a:moveTo>
                  <a:cubicBezTo>
                    <a:pt x="83" y="83"/>
                    <a:pt x="83" y="83"/>
                    <a:pt x="83" y="166"/>
                  </a:cubicBezTo>
                  <a:lnTo>
                    <a:pt x="871" y="166"/>
                  </a:lnTo>
                  <a:cubicBezTo>
                    <a:pt x="871" y="83"/>
                    <a:pt x="871" y="83"/>
                    <a:pt x="767" y="83"/>
                  </a:cubicBezTo>
                  <a:lnTo>
                    <a:pt x="767"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48"/>
            <p:cNvSpPr/>
            <p:nvPr/>
          </p:nvSpPr>
          <p:spPr>
            <a:xfrm>
              <a:off x="919825" y="1583550"/>
              <a:ext cx="21275" cy="12975"/>
            </a:xfrm>
            <a:custGeom>
              <a:avLst/>
              <a:gdLst/>
              <a:ahLst/>
              <a:cxnLst/>
              <a:rect l="l" t="t" r="r" b="b"/>
              <a:pathLst>
                <a:path w="851" h="519" extrusionOk="0">
                  <a:moveTo>
                    <a:pt x="1" y="0"/>
                  </a:moveTo>
                  <a:cubicBezTo>
                    <a:pt x="84" y="83"/>
                    <a:pt x="84" y="249"/>
                    <a:pt x="167" y="332"/>
                  </a:cubicBezTo>
                  <a:cubicBezTo>
                    <a:pt x="167" y="436"/>
                    <a:pt x="250" y="436"/>
                    <a:pt x="250" y="519"/>
                  </a:cubicBezTo>
                  <a:lnTo>
                    <a:pt x="851" y="519"/>
                  </a:lnTo>
                  <a:cubicBezTo>
                    <a:pt x="768" y="332"/>
                    <a:pt x="685" y="166"/>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48"/>
            <p:cNvSpPr/>
            <p:nvPr/>
          </p:nvSpPr>
          <p:spPr>
            <a:xfrm>
              <a:off x="898075" y="1583550"/>
              <a:ext cx="23850" cy="12975"/>
            </a:xfrm>
            <a:custGeom>
              <a:avLst/>
              <a:gdLst/>
              <a:ahLst/>
              <a:cxnLst/>
              <a:rect l="l" t="t" r="r" b="b"/>
              <a:pathLst>
                <a:path w="954" h="519" extrusionOk="0">
                  <a:moveTo>
                    <a:pt x="0" y="0"/>
                  </a:moveTo>
                  <a:cubicBezTo>
                    <a:pt x="0" y="83"/>
                    <a:pt x="83" y="249"/>
                    <a:pt x="166" y="332"/>
                  </a:cubicBezTo>
                  <a:cubicBezTo>
                    <a:pt x="166" y="436"/>
                    <a:pt x="166" y="436"/>
                    <a:pt x="249" y="519"/>
                  </a:cubicBezTo>
                  <a:lnTo>
                    <a:pt x="954" y="519"/>
                  </a:lnTo>
                  <a:lnTo>
                    <a:pt x="871" y="436"/>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48"/>
            <p:cNvSpPr/>
            <p:nvPr/>
          </p:nvSpPr>
          <p:spPr>
            <a:xfrm>
              <a:off x="949900" y="16156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48"/>
            <p:cNvSpPr/>
            <p:nvPr/>
          </p:nvSpPr>
          <p:spPr>
            <a:xfrm>
              <a:off x="908950" y="1609450"/>
              <a:ext cx="21275" cy="6250"/>
            </a:xfrm>
            <a:custGeom>
              <a:avLst/>
              <a:gdLst/>
              <a:ahLst/>
              <a:cxnLst/>
              <a:rect l="l" t="t" r="r" b="b"/>
              <a:pathLst>
                <a:path w="851" h="250" extrusionOk="0">
                  <a:moveTo>
                    <a:pt x="1" y="1"/>
                  </a:moveTo>
                  <a:lnTo>
                    <a:pt x="1" y="167"/>
                  </a:lnTo>
                  <a:lnTo>
                    <a:pt x="1" y="250"/>
                  </a:lnTo>
                  <a:lnTo>
                    <a:pt x="850"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48"/>
            <p:cNvSpPr/>
            <p:nvPr/>
          </p:nvSpPr>
          <p:spPr>
            <a:xfrm>
              <a:off x="889250" y="1609450"/>
              <a:ext cx="19725" cy="6250"/>
            </a:xfrm>
            <a:custGeom>
              <a:avLst/>
              <a:gdLst/>
              <a:ahLst/>
              <a:cxnLst/>
              <a:rect l="l" t="t" r="r" b="b"/>
              <a:pathLst>
                <a:path w="789" h="250" extrusionOk="0">
                  <a:moveTo>
                    <a:pt x="1" y="1"/>
                  </a:moveTo>
                  <a:lnTo>
                    <a:pt x="1" y="167"/>
                  </a:lnTo>
                  <a:lnTo>
                    <a:pt x="1" y="250"/>
                  </a:lnTo>
                  <a:lnTo>
                    <a:pt x="789" y="250"/>
                  </a:lnTo>
                  <a:cubicBezTo>
                    <a:pt x="789" y="167"/>
                    <a:pt x="706" y="84"/>
                    <a:pt x="70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48"/>
            <p:cNvSpPr/>
            <p:nvPr/>
          </p:nvSpPr>
          <p:spPr>
            <a:xfrm>
              <a:off x="870075" y="1572675"/>
              <a:ext cx="30100" cy="43025"/>
            </a:xfrm>
            <a:custGeom>
              <a:avLst/>
              <a:gdLst/>
              <a:ahLst/>
              <a:cxnLst/>
              <a:rect l="l" t="t" r="r" b="b"/>
              <a:pathLst>
                <a:path w="1204" h="1721" extrusionOk="0">
                  <a:moveTo>
                    <a:pt x="167" y="0"/>
                  </a:moveTo>
                  <a:cubicBezTo>
                    <a:pt x="84" y="352"/>
                    <a:pt x="1" y="601"/>
                    <a:pt x="1" y="871"/>
                  </a:cubicBezTo>
                  <a:cubicBezTo>
                    <a:pt x="1" y="1119"/>
                    <a:pt x="84" y="1389"/>
                    <a:pt x="167" y="1721"/>
                  </a:cubicBezTo>
                  <a:lnTo>
                    <a:pt x="768" y="1721"/>
                  </a:lnTo>
                  <a:lnTo>
                    <a:pt x="602" y="1472"/>
                  </a:lnTo>
                  <a:lnTo>
                    <a:pt x="167" y="1472"/>
                  </a:lnTo>
                  <a:lnTo>
                    <a:pt x="250" y="954"/>
                  </a:lnTo>
                  <a:lnTo>
                    <a:pt x="436" y="954"/>
                  </a:lnTo>
                  <a:lnTo>
                    <a:pt x="277" y="582"/>
                  </a:lnTo>
                  <a:lnTo>
                    <a:pt x="277" y="582"/>
                  </a:lnTo>
                  <a:cubicBezTo>
                    <a:pt x="289" y="593"/>
                    <a:pt x="307" y="601"/>
                    <a:pt x="333" y="601"/>
                  </a:cubicBezTo>
                  <a:lnTo>
                    <a:pt x="436" y="767"/>
                  </a:lnTo>
                  <a:cubicBezTo>
                    <a:pt x="519" y="767"/>
                    <a:pt x="519" y="871"/>
                    <a:pt x="602" y="954"/>
                  </a:cubicBezTo>
                  <a:lnTo>
                    <a:pt x="1203" y="954"/>
                  </a:lnTo>
                  <a:cubicBezTo>
                    <a:pt x="1120" y="767"/>
                    <a:pt x="1037" y="601"/>
                    <a:pt x="954" y="435"/>
                  </a:cubicBezTo>
                  <a:lnTo>
                    <a:pt x="167" y="435"/>
                  </a:lnTo>
                  <a:lnTo>
                    <a:pt x="167" y="166"/>
                  </a:lnTo>
                  <a:lnTo>
                    <a:pt x="851" y="166"/>
                  </a:lnTo>
                  <a:cubicBezTo>
                    <a:pt x="851" y="83"/>
                    <a:pt x="851" y="83"/>
                    <a:pt x="768" y="83"/>
                  </a:cubicBezTo>
                  <a:lnTo>
                    <a:pt x="76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48"/>
            <p:cNvSpPr/>
            <p:nvPr/>
          </p:nvSpPr>
          <p:spPr>
            <a:xfrm>
              <a:off x="891325" y="1572675"/>
              <a:ext cx="21800" cy="4150"/>
            </a:xfrm>
            <a:custGeom>
              <a:avLst/>
              <a:gdLst/>
              <a:ahLst/>
              <a:cxnLst/>
              <a:rect l="l" t="t" r="r" b="b"/>
              <a:pathLst>
                <a:path w="872" h="166" extrusionOk="0">
                  <a:moveTo>
                    <a:pt x="1" y="0"/>
                  </a:moveTo>
                  <a:cubicBezTo>
                    <a:pt x="1" y="83"/>
                    <a:pt x="1" y="83"/>
                    <a:pt x="104" y="166"/>
                  </a:cubicBezTo>
                  <a:lnTo>
                    <a:pt x="871" y="166"/>
                  </a:lnTo>
                  <a:lnTo>
                    <a:pt x="788" y="83"/>
                  </a:lnTo>
                  <a:lnTo>
                    <a:pt x="78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48"/>
            <p:cNvSpPr/>
            <p:nvPr/>
          </p:nvSpPr>
          <p:spPr>
            <a:xfrm>
              <a:off x="1010525" y="1469025"/>
              <a:ext cx="34225" cy="250325"/>
            </a:xfrm>
            <a:custGeom>
              <a:avLst/>
              <a:gdLst/>
              <a:ahLst/>
              <a:cxnLst/>
              <a:rect l="l" t="t" r="r" b="b"/>
              <a:pathLst>
                <a:path w="1369" h="10013" extrusionOk="0">
                  <a:moveTo>
                    <a:pt x="684" y="0"/>
                  </a:moveTo>
                  <a:cubicBezTo>
                    <a:pt x="249" y="0"/>
                    <a:pt x="0" y="249"/>
                    <a:pt x="0" y="684"/>
                  </a:cubicBezTo>
                  <a:lnTo>
                    <a:pt x="0" y="9328"/>
                  </a:lnTo>
                  <a:cubicBezTo>
                    <a:pt x="0" y="9764"/>
                    <a:pt x="249" y="10012"/>
                    <a:pt x="684" y="10012"/>
                  </a:cubicBezTo>
                  <a:cubicBezTo>
                    <a:pt x="1037" y="10012"/>
                    <a:pt x="1369" y="9764"/>
                    <a:pt x="1369" y="9328"/>
                  </a:cubicBezTo>
                  <a:lnTo>
                    <a:pt x="1369" y="684"/>
                  </a:lnTo>
                  <a:cubicBezTo>
                    <a:pt x="1369"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48"/>
            <p:cNvSpPr/>
            <p:nvPr/>
          </p:nvSpPr>
          <p:spPr>
            <a:xfrm>
              <a:off x="1530825" y="1469025"/>
              <a:ext cx="34225" cy="250325"/>
            </a:xfrm>
            <a:custGeom>
              <a:avLst/>
              <a:gdLst/>
              <a:ahLst/>
              <a:cxnLst/>
              <a:rect l="l" t="t" r="r" b="b"/>
              <a:pathLst>
                <a:path w="1369" h="10013" extrusionOk="0">
                  <a:moveTo>
                    <a:pt x="684" y="0"/>
                  </a:moveTo>
                  <a:cubicBezTo>
                    <a:pt x="332" y="0"/>
                    <a:pt x="0" y="249"/>
                    <a:pt x="0" y="684"/>
                  </a:cubicBezTo>
                  <a:lnTo>
                    <a:pt x="0" y="9328"/>
                  </a:lnTo>
                  <a:cubicBezTo>
                    <a:pt x="0" y="9764"/>
                    <a:pt x="332" y="10012"/>
                    <a:pt x="684" y="10012"/>
                  </a:cubicBezTo>
                  <a:cubicBezTo>
                    <a:pt x="1037" y="10012"/>
                    <a:pt x="1368" y="9764"/>
                    <a:pt x="1368" y="9328"/>
                  </a:cubicBezTo>
                  <a:lnTo>
                    <a:pt x="1368" y="684"/>
                  </a:lnTo>
                  <a:cubicBezTo>
                    <a:pt x="1368"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48"/>
            <p:cNvSpPr/>
            <p:nvPr/>
          </p:nvSpPr>
          <p:spPr>
            <a:xfrm>
              <a:off x="1046800" y="1410450"/>
              <a:ext cx="479375" cy="367450"/>
            </a:xfrm>
            <a:custGeom>
              <a:avLst/>
              <a:gdLst/>
              <a:ahLst/>
              <a:cxnLst/>
              <a:rect l="l" t="t" r="r" b="b"/>
              <a:pathLst>
                <a:path w="19175" h="14698" extrusionOk="0">
                  <a:moveTo>
                    <a:pt x="2592" y="5370"/>
                  </a:moveTo>
                  <a:lnTo>
                    <a:pt x="2592" y="5701"/>
                  </a:lnTo>
                  <a:lnTo>
                    <a:pt x="2509" y="5888"/>
                  </a:lnTo>
                  <a:lnTo>
                    <a:pt x="1659" y="5888"/>
                  </a:lnTo>
                  <a:lnTo>
                    <a:pt x="1659" y="5370"/>
                  </a:lnTo>
                  <a:close/>
                  <a:moveTo>
                    <a:pt x="17537" y="5370"/>
                  </a:moveTo>
                  <a:lnTo>
                    <a:pt x="17537" y="5888"/>
                  </a:lnTo>
                  <a:lnTo>
                    <a:pt x="16853" y="5888"/>
                  </a:lnTo>
                  <a:lnTo>
                    <a:pt x="16853" y="5701"/>
                  </a:lnTo>
                  <a:cubicBezTo>
                    <a:pt x="16770" y="5618"/>
                    <a:pt x="16770" y="5536"/>
                    <a:pt x="16770" y="5370"/>
                  </a:cubicBezTo>
                  <a:close/>
                  <a:moveTo>
                    <a:pt x="3628" y="6406"/>
                  </a:moveTo>
                  <a:lnTo>
                    <a:pt x="3628" y="6655"/>
                  </a:lnTo>
                  <a:lnTo>
                    <a:pt x="2695" y="6655"/>
                  </a:lnTo>
                  <a:lnTo>
                    <a:pt x="2695" y="6406"/>
                  </a:lnTo>
                  <a:close/>
                  <a:moveTo>
                    <a:pt x="16687" y="6406"/>
                  </a:moveTo>
                  <a:lnTo>
                    <a:pt x="16687" y="6655"/>
                  </a:lnTo>
                  <a:lnTo>
                    <a:pt x="15817" y="6655"/>
                  </a:lnTo>
                  <a:lnTo>
                    <a:pt x="15817" y="6406"/>
                  </a:lnTo>
                  <a:close/>
                  <a:moveTo>
                    <a:pt x="3628" y="7691"/>
                  </a:moveTo>
                  <a:lnTo>
                    <a:pt x="3628" y="8210"/>
                  </a:lnTo>
                  <a:lnTo>
                    <a:pt x="2695" y="8210"/>
                  </a:lnTo>
                  <a:lnTo>
                    <a:pt x="2695" y="7691"/>
                  </a:lnTo>
                  <a:close/>
                  <a:moveTo>
                    <a:pt x="16687" y="7691"/>
                  </a:moveTo>
                  <a:lnTo>
                    <a:pt x="16687" y="8210"/>
                  </a:lnTo>
                  <a:lnTo>
                    <a:pt x="15817" y="8210"/>
                  </a:lnTo>
                  <a:lnTo>
                    <a:pt x="15817" y="7691"/>
                  </a:lnTo>
                  <a:close/>
                  <a:moveTo>
                    <a:pt x="2509" y="7961"/>
                  </a:moveTo>
                  <a:cubicBezTo>
                    <a:pt x="2509" y="8292"/>
                    <a:pt x="2509" y="8728"/>
                    <a:pt x="2592" y="9163"/>
                  </a:cubicBezTo>
                  <a:lnTo>
                    <a:pt x="1659" y="9163"/>
                  </a:lnTo>
                  <a:lnTo>
                    <a:pt x="1659" y="7961"/>
                  </a:lnTo>
                  <a:close/>
                  <a:moveTo>
                    <a:pt x="17537" y="7961"/>
                  </a:moveTo>
                  <a:lnTo>
                    <a:pt x="17537" y="9163"/>
                  </a:lnTo>
                  <a:lnTo>
                    <a:pt x="16770" y="9163"/>
                  </a:lnTo>
                  <a:cubicBezTo>
                    <a:pt x="16853" y="8728"/>
                    <a:pt x="16853" y="8292"/>
                    <a:pt x="16936" y="7961"/>
                  </a:cubicBezTo>
                  <a:close/>
                  <a:moveTo>
                    <a:pt x="871" y="1"/>
                  </a:moveTo>
                  <a:cubicBezTo>
                    <a:pt x="436" y="1"/>
                    <a:pt x="0" y="353"/>
                    <a:pt x="0" y="789"/>
                  </a:cubicBezTo>
                  <a:lnTo>
                    <a:pt x="0" y="13910"/>
                  </a:lnTo>
                  <a:cubicBezTo>
                    <a:pt x="0" y="14345"/>
                    <a:pt x="436" y="14698"/>
                    <a:pt x="871" y="14698"/>
                  </a:cubicBezTo>
                  <a:cubicBezTo>
                    <a:pt x="1306" y="14698"/>
                    <a:pt x="1659" y="14345"/>
                    <a:pt x="1659" y="13910"/>
                  </a:cubicBezTo>
                  <a:lnTo>
                    <a:pt x="1659" y="9515"/>
                  </a:lnTo>
                  <a:lnTo>
                    <a:pt x="2695" y="9515"/>
                  </a:lnTo>
                  <a:lnTo>
                    <a:pt x="2695" y="8479"/>
                  </a:lnTo>
                  <a:lnTo>
                    <a:pt x="3628" y="8479"/>
                  </a:lnTo>
                  <a:lnTo>
                    <a:pt x="3628" y="8728"/>
                  </a:lnTo>
                  <a:lnTo>
                    <a:pt x="15817" y="8728"/>
                  </a:lnTo>
                  <a:lnTo>
                    <a:pt x="15817" y="8479"/>
                  </a:lnTo>
                  <a:lnTo>
                    <a:pt x="16687" y="8479"/>
                  </a:lnTo>
                  <a:lnTo>
                    <a:pt x="16687" y="9515"/>
                  </a:lnTo>
                  <a:lnTo>
                    <a:pt x="17537" y="9515"/>
                  </a:lnTo>
                  <a:lnTo>
                    <a:pt x="17537" y="13910"/>
                  </a:lnTo>
                  <a:cubicBezTo>
                    <a:pt x="17537" y="14345"/>
                    <a:pt x="17972" y="14698"/>
                    <a:pt x="18408" y="14698"/>
                  </a:cubicBezTo>
                  <a:cubicBezTo>
                    <a:pt x="18843" y="14698"/>
                    <a:pt x="19175" y="14345"/>
                    <a:pt x="19175" y="13910"/>
                  </a:cubicBezTo>
                  <a:lnTo>
                    <a:pt x="19175" y="789"/>
                  </a:lnTo>
                  <a:cubicBezTo>
                    <a:pt x="19175" y="353"/>
                    <a:pt x="18843" y="1"/>
                    <a:pt x="18408" y="1"/>
                  </a:cubicBezTo>
                  <a:cubicBezTo>
                    <a:pt x="17972" y="1"/>
                    <a:pt x="17537" y="353"/>
                    <a:pt x="17537" y="789"/>
                  </a:cubicBezTo>
                  <a:lnTo>
                    <a:pt x="17537" y="5183"/>
                  </a:lnTo>
                  <a:lnTo>
                    <a:pt x="16687" y="5183"/>
                  </a:lnTo>
                  <a:lnTo>
                    <a:pt x="16687" y="6220"/>
                  </a:lnTo>
                  <a:lnTo>
                    <a:pt x="15817" y="6220"/>
                  </a:lnTo>
                  <a:lnTo>
                    <a:pt x="15817" y="5971"/>
                  </a:lnTo>
                  <a:lnTo>
                    <a:pt x="3628" y="5971"/>
                  </a:lnTo>
                  <a:lnTo>
                    <a:pt x="3628" y="6220"/>
                  </a:lnTo>
                  <a:lnTo>
                    <a:pt x="2695" y="6220"/>
                  </a:lnTo>
                  <a:lnTo>
                    <a:pt x="2695" y="5183"/>
                  </a:lnTo>
                  <a:lnTo>
                    <a:pt x="1659" y="5183"/>
                  </a:lnTo>
                  <a:lnTo>
                    <a:pt x="1659" y="789"/>
                  </a:lnTo>
                  <a:cubicBezTo>
                    <a:pt x="1659" y="353"/>
                    <a:pt x="1306"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48"/>
            <p:cNvSpPr/>
            <p:nvPr/>
          </p:nvSpPr>
          <p:spPr>
            <a:xfrm>
              <a:off x="930200" y="1609450"/>
              <a:ext cx="15575" cy="6250"/>
            </a:xfrm>
            <a:custGeom>
              <a:avLst/>
              <a:gdLst/>
              <a:ahLst/>
              <a:cxnLst/>
              <a:rect l="l" t="t" r="r" b="b"/>
              <a:pathLst>
                <a:path w="623" h="250" extrusionOk="0">
                  <a:moveTo>
                    <a:pt x="0" y="1"/>
                  </a:moveTo>
                  <a:lnTo>
                    <a:pt x="0" y="167"/>
                  </a:lnTo>
                  <a:lnTo>
                    <a:pt x="0" y="250"/>
                  </a:lnTo>
                  <a:lnTo>
                    <a:pt x="622" y="250"/>
                  </a:ln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48"/>
            <p:cNvSpPr/>
            <p:nvPr/>
          </p:nvSpPr>
          <p:spPr>
            <a:xfrm>
              <a:off x="939000" y="1583550"/>
              <a:ext cx="6775" cy="12975"/>
            </a:xfrm>
            <a:custGeom>
              <a:avLst/>
              <a:gdLst/>
              <a:ahLst/>
              <a:cxnLst/>
              <a:rect l="l" t="t" r="r" b="b"/>
              <a:pathLst>
                <a:path w="271" h="519" extrusionOk="0">
                  <a:moveTo>
                    <a:pt x="1" y="0"/>
                  </a:moveTo>
                  <a:cubicBezTo>
                    <a:pt x="84" y="83"/>
                    <a:pt x="84" y="249"/>
                    <a:pt x="167" y="332"/>
                  </a:cubicBezTo>
                  <a:cubicBezTo>
                    <a:pt x="167" y="436"/>
                    <a:pt x="167" y="436"/>
                    <a:pt x="270" y="519"/>
                  </a:cubicBezTo>
                  <a:lnTo>
                    <a:pt x="270" y="436"/>
                  </a:lnTo>
                  <a:lnTo>
                    <a:pt x="270"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48"/>
            <p:cNvSpPr/>
            <p:nvPr/>
          </p:nvSpPr>
          <p:spPr>
            <a:xfrm>
              <a:off x="932800" y="1572675"/>
              <a:ext cx="12975" cy="4150"/>
            </a:xfrm>
            <a:custGeom>
              <a:avLst/>
              <a:gdLst/>
              <a:ahLst/>
              <a:cxnLst/>
              <a:rect l="l" t="t" r="r" b="b"/>
              <a:pathLst>
                <a:path w="519" h="166" extrusionOk="0">
                  <a:moveTo>
                    <a:pt x="0" y="0"/>
                  </a:moveTo>
                  <a:cubicBezTo>
                    <a:pt x="0" y="83"/>
                    <a:pt x="0" y="83"/>
                    <a:pt x="83" y="166"/>
                  </a:cubicBezTo>
                  <a:lnTo>
                    <a:pt x="518" y="166"/>
                  </a:lnTo>
                  <a:lnTo>
                    <a:pt x="51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48"/>
            <p:cNvSpPr/>
            <p:nvPr/>
          </p:nvSpPr>
          <p:spPr>
            <a:xfrm>
              <a:off x="971650" y="1505800"/>
              <a:ext cx="34225" cy="176750"/>
            </a:xfrm>
            <a:custGeom>
              <a:avLst/>
              <a:gdLst/>
              <a:ahLst/>
              <a:cxnLst/>
              <a:rect l="l" t="t" r="r" b="b"/>
              <a:pathLst>
                <a:path w="1369" h="7070" extrusionOk="0">
                  <a:moveTo>
                    <a:pt x="851" y="1"/>
                  </a:moveTo>
                  <a:cubicBezTo>
                    <a:pt x="519" y="1"/>
                    <a:pt x="332" y="250"/>
                    <a:pt x="332" y="602"/>
                  </a:cubicBezTo>
                  <a:lnTo>
                    <a:pt x="332" y="1639"/>
                  </a:lnTo>
                  <a:lnTo>
                    <a:pt x="1" y="1639"/>
                  </a:lnTo>
                  <a:lnTo>
                    <a:pt x="1" y="2074"/>
                  </a:lnTo>
                  <a:lnTo>
                    <a:pt x="1" y="2157"/>
                  </a:lnTo>
                  <a:lnTo>
                    <a:pt x="332" y="2157"/>
                  </a:lnTo>
                  <a:lnTo>
                    <a:pt x="332" y="2592"/>
                  </a:lnTo>
                  <a:lnTo>
                    <a:pt x="1" y="2592"/>
                  </a:lnTo>
                  <a:cubicBezTo>
                    <a:pt x="1" y="2924"/>
                    <a:pt x="1" y="3193"/>
                    <a:pt x="84" y="3546"/>
                  </a:cubicBezTo>
                  <a:lnTo>
                    <a:pt x="1" y="3629"/>
                  </a:lnTo>
                  <a:lnTo>
                    <a:pt x="332" y="3629"/>
                  </a:lnTo>
                  <a:lnTo>
                    <a:pt x="332" y="4831"/>
                  </a:lnTo>
                  <a:lnTo>
                    <a:pt x="1" y="4831"/>
                  </a:lnTo>
                  <a:lnTo>
                    <a:pt x="1" y="4997"/>
                  </a:lnTo>
                  <a:lnTo>
                    <a:pt x="1" y="5432"/>
                  </a:lnTo>
                  <a:lnTo>
                    <a:pt x="332" y="5432"/>
                  </a:lnTo>
                  <a:lnTo>
                    <a:pt x="332" y="6468"/>
                  </a:lnTo>
                  <a:cubicBezTo>
                    <a:pt x="332" y="6821"/>
                    <a:pt x="519" y="7070"/>
                    <a:pt x="851" y="7070"/>
                  </a:cubicBezTo>
                  <a:cubicBezTo>
                    <a:pt x="1120" y="7070"/>
                    <a:pt x="1369" y="6821"/>
                    <a:pt x="1369" y="6468"/>
                  </a:cubicBezTo>
                  <a:lnTo>
                    <a:pt x="1369" y="602"/>
                  </a:lnTo>
                  <a:cubicBezTo>
                    <a:pt x="1369" y="250"/>
                    <a:pt x="1120" y="1"/>
                    <a:pt x="8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48"/>
            <p:cNvSpPr/>
            <p:nvPr/>
          </p:nvSpPr>
          <p:spPr>
            <a:xfrm>
              <a:off x="1567625" y="1505800"/>
              <a:ext cx="36300" cy="176750"/>
            </a:xfrm>
            <a:custGeom>
              <a:avLst/>
              <a:gdLst/>
              <a:ahLst/>
              <a:cxnLst/>
              <a:rect l="l" t="t" r="r" b="b"/>
              <a:pathLst>
                <a:path w="1452" h="7070" extrusionOk="0">
                  <a:moveTo>
                    <a:pt x="601" y="1"/>
                  </a:moveTo>
                  <a:cubicBezTo>
                    <a:pt x="249" y="1"/>
                    <a:pt x="0" y="250"/>
                    <a:pt x="0" y="602"/>
                  </a:cubicBezTo>
                  <a:lnTo>
                    <a:pt x="0" y="6468"/>
                  </a:lnTo>
                  <a:cubicBezTo>
                    <a:pt x="0" y="6821"/>
                    <a:pt x="249" y="7070"/>
                    <a:pt x="601" y="7070"/>
                  </a:cubicBezTo>
                  <a:cubicBezTo>
                    <a:pt x="850" y="7070"/>
                    <a:pt x="1119" y="6821"/>
                    <a:pt x="1119" y="6468"/>
                  </a:cubicBezTo>
                  <a:lnTo>
                    <a:pt x="1119" y="5432"/>
                  </a:lnTo>
                  <a:lnTo>
                    <a:pt x="1451" y="5432"/>
                  </a:lnTo>
                  <a:lnTo>
                    <a:pt x="1451" y="4997"/>
                  </a:lnTo>
                  <a:lnTo>
                    <a:pt x="1451" y="4831"/>
                  </a:lnTo>
                  <a:lnTo>
                    <a:pt x="1119" y="4831"/>
                  </a:lnTo>
                  <a:lnTo>
                    <a:pt x="1119" y="3629"/>
                  </a:lnTo>
                  <a:lnTo>
                    <a:pt x="1368" y="3629"/>
                  </a:lnTo>
                  <a:lnTo>
                    <a:pt x="1368" y="3546"/>
                  </a:lnTo>
                  <a:lnTo>
                    <a:pt x="1368" y="2592"/>
                  </a:lnTo>
                  <a:lnTo>
                    <a:pt x="1119" y="2592"/>
                  </a:lnTo>
                  <a:lnTo>
                    <a:pt x="1119" y="2157"/>
                  </a:lnTo>
                  <a:lnTo>
                    <a:pt x="1451" y="2157"/>
                  </a:lnTo>
                  <a:lnTo>
                    <a:pt x="1451" y="2074"/>
                  </a:lnTo>
                  <a:lnTo>
                    <a:pt x="1451" y="1639"/>
                  </a:lnTo>
                  <a:lnTo>
                    <a:pt x="1119" y="1639"/>
                  </a:lnTo>
                  <a:lnTo>
                    <a:pt x="1119" y="602"/>
                  </a:lnTo>
                  <a:cubicBezTo>
                    <a:pt x="1119" y="250"/>
                    <a:pt x="850" y="1"/>
                    <a:pt x="60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48"/>
            <p:cNvSpPr/>
            <p:nvPr/>
          </p:nvSpPr>
          <p:spPr>
            <a:xfrm>
              <a:off x="1679550" y="1572675"/>
              <a:ext cx="23875" cy="43025"/>
            </a:xfrm>
            <a:custGeom>
              <a:avLst/>
              <a:gdLst/>
              <a:ahLst/>
              <a:cxnLst/>
              <a:rect l="l" t="t" r="r" b="b"/>
              <a:pathLst>
                <a:path w="955" h="1721" extrusionOk="0">
                  <a:moveTo>
                    <a:pt x="187" y="0"/>
                  </a:moveTo>
                  <a:lnTo>
                    <a:pt x="187" y="83"/>
                  </a:lnTo>
                  <a:lnTo>
                    <a:pt x="187" y="166"/>
                  </a:lnTo>
                  <a:lnTo>
                    <a:pt x="788" y="166"/>
                  </a:lnTo>
                  <a:lnTo>
                    <a:pt x="788" y="435"/>
                  </a:lnTo>
                  <a:lnTo>
                    <a:pt x="187" y="435"/>
                  </a:lnTo>
                  <a:cubicBezTo>
                    <a:pt x="83" y="601"/>
                    <a:pt x="83" y="767"/>
                    <a:pt x="1" y="954"/>
                  </a:cubicBezTo>
                  <a:lnTo>
                    <a:pt x="602" y="954"/>
                  </a:lnTo>
                  <a:cubicBezTo>
                    <a:pt x="705" y="767"/>
                    <a:pt x="705" y="684"/>
                    <a:pt x="788" y="518"/>
                  </a:cubicBezTo>
                  <a:lnTo>
                    <a:pt x="788" y="601"/>
                  </a:lnTo>
                  <a:lnTo>
                    <a:pt x="788" y="871"/>
                  </a:lnTo>
                  <a:cubicBezTo>
                    <a:pt x="788" y="871"/>
                    <a:pt x="705" y="871"/>
                    <a:pt x="705" y="954"/>
                  </a:cubicBezTo>
                  <a:lnTo>
                    <a:pt x="788" y="954"/>
                  </a:lnTo>
                  <a:lnTo>
                    <a:pt x="788" y="1472"/>
                  </a:lnTo>
                  <a:lnTo>
                    <a:pt x="436" y="1472"/>
                  </a:lnTo>
                  <a:cubicBezTo>
                    <a:pt x="436" y="1555"/>
                    <a:pt x="353" y="1638"/>
                    <a:pt x="270" y="1721"/>
                  </a:cubicBezTo>
                  <a:lnTo>
                    <a:pt x="788" y="1721"/>
                  </a:lnTo>
                  <a:cubicBezTo>
                    <a:pt x="954" y="1389"/>
                    <a:pt x="954" y="1119"/>
                    <a:pt x="954" y="871"/>
                  </a:cubicBezTo>
                  <a:cubicBezTo>
                    <a:pt x="954" y="601"/>
                    <a:pt x="954" y="352"/>
                    <a:pt x="78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48"/>
            <p:cNvSpPr/>
            <p:nvPr/>
          </p:nvSpPr>
          <p:spPr>
            <a:xfrm>
              <a:off x="1658300" y="1583550"/>
              <a:ext cx="21275" cy="12975"/>
            </a:xfrm>
            <a:custGeom>
              <a:avLst/>
              <a:gdLst/>
              <a:ahLst/>
              <a:cxnLst/>
              <a:rect l="l" t="t" r="r" b="b"/>
              <a:pathLst>
                <a:path w="851" h="519" extrusionOk="0">
                  <a:moveTo>
                    <a:pt x="166" y="0"/>
                  </a:moveTo>
                  <a:lnTo>
                    <a:pt x="84" y="83"/>
                  </a:lnTo>
                  <a:cubicBezTo>
                    <a:pt x="84" y="166"/>
                    <a:pt x="1" y="332"/>
                    <a:pt x="1" y="519"/>
                  </a:cubicBezTo>
                  <a:lnTo>
                    <a:pt x="602" y="519"/>
                  </a:lnTo>
                  <a:lnTo>
                    <a:pt x="685" y="436"/>
                  </a:lnTo>
                  <a:lnTo>
                    <a:pt x="85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48"/>
            <p:cNvSpPr/>
            <p:nvPr/>
          </p:nvSpPr>
          <p:spPr>
            <a:xfrm>
              <a:off x="1642750" y="1572675"/>
              <a:ext cx="21800" cy="4150"/>
            </a:xfrm>
            <a:custGeom>
              <a:avLst/>
              <a:gdLst/>
              <a:ahLst/>
              <a:cxnLst/>
              <a:rect l="l" t="t" r="r" b="b"/>
              <a:pathLst>
                <a:path w="872" h="166" extrusionOk="0">
                  <a:moveTo>
                    <a:pt x="1" y="0"/>
                  </a:moveTo>
                  <a:lnTo>
                    <a:pt x="1" y="83"/>
                  </a:lnTo>
                  <a:lnTo>
                    <a:pt x="1" y="166"/>
                  </a:lnTo>
                  <a:lnTo>
                    <a:pt x="788" y="166"/>
                  </a:lnTo>
                  <a:cubicBezTo>
                    <a:pt x="788" y="83"/>
                    <a:pt x="788"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48"/>
            <p:cNvSpPr/>
            <p:nvPr/>
          </p:nvSpPr>
          <p:spPr>
            <a:xfrm>
              <a:off x="1638600" y="1583550"/>
              <a:ext cx="21800" cy="12975"/>
            </a:xfrm>
            <a:custGeom>
              <a:avLst/>
              <a:gdLst/>
              <a:ahLst/>
              <a:cxnLst/>
              <a:rect l="l" t="t" r="r" b="b"/>
              <a:pathLst>
                <a:path w="872" h="519" extrusionOk="0">
                  <a:moveTo>
                    <a:pt x="167" y="0"/>
                  </a:moveTo>
                  <a:cubicBezTo>
                    <a:pt x="84" y="166"/>
                    <a:pt x="1" y="332"/>
                    <a:pt x="1" y="519"/>
                  </a:cubicBezTo>
                  <a:lnTo>
                    <a:pt x="602" y="519"/>
                  </a:lnTo>
                  <a:cubicBezTo>
                    <a:pt x="685" y="332"/>
                    <a:pt x="789" y="166"/>
                    <a:pt x="8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48"/>
            <p:cNvSpPr/>
            <p:nvPr/>
          </p:nvSpPr>
          <p:spPr>
            <a:xfrm>
              <a:off x="1662450" y="1572675"/>
              <a:ext cx="21800" cy="4150"/>
            </a:xfrm>
            <a:custGeom>
              <a:avLst/>
              <a:gdLst/>
              <a:ahLst/>
              <a:cxnLst/>
              <a:rect l="l" t="t" r="r" b="b"/>
              <a:pathLst>
                <a:path w="872" h="166" extrusionOk="0">
                  <a:moveTo>
                    <a:pt x="83" y="0"/>
                  </a:moveTo>
                  <a:lnTo>
                    <a:pt x="83" y="83"/>
                  </a:lnTo>
                  <a:lnTo>
                    <a:pt x="0" y="166"/>
                  </a:lnTo>
                  <a:lnTo>
                    <a:pt x="767" y="166"/>
                  </a:lnTo>
                  <a:lnTo>
                    <a:pt x="87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48"/>
            <p:cNvSpPr/>
            <p:nvPr/>
          </p:nvSpPr>
          <p:spPr>
            <a:xfrm>
              <a:off x="1666600" y="1609450"/>
              <a:ext cx="21775" cy="6250"/>
            </a:xfrm>
            <a:custGeom>
              <a:avLst/>
              <a:gdLst/>
              <a:ahLst/>
              <a:cxnLst/>
              <a:rect l="l" t="t" r="r" b="b"/>
              <a:pathLst>
                <a:path w="871" h="250" extrusionOk="0">
                  <a:moveTo>
                    <a:pt x="187" y="1"/>
                  </a:moveTo>
                  <a:cubicBezTo>
                    <a:pt x="83" y="84"/>
                    <a:pt x="83" y="167"/>
                    <a:pt x="0" y="250"/>
                  </a:cubicBezTo>
                  <a:lnTo>
                    <a:pt x="788" y="250"/>
                  </a:lnTo>
                  <a:lnTo>
                    <a:pt x="788" y="167"/>
                  </a:lnTo>
                  <a:cubicBezTo>
                    <a:pt x="788" y="167"/>
                    <a:pt x="871" y="84"/>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48"/>
            <p:cNvSpPr/>
            <p:nvPr/>
          </p:nvSpPr>
          <p:spPr>
            <a:xfrm>
              <a:off x="1645350" y="1609450"/>
              <a:ext cx="23350" cy="6250"/>
            </a:xfrm>
            <a:custGeom>
              <a:avLst/>
              <a:gdLst/>
              <a:ahLst/>
              <a:cxnLst/>
              <a:rect l="l" t="t" r="r" b="b"/>
              <a:pathLst>
                <a:path w="934" h="250" extrusionOk="0">
                  <a:moveTo>
                    <a:pt x="166" y="1"/>
                  </a:moveTo>
                  <a:cubicBezTo>
                    <a:pt x="166" y="84"/>
                    <a:pt x="83" y="167"/>
                    <a:pt x="0" y="250"/>
                  </a:cubicBezTo>
                  <a:lnTo>
                    <a:pt x="850" y="250"/>
                  </a:lnTo>
                  <a:lnTo>
                    <a:pt x="767" y="167"/>
                  </a:lnTo>
                  <a:lnTo>
                    <a:pt x="933"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48"/>
            <p:cNvSpPr/>
            <p:nvPr/>
          </p:nvSpPr>
          <p:spPr>
            <a:xfrm>
              <a:off x="1627725" y="1609450"/>
              <a:ext cx="19725" cy="6250"/>
            </a:xfrm>
            <a:custGeom>
              <a:avLst/>
              <a:gdLst/>
              <a:ahLst/>
              <a:cxnLst/>
              <a:rect l="l" t="t" r="r" b="b"/>
              <a:pathLst>
                <a:path w="789" h="250" extrusionOk="0">
                  <a:moveTo>
                    <a:pt x="84" y="1"/>
                  </a:moveTo>
                  <a:lnTo>
                    <a:pt x="1" y="84"/>
                  </a:lnTo>
                  <a:lnTo>
                    <a:pt x="1" y="250"/>
                  </a:lnTo>
                  <a:lnTo>
                    <a:pt x="705" y="250"/>
                  </a:lnTo>
                  <a:lnTo>
                    <a:pt x="705" y="167"/>
                  </a:lnTo>
                  <a:cubicBezTo>
                    <a:pt x="705" y="167"/>
                    <a:pt x="788" y="84"/>
                    <a:pt x="78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48"/>
            <p:cNvSpPr/>
            <p:nvPr/>
          </p:nvSpPr>
          <p:spPr>
            <a:xfrm>
              <a:off x="1627725" y="1583550"/>
              <a:ext cx="10900" cy="12975"/>
            </a:xfrm>
            <a:custGeom>
              <a:avLst/>
              <a:gdLst/>
              <a:ahLst/>
              <a:cxnLst/>
              <a:rect l="l" t="t" r="r" b="b"/>
              <a:pathLst>
                <a:path w="436" h="519" extrusionOk="0">
                  <a:moveTo>
                    <a:pt x="1" y="0"/>
                  </a:moveTo>
                  <a:lnTo>
                    <a:pt x="1" y="436"/>
                  </a:lnTo>
                  <a:lnTo>
                    <a:pt x="1" y="519"/>
                  </a:lnTo>
                  <a:lnTo>
                    <a:pt x="187" y="519"/>
                  </a:lnTo>
                  <a:lnTo>
                    <a:pt x="270" y="436"/>
                  </a:lnTo>
                  <a:lnTo>
                    <a:pt x="436"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48"/>
            <p:cNvSpPr/>
            <p:nvPr/>
          </p:nvSpPr>
          <p:spPr>
            <a:xfrm>
              <a:off x="1627725" y="1572675"/>
              <a:ext cx="15050" cy="4150"/>
            </a:xfrm>
            <a:custGeom>
              <a:avLst/>
              <a:gdLst/>
              <a:ahLst/>
              <a:cxnLst/>
              <a:rect l="l" t="t" r="r" b="b"/>
              <a:pathLst>
                <a:path w="602" h="166" extrusionOk="0">
                  <a:moveTo>
                    <a:pt x="1" y="0"/>
                  </a:moveTo>
                  <a:lnTo>
                    <a:pt x="1" y="166"/>
                  </a:lnTo>
                  <a:lnTo>
                    <a:pt x="519" y="166"/>
                  </a:lnTo>
                  <a:lnTo>
                    <a:pt x="60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48"/>
            <p:cNvSpPr/>
            <p:nvPr/>
          </p:nvSpPr>
          <p:spPr>
            <a:xfrm>
              <a:off x="1606475" y="1659200"/>
              <a:ext cx="17125" cy="6250"/>
            </a:xfrm>
            <a:custGeom>
              <a:avLst/>
              <a:gdLst/>
              <a:ahLst/>
              <a:cxnLst/>
              <a:rect l="l" t="t" r="r" b="b"/>
              <a:pathLst>
                <a:path w="685" h="250" extrusionOk="0">
                  <a:moveTo>
                    <a:pt x="1" y="1"/>
                  </a:moveTo>
                  <a:lnTo>
                    <a:pt x="1" y="250"/>
                  </a:lnTo>
                  <a:lnTo>
                    <a:pt x="685"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48"/>
            <p:cNvSpPr/>
            <p:nvPr/>
          </p:nvSpPr>
          <p:spPr>
            <a:xfrm>
              <a:off x="1606475" y="1630700"/>
              <a:ext cx="17125" cy="17650"/>
            </a:xfrm>
            <a:custGeom>
              <a:avLst/>
              <a:gdLst/>
              <a:ahLst/>
              <a:cxnLst/>
              <a:rect l="l" t="t" r="r" b="b"/>
              <a:pathLst>
                <a:path w="685" h="706" extrusionOk="0">
                  <a:moveTo>
                    <a:pt x="1" y="1"/>
                  </a:moveTo>
                  <a:lnTo>
                    <a:pt x="1" y="705"/>
                  </a:lnTo>
                  <a:lnTo>
                    <a:pt x="685" y="705"/>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48"/>
            <p:cNvSpPr/>
            <p:nvPr/>
          </p:nvSpPr>
          <p:spPr>
            <a:xfrm>
              <a:off x="1606475" y="1613600"/>
              <a:ext cx="17125" cy="10900"/>
            </a:xfrm>
            <a:custGeom>
              <a:avLst/>
              <a:gdLst/>
              <a:ahLst/>
              <a:cxnLst/>
              <a:rect l="l" t="t" r="r" b="b"/>
              <a:pathLst>
                <a:path w="685" h="436" extrusionOk="0">
                  <a:moveTo>
                    <a:pt x="1" y="1"/>
                  </a:moveTo>
                  <a:lnTo>
                    <a:pt x="1" y="436"/>
                  </a:lnTo>
                  <a:lnTo>
                    <a:pt x="685" y="436"/>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48"/>
            <p:cNvSpPr/>
            <p:nvPr/>
          </p:nvSpPr>
          <p:spPr>
            <a:xfrm>
              <a:off x="1606475" y="1581475"/>
              <a:ext cx="17125" cy="23350"/>
            </a:xfrm>
            <a:custGeom>
              <a:avLst/>
              <a:gdLst/>
              <a:ahLst/>
              <a:cxnLst/>
              <a:rect l="l" t="t" r="r" b="b"/>
              <a:pathLst>
                <a:path w="685" h="934" extrusionOk="0">
                  <a:moveTo>
                    <a:pt x="1" y="0"/>
                  </a:moveTo>
                  <a:lnTo>
                    <a:pt x="1" y="519"/>
                  </a:lnTo>
                  <a:lnTo>
                    <a:pt x="1" y="933"/>
                  </a:lnTo>
                  <a:lnTo>
                    <a:pt x="685" y="933"/>
                  </a:lnTo>
                  <a:lnTo>
                    <a:pt x="685" y="519"/>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48"/>
            <p:cNvSpPr/>
            <p:nvPr/>
          </p:nvSpPr>
          <p:spPr>
            <a:xfrm>
              <a:off x="1606475" y="1559700"/>
              <a:ext cx="17125" cy="8850"/>
            </a:xfrm>
            <a:custGeom>
              <a:avLst/>
              <a:gdLst/>
              <a:ahLst/>
              <a:cxnLst/>
              <a:rect l="l" t="t" r="r" b="b"/>
              <a:pathLst>
                <a:path w="685" h="354" extrusionOk="0">
                  <a:moveTo>
                    <a:pt x="1" y="1"/>
                  </a:moveTo>
                  <a:lnTo>
                    <a:pt x="1" y="353"/>
                  </a:lnTo>
                  <a:lnTo>
                    <a:pt x="685" y="353"/>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48"/>
            <p:cNvSpPr/>
            <p:nvPr/>
          </p:nvSpPr>
          <p:spPr>
            <a:xfrm>
              <a:off x="1606475" y="1531725"/>
              <a:ext cx="17125" cy="21275"/>
            </a:xfrm>
            <a:custGeom>
              <a:avLst/>
              <a:gdLst/>
              <a:ahLst/>
              <a:cxnLst/>
              <a:rect l="l" t="t" r="r" b="b"/>
              <a:pathLst>
                <a:path w="685" h="851" extrusionOk="0">
                  <a:moveTo>
                    <a:pt x="1" y="0"/>
                  </a:moveTo>
                  <a:lnTo>
                    <a:pt x="1" y="850"/>
                  </a:lnTo>
                  <a:lnTo>
                    <a:pt x="685" y="850"/>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48"/>
            <p:cNvSpPr/>
            <p:nvPr/>
          </p:nvSpPr>
          <p:spPr>
            <a:xfrm>
              <a:off x="1606475" y="1522925"/>
              <a:ext cx="17125" cy="2075"/>
            </a:xfrm>
            <a:custGeom>
              <a:avLst/>
              <a:gdLst/>
              <a:ahLst/>
              <a:cxnLst/>
              <a:rect l="l" t="t" r="r" b="b"/>
              <a:pathLst>
                <a:path w="685" h="83" extrusionOk="0">
                  <a:moveTo>
                    <a:pt x="1" y="0"/>
                  </a:moveTo>
                  <a:lnTo>
                    <a:pt x="1" y="83"/>
                  </a:lnTo>
                  <a:lnTo>
                    <a:pt x="685" y="83"/>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48"/>
            <p:cNvSpPr/>
            <p:nvPr/>
          </p:nvSpPr>
          <p:spPr>
            <a:xfrm>
              <a:off x="949900" y="1559700"/>
              <a:ext cx="17125" cy="8850"/>
            </a:xfrm>
            <a:custGeom>
              <a:avLst/>
              <a:gdLst/>
              <a:ahLst/>
              <a:cxnLst/>
              <a:rect l="l" t="t" r="r" b="b"/>
              <a:pathLst>
                <a:path w="685" h="354" extrusionOk="0">
                  <a:moveTo>
                    <a:pt x="0" y="1"/>
                  </a:moveTo>
                  <a:lnTo>
                    <a:pt x="0" y="353"/>
                  </a:lnTo>
                  <a:lnTo>
                    <a:pt x="684" y="353"/>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48"/>
            <p:cNvSpPr/>
            <p:nvPr/>
          </p:nvSpPr>
          <p:spPr>
            <a:xfrm>
              <a:off x="949900" y="1581475"/>
              <a:ext cx="17125" cy="23350"/>
            </a:xfrm>
            <a:custGeom>
              <a:avLst/>
              <a:gdLst/>
              <a:ahLst/>
              <a:cxnLst/>
              <a:rect l="l" t="t" r="r" b="b"/>
              <a:pathLst>
                <a:path w="685" h="934" extrusionOk="0">
                  <a:moveTo>
                    <a:pt x="0" y="0"/>
                  </a:moveTo>
                  <a:lnTo>
                    <a:pt x="0" y="519"/>
                  </a:lnTo>
                  <a:lnTo>
                    <a:pt x="0" y="933"/>
                  </a:lnTo>
                  <a:lnTo>
                    <a:pt x="684" y="933"/>
                  </a:lnTo>
                  <a:lnTo>
                    <a:pt x="684" y="519"/>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48"/>
            <p:cNvSpPr/>
            <p:nvPr/>
          </p:nvSpPr>
          <p:spPr>
            <a:xfrm>
              <a:off x="949900" y="1613600"/>
              <a:ext cx="17125" cy="10900"/>
            </a:xfrm>
            <a:custGeom>
              <a:avLst/>
              <a:gdLst/>
              <a:ahLst/>
              <a:cxnLst/>
              <a:rect l="l" t="t" r="r" b="b"/>
              <a:pathLst>
                <a:path w="685" h="436" extrusionOk="0">
                  <a:moveTo>
                    <a:pt x="0" y="1"/>
                  </a:moveTo>
                  <a:lnTo>
                    <a:pt x="0" y="436"/>
                  </a:lnTo>
                  <a:lnTo>
                    <a:pt x="684" y="436"/>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48"/>
            <p:cNvSpPr/>
            <p:nvPr/>
          </p:nvSpPr>
          <p:spPr>
            <a:xfrm>
              <a:off x="949900" y="1531725"/>
              <a:ext cx="17125" cy="21275"/>
            </a:xfrm>
            <a:custGeom>
              <a:avLst/>
              <a:gdLst/>
              <a:ahLst/>
              <a:cxnLst/>
              <a:rect l="l" t="t" r="r" b="b"/>
              <a:pathLst>
                <a:path w="685" h="851" extrusionOk="0">
                  <a:moveTo>
                    <a:pt x="0" y="0"/>
                  </a:moveTo>
                  <a:lnTo>
                    <a:pt x="0" y="850"/>
                  </a:lnTo>
                  <a:lnTo>
                    <a:pt x="684" y="850"/>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48"/>
            <p:cNvSpPr/>
            <p:nvPr/>
          </p:nvSpPr>
          <p:spPr>
            <a:xfrm>
              <a:off x="949900" y="1659200"/>
              <a:ext cx="17125" cy="6250"/>
            </a:xfrm>
            <a:custGeom>
              <a:avLst/>
              <a:gdLst/>
              <a:ahLst/>
              <a:cxnLst/>
              <a:rect l="l" t="t" r="r" b="b"/>
              <a:pathLst>
                <a:path w="685" h="250" extrusionOk="0">
                  <a:moveTo>
                    <a:pt x="0" y="1"/>
                  </a:moveTo>
                  <a:lnTo>
                    <a:pt x="0" y="250"/>
                  </a:lnTo>
                  <a:lnTo>
                    <a:pt x="684" y="250"/>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48"/>
            <p:cNvSpPr/>
            <p:nvPr/>
          </p:nvSpPr>
          <p:spPr>
            <a:xfrm>
              <a:off x="949900" y="1630700"/>
              <a:ext cx="17125" cy="17650"/>
            </a:xfrm>
            <a:custGeom>
              <a:avLst/>
              <a:gdLst/>
              <a:ahLst/>
              <a:cxnLst/>
              <a:rect l="l" t="t" r="r" b="b"/>
              <a:pathLst>
                <a:path w="685" h="706" extrusionOk="0">
                  <a:moveTo>
                    <a:pt x="0" y="1"/>
                  </a:moveTo>
                  <a:lnTo>
                    <a:pt x="0" y="705"/>
                  </a:lnTo>
                  <a:lnTo>
                    <a:pt x="684" y="705"/>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48"/>
            <p:cNvSpPr/>
            <p:nvPr/>
          </p:nvSpPr>
          <p:spPr>
            <a:xfrm>
              <a:off x="949900" y="1522925"/>
              <a:ext cx="17125" cy="2075"/>
            </a:xfrm>
            <a:custGeom>
              <a:avLst/>
              <a:gdLst/>
              <a:ahLst/>
              <a:cxnLst/>
              <a:rect l="l" t="t" r="r" b="b"/>
              <a:pathLst>
                <a:path w="685" h="83" extrusionOk="0">
                  <a:moveTo>
                    <a:pt x="0" y="0"/>
                  </a:moveTo>
                  <a:lnTo>
                    <a:pt x="0" y="83"/>
                  </a:lnTo>
                  <a:lnTo>
                    <a:pt x="684" y="83"/>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5" name="Google Shape;1175;p48"/>
          <p:cNvGrpSpPr/>
          <p:nvPr/>
        </p:nvGrpSpPr>
        <p:grpSpPr>
          <a:xfrm>
            <a:off x="1143910" y="746727"/>
            <a:ext cx="737908" cy="797235"/>
            <a:chOff x="1042650" y="2229250"/>
            <a:chExt cx="483525" cy="522400"/>
          </a:xfrm>
        </p:grpSpPr>
        <p:sp>
          <p:nvSpPr>
            <p:cNvPr id="1176" name="Google Shape;1176;p48"/>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48"/>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48"/>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48"/>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48"/>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48"/>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48"/>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48"/>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48"/>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48"/>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48"/>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48"/>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48"/>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48"/>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48"/>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48"/>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48"/>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3" name="Google Shape;1193;p48"/>
          <p:cNvGrpSpPr/>
          <p:nvPr/>
        </p:nvGrpSpPr>
        <p:grpSpPr>
          <a:xfrm>
            <a:off x="2641269" y="1696162"/>
            <a:ext cx="787735" cy="787735"/>
            <a:chOff x="6112450" y="2183650"/>
            <a:chExt cx="516175" cy="516175"/>
          </a:xfrm>
        </p:grpSpPr>
        <p:sp>
          <p:nvSpPr>
            <p:cNvPr id="1194" name="Google Shape;1194;p48"/>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48"/>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0" name="Picture 69">
            <a:extLst>
              <a:ext uri="{FF2B5EF4-FFF2-40B4-BE49-F238E27FC236}">
                <a16:creationId xmlns:a16="http://schemas.microsoft.com/office/drawing/2014/main" id="{58594C47-9E9E-4043-9550-451AC3EC02D0}"/>
              </a:ext>
            </a:extLst>
          </p:cNvPr>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2443125" y="348348"/>
            <a:ext cx="1080000" cy="1080000"/>
          </a:xfrm>
          <a:prstGeom prst="rect">
            <a:avLst/>
          </a:prstGeom>
        </p:spPr>
      </p:pic>
      <p:pic>
        <p:nvPicPr>
          <p:cNvPr id="3" name="Picture 2">
            <a:extLst>
              <a:ext uri="{FF2B5EF4-FFF2-40B4-BE49-F238E27FC236}">
                <a16:creationId xmlns:a16="http://schemas.microsoft.com/office/drawing/2014/main" id="{D75B3785-79AF-481F-848B-2D2531D43F56}"/>
              </a:ext>
            </a:extLst>
          </p:cNvPr>
          <p:cNvPicPr>
            <a:picLocks noChangeAspect="1"/>
          </p:cNvPicPr>
          <p:nvPr/>
        </p:nvPicPr>
        <p:blipFill>
          <a:blip r:embed="rId4"/>
          <a:stretch>
            <a:fillRect/>
          </a:stretch>
        </p:blipFill>
        <p:spPr>
          <a:xfrm>
            <a:off x="5784213" y="1036228"/>
            <a:ext cx="2358063" cy="3402972"/>
          </a:xfrm>
          <a:prstGeom prst="rect">
            <a:avLst/>
          </a:prstGeom>
        </p:spPr>
      </p:pic>
      <p:sp>
        <p:nvSpPr>
          <p:cNvPr id="5" name="Picture Placeholder 4">
            <a:extLst>
              <a:ext uri="{FF2B5EF4-FFF2-40B4-BE49-F238E27FC236}">
                <a16:creationId xmlns:a16="http://schemas.microsoft.com/office/drawing/2014/main" id="{C9C88037-70B7-4B42-B775-5C3CC040CE49}"/>
              </a:ext>
            </a:extLst>
          </p:cNvPr>
          <p:cNvSpPr>
            <a:spLocks noGrp="1"/>
          </p:cNvSpPr>
          <p:nvPr>
            <p:ph type="pic" idx="2"/>
          </p:nvPr>
        </p:nvSpPr>
        <p:spPr>
          <a:xfrm>
            <a:off x="5676732" y="997000"/>
            <a:ext cx="2558400" cy="3442200"/>
          </a:xfrm>
        </p:spPr>
      </p:sp>
    </p:spTree>
    <p:extLst>
      <p:ext uri="{BB962C8B-B14F-4D97-AF65-F5344CB8AC3E}">
        <p14:creationId xmlns:p14="http://schemas.microsoft.com/office/powerpoint/2010/main" val="1740186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TABLIČNA METODA</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indent="-457200"/>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roup 4">
            <a:extLst>
              <a:ext uri="{FF2B5EF4-FFF2-40B4-BE49-F238E27FC236}">
                <a16:creationId xmlns:a16="http://schemas.microsoft.com/office/drawing/2014/main" id="{16C5158E-DCEC-47E5-9EDA-56B7A9027F7B}"/>
              </a:ext>
            </a:extLst>
          </p:cNvPr>
          <p:cNvGrpSpPr>
            <a:grpSpLocks/>
          </p:cNvGrpSpPr>
          <p:nvPr/>
        </p:nvGrpSpPr>
        <p:grpSpPr bwMode="auto">
          <a:xfrm>
            <a:off x="3050561" y="1781763"/>
            <a:ext cx="4249271" cy="322730"/>
            <a:chOff x="4297" y="9328"/>
            <a:chExt cx="4867" cy="369"/>
          </a:xfrm>
        </p:grpSpPr>
        <p:sp>
          <p:nvSpPr>
            <p:cNvPr id="31" name="Line 7">
              <a:extLst>
                <a:ext uri="{FF2B5EF4-FFF2-40B4-BE49-F238E27FC236}">
                  <a16:creationId xmlns:a16="http://schemas.microsoft.com/office/drawing/2014/main" id="{F3988E34-E4D4-41A0-B492-626891DFF7E1}"/>
                </a:ext>
              </a:extLst>
            </p:cNvPr>
            <p:cNvSpPr>
              <a:spLocks noChangeShapeType="1"/>
            </p:cNvSpPr>
            <p:nvPr/>
          </p:nvSpPr>
          <p:spPr bwMode="auto">
            <a:xfrm>
              <a:off x="4304" y="9328"/>
              <a:ext cx="4860" cy="0"/>
            </a:xfrm>
            <a:prstGeom prst="line">
              <a:avLst/>
            </a:prstGeom>
            <a:noFill/>
            <a:ln w="9525">
              <a:solidFill>
                <a:srgbClr val="000000"/>
              </a:solidFill>
              <a:round/>
              <a:headEnd/>
              <a:tailEnd type="triangle" w="med" len="med"/>
            </a:ln>
          </p:spPr>
          <p:txBody>
            <a:bodyPr/>
            <a:lstStyle/>
            <a:p>
              <a:endParaRPr lang="hr-HR" sz="1050"/>
            </a:p>
          </p:txBody>
        </p:sp>
        <p:sp>
          <p:nvSpPr>
            <p:cNvPr id="32" name="Line 6">
              <a:extLst>
                <a:ext uri="{FF2B5EF4-FFF2-40B4-BE49-F238E27FC236}">
                  <a16:creationId xmlns:a16="http://schemas.microsoft.com/office/drawing/2014/main" id="{CCEEC373-D159-466A-A530-7876C4CAD499}"/>
                </a:ext>
              </a:extLst>
            </p:cNvPr>
            <p:cNvSpPr>
              <a:spLocks noChangeShapeType="1"/>
            </p:cNvSpPr>
            <p:nvPr/>
          </p:nvSpPr>
          <p:spPr bwMode="auto">
            <a:xfrm flipH="1">
              <a:off x="4477" y="9328"/>
              <a:ext cx="4500" cy="369"/>
            </a:xfrm>
            <a:prstGeom prst="line">
              <a:avLst/>
            </a:prstGeom>
            <a:noFill/>
            <a:ln w="9525">
              <a:solidFill>
                <a:srgbClr val="000000"/>
              </a:solidFill>
              <a:round/>
              <a:headEnd/>
              <a:tailEnd type="triangle" w="med" len="med"/>
            </a:ln>
          </p:spPr>
          <p:txBody>
            <a:bodyPr/>
            <a:lstStyle/>
            <a:p>
              <a:endParaRPr lang="hr-HR" sz="1050"/>
            </a:p>
          </p:txBody>
        </p:sp>
        <p:sp>
          <p:nvSpPr>
            <p:cNvPr id="33" name="Line 5">
              <a:extLst>
                <a:ext uri="{FF2B5EF4-FFF2-40B4-BE49-F238E27FC236}">
                  <a16:creationId xmlns:a16="http://schemas.microsoft.com/office/drawing/2014/main" id="{7D13167A-5724-403E-B0DA-D50FBBF05EBA}"/>
                </a:ext>
              </a:extLst>
            </p:cNvPr>
            <p:cNvSpPr>
              <a:spLocks noChangeShapeType="1"/>
            </p:cNvSpPr>
            <p:nvPr/>
          </p:nvSpPr>
          <p:spPr bwMode="auto">
            <a:xfrm>
              <a:off x="4297" y="9689"/>
              <a:ext cx="4860" cy="0"/>
            </a:xfrm>
            <a:prstGeom prst="line">
              <a:avLst/>
            </a:prstGeom>
            <a:noFill/>
            <a:ln w="9525">
              <a:solidFill>
                <a:srgbClr val="000000"/>
              </a:solidFill>
              <a:round/>
              <a:headEnd/>
              <a:tailEnd type="triangle" w="med" len="med"/>
            </a:ln>
          </p:spPr>
          <p:txBody>
            <a:bodyPr/>
            <a:lstStyle/>
            <a:p>
              <a:endParaRPr lang="hr-HR" sz="1050"/>
            </a:p>
          </p:txBody>
        </p:sp>
      </p:grpSp>
      <p:graphicFrame>
        <p:nvGraphicFramePr>
          <p:cNvPr id="34" name="Group 404">
            <a:extLst>
              <a:ext uri="{FF2B5EF4-FFF2-40B4-BE49-F238E27FC236}">
                <a16:creationId xmlns:a16="http://schemas.microsoft.com/office/drawing/2014/main" id="{47240D34-3850-4C12-9E27-4A34C16285AC}"/>
              </a:ext>
            </a:extLst>
          </p:cNvPr>
          <p:cNvGraphicFramePr>
            <a:graphicFrameLocks noGrp="1"/>
          </p:cNvGraphicFramePr>
          <p:nvPr>
            <p:extLst>
              <p:ext uri="{D42A27DB-BD31-4B8C-83A1-F6EECF244321}">
                <p14:modId xmlns:p14="http://schemas.microsoft.com/office/powerpoint/2010/main" val="1835161173"/>
              </p:ext>
            </p:extLst>
          </p:nvPr>
        </p:nvGraphicFramePr>
        <p:xfrm>
          <a:off x="839500" y="1348512"/>
          <a:ext cx="7050443" cy="3096390"/>
        </p:xfrm>
        <a:graphic>
          <a:graphicData uri="http://schemas.openxmlformats.org/drawingml/2006/table">
            <a:tbl>
              <a:tblPr/>
              <a:tblGrid>
                <a:gridCol w="1684619">
                  <a:extLst>
                    <a:ext uri="{9D8B030D-6E8A-4147-A177-3AD203B41FA5}">
                      <a16:colId xmlns:a16="http://schemas.microsoft.com/office/drawing/2014/main" val="20000"/>
                    </a:ext>
                  </a:extLst>
                </a:gridCol>
                <a:gridCol w="1072684">
                  <a:extLst>
                    <a:ext uri="{9D8B030D-6E8A-4147-A177-3AD203B41FA5}">
                      <a16:colId xmlns:a16="http://schemas.microsoft.com/office/drawing/2014/main" val="20001"/>
                    </a:ext>
                  </a:extLst>
                </a:gridCol>
                <a:gridCol w="1072686">
                  <a:extLst>
                    <a:ext uri="{9D8B030D-6E8A-4147-A177-3AD203B41FA5}">
                      <a16:colId xmlns:a16="http://schemas.microsoft.com/office/drawing/2014/main" val="20002"/>
                    </a:ext>
                  </a:extLst>
                </a:gridCol>
                <a:gridCol w="1075084">
                  <a:extLst>
                    <a:ext uri="{9D8B030D-6E8A-4147-A177-3AD203B41FA5}">
                      <a16:colId xmlns:a16="http://schemas.microsoft.com/office/drawing/2014/main" val="20003"/>
                    </a:ext>
                  </a:extLst>
                </a:gridCol>
                <a:gridCol w="1072684">
                  <a:extLst>
                    <a:ext uri="{9D8B030D-6E8A-4147-A177-3AD203B41FA5}">
                      <a16:colId xmlns:a16="http://schemas.microsoft.com/office/drawing/2014/main" val="20004"/>
                    </a:ext>
                  </a:extLst>
                </a:gridCol>
                <a:gridCol w="1072686">
                  <a:extLst>
                    <a:ext uri="{9D8B030D-6E8A-4147-A177-3AD203B41FA5}">
                      <a16:colId xmlns:a16="http://schemas.microsoft.com/office/drawing/2014/main" val="20005"/>
                    </a:ext>
                  </a:extLst>
                </a:gridCol>
              </a:tblGrid>
              <a:tr h="30963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Kolo </a:t>
                      </a:r>
                      <a:r>
                        <a:rPr kumimoji="0" lang="en-US" sz="1200" b="0" i="0" u="none" strike="noStrike" cap="none" normalizeH="0" baseline="0" dirty="0">
                          <a:ln>
                            <a:noFill/>
                          </a:ln>
                          <a:solidFill>
                            <a:schemeClr val="tx1"/>
                          </a:solidFill>
                          <a:effectLst/>
                          <a:latin typeface="Arial" charset="0"/>
                          <a:cs typeface="Times New Roman" pitchFamily="18" charset="0"/>
                        </a:rPr>
                        <a:t>\ Par</a:t>
                      </a:r>
                      <a:endParaRPr kumimoji="0" lang="en-US"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2</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3</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963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I</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1</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2</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3</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963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II</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6</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7</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8</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963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2</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3</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4</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963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IV</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8</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9</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1</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2</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963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4</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5</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6</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963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1</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2</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3</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963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6</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7</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8</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0963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3</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4</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963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IX</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9</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3714360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TABLIČNA METODA</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indent="-457200"/>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29" name="Group 401">
            <a:extLst>
              <a:ext uri="{FF2B5EF4-FFF2-40B4-BE49-F238E27FC236}">
                <a16:creationId xmlns:a16="http://schemas.microsoft.com/office/drawing/2014/main" id="{D232B45E-C4AA-4D6C-BFE8-BB9AEBD7BBFD}"/>
              </a:ext>
            </a:extLst>
          </p:cNvPr>
          <p:cNvGraphicFramePr>
            <a:graphicFrameLocks/>
          </p:cNvGraphicFramePr>
          <p:nvPr>
            <p:extLst>
              <p:ext uri="{D42A27DB-BD31-4B8C-83A1-F6EECF244321}">
                <p14:modId xmlns:p14="http://schemas.microsoft.com/office/powerpoint/2010/main" val="1443602249"/>
              </p:ext>
            </p:extLst>
          </p:nvPr>
        </p:nvGraphicFramePr>
        <p:xfrm>
          <a:off x="892888" y="1368913"/>
          <a:ext cx="7089765" cy="3152384"/>
        </p:xfrm>
        <a:graphic>
          <a:graphicData uri="http://schemas.openxmlformats.org/drawingml/2006/table">
            <a:tbl>
              <a:tblPr/>
              <a:tblGrid>
                <a:gridCol w="1694330">
                  <a:extLst>
                    <a:ext uri="{9D8B030D-6E8A-4147-A177-3AD203B41FA5}">
                      <a16:colId xmlns:a16="http://schemas.microsoft.com/office/drawing/2014/main" val="20000"/>
                    </a:ext>
                  </a:extLst>
                </a:gridCol>
                <a:gridCol w="1079371">
                  <a:extLst>
                    <a:ext uri="{9D8B030D-6E8A-4147-A177-3AD203B41FA5}">
                      <a16:colId xmlns:a16="http://schemas.microsoft.com/office/drawing/2014/main" val="20001"/>
                    </a:ext>
                  </a:extLst>
                </a:gridCol>
                <a:gridCol w="1079371">
                  <a:extLst>
                    <a:ext uri="{9D8B030D-6E8A-4147-A177-3AD203B41FA5}">
                      <a16:colId xmlns:a16="http://schemas.microsoft.com/office/drawing/2014/main" val="20002"/>
                    </a:ext>
                  </a:extLst>
                </a:gridCol>
                <a:gridCol w="1077951">
                  <a:extLst>
                    <a:ext uri="{9D8B030D-6E8A-4147-A177-3AD203B41FA5}">
                      <a16:colId xmlns:a16="http://schemas.microsoft.com/office/drawing/2014/main" val="20003"/>
                    </a:ext>
                  </a:extLst>
                </a:gridCol>
                <a:gridCol w="1079371">
                  <a:extLst>
                    <a:ext uri="{9D8B030D-6E8A-4147-A177-3AD203B41FA5}">
                      <a16:colId xmlns:a16="http://schemas.microsoft.com/office/drawing/2014/main" val="20004"/>
                    </a:ext>
                  </a:extLst>
                </a:gridCol>
                <a:gridCol w="1079371">
                  <a:extLst>
                    <a:ext uri="{9D8B030D-6E8A-4147-A177-3AD203B41FA5}">
                      <a16:colId xmlns:a16="http://schemas.microsoft.com/office/drawing/2014/main" val="20005"/>
                    </a:ext>
                  </a:extLst>
                </a:gridCol>
              </a:tblGrid>
              <a:tr h="27696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Kolo </a:t>
                      </a:r>
                      <a:r>
                        <a:rPr kumimoji="0" lang="en-US" sz="1200" b="0" i="0" u="none" strike="noStrike" cap="none" normalizeH="0" baseline="0" dirty="0">
                          <a:ln>
                            <a:noFill/>
                          </a:ln>
                          <a:solidFill>
                            <a:schemeClr val="tx1"/>
                          </a:solidFill>
                          <a:effectLst/>
                          <a:latin typeface="Arial" charset="0"/>
                          <a:cs typeface="Times New Roman" pitchFamily="18" charset="0"/>
                        </a:rPr>
                        <a:t>\ Par</a:t>
                      </a:r>
                      <a:endParaRPr kumimoji="0" lang="en-US"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1961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961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10 - 6</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961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1851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IV</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8</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1961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1961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961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1961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3</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4</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19613">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IX</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9</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206815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TABLIČNA METODA</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indent="-457200"/>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 name="Group 4">
            <a:extLst>
              <a:ext uri="{FF2B5EF4-FFF2-40B4-BE49-F238E27FC236}">
                <a16:creationId xmlns:a16="http://schemas.microsoft.com/office/drawing/2014/main" id="{1619FDF0-BFF3-4B95-9B34-E836721F21C1}"/>
              </a:ext>
            </a:extLst>
          </p:cNvPr>
          <p:cNvGrpSpPr>
            <a:grpSpLocks/>
          </p:cNvGrpSpPr>
          <p:nvPr/>
        </p:nvGrpSpPr>
        <p:grpSpPr bwMode="auto">
          <a:xfrm>
            <a:off x="3926542" y="3991025"/>
            <a:ext cx="3087872" cy="374044"/>
            <a:chOff x="4537" y="9568"/>
            <a:chExt cx="4867" cy="369"/>
          </a:xfrm>
        </p:grpSpPr>
        <p:sp>
          <p:nvSpPr>
            <p:cNvPr id="30" name="Line 7">
              <a:extLst>
                <a:ext uri="{FF2B5EF4-FFF2-40B4-BE49-F238E27FC236}">
                  <a16:creationId xmlns:a16="http://schemas.microsoft.com/office/drawing/2014/main" id="{94024E37-6F9D-4389-9E55-00BA58D89F5C}"/>
                </a:ext>
              </a:extLst>
            </p:cNvPr>
            <p:cNvSpPr>
              <a:spLocks noChangeShapeType="1"/>
            </p:cNvSpPr>
            <p:nvPr/>
          </p:nvSpPr>
          <p:spPr bwMode="auto">
            <a:xfrm flipH="1">
              <a:off x="4544" y="9568"/>
              <a:ext cx="4860" cy="0"/>
            </a:xfrm>
            <a:prstGeom prst="line">
              <a:avLst/>
            </a:prstGeom>
            <a:noFill/>
            <a:ln w="9525">
              <a:solidFill>
                <a:srgbClr val="000000"/>
              </a:solidFill>
              <a:round/>
              <a:headEnd/>
              <a:tailEnd type="triangle" w="med" len="med"/>
            </a:ln>
          </p:spPr>
          <p:txBody>
            <a:bodyPr/>
            <a:lstStyle/>
            <a:p>
              <a:endParaRPr lang="hr-HR" sz="1050"/>
            </a:p>
          </p:txBody>
        </p:sp>
        <p:sp>
          <p:nvSpPr>
            <p:cNvPr id="31" name="Line 6">
              <a:extLst>
                <a:ext uri="{FF2B5EF4-FFF2-40B4-BE49-F238E27FC236}">
                  <a16:creationId xmlns:a16="http://schemas.microsoft.com/office/drawing/2014/main" id="{19149DE9-7CFA-4B95-8857-9D9CC71DC4B1}"/>
                </a:ext>
              </a:extLst>
            </p:cNvPr>
            <p:cNvSpPr>
              <a:spLocks noChangeShapeType="1"/>
            </p:cNvSpPr>
            <p:nvPr/>
          </p:nvSpPr>
          <p:spPr bwMode="auto">
            <a:xfrm flipV="1">
              <a:off x="4717" y="9568"/>
              <a:ext cx="4500" cy="369"/>
            </a:xfrm>
            <a:prstGeom prst="line">
              <a:avLst/>
            </a:prstGeom>
            <a:noFill/>
            <a:ln w="9525">
              <a:solidFill>
                <a:srgbClr val="000000"/>
              </a:solidFill>
              <a:round/>
              <a:headEnd/>
              <a:tailEnd type="triangle" w="med" len="med"/>
            </a:ln>
          </p:spPr>
          <p:txBody>
            <a:bodyPr/>
            <a:lstStyle/>
            <a:p>
              <a:endParaRPr lang="hr-HR" sz="1050"/>
            </a:p>
          </p:txBody>
        </p:sp>
        <p:sp>
          <p:nvSpPr>
            <p:cNvPr id="32" name="Line 5">
              <a:extLst>
                <a:ext uri="{FF2B5EF4-FFF2-40B4-BE49-F238E27FC236}">
                  <a16:creationId xmlns:a16="http://schemas.microsoft.com/office/drawing/2014/main" id="{96509380-BA13-47C8-A468-604011154B8D}"/>
                </a:ext>
              </a:extLst>
            </p:cNvPr>
            <p:cNvSpPr>
              <a:spLocks noChangeShapeType="1"/>
            </p:cNvSpPr>
            <p:nvPr/>
          </p:nvSpPr>
          <p:spPr bwMode="auto">
            <a:xfrm flipH="1">
              <a:off x="4537" y="9929"/>
              <a:ext cx="4860" cy="0"/>
            </a:xfrm>
            <a:prstGeom prst="line">
              <a:avLst/>
            </a:prstGeom>
            <a:noFill/>
            <a:ln w="9525">
              <a:solidFill>
                <a:srgbClr val="000000"/>
              </a:solidFill>
              <a:round/>
              <a:headEnd/>
              <a:tailEnd type="triangle" w="med" len="med"/>
            </a:ln>
          </p:spPr>
          <p:txBody>
            <a:bodyPr/>
            <a:lstStyle/>
            <a:p>
              <a:endParaRPr lang="hr-HR" sz="1050"/>
            </a:p>
          </p:txBody>
        </p:sp>
      </p:grpSp>
      <p:graphicFrame>
        <p:nvGraphicFramePr>
          <p:cNvPr id="33" name="Group 404">
            <a:extLst>
              <a:ext uri="{FF2B5EF4-FFF2-40B4-BE49-F238E27FC236}">
                <a16:creationId xmlns:a16="http://schemas.microsoft.com/office/drawing/2014/main" id="{EEFFC950-883D-414A-87F8-ABC30C14B325}"/>
              </a:ext>
            </a:extLst>
          </p:cNvPr>
          <p:cNvGraphicFramePr>
            <a:graphicFrameLocks noGrp="1"/>
          </p:cNvGraphicFramePr>
          <p:nvPr>
            <p:extLst>
              <p:ext uri="{D42A27DB-BD31-4B8C-83A1-F6EECF244321}">
                <p14:modId xmlns:p14="http://schemas.microsoft.com/office/powerpoint/2010/main" val="4241080561"/>
              </p:ext>
            </p:extLst>
          </p:nvPr>
        </p:nvGraphicFramePr>
        <p:xfrm>
          <a:off x="839499" y="1324915"/>
          <a:ext cx="6644750" cy="3196386"/>
        </p:xfrm>
        <a:graphic>
          <a:graphicData uri="http://schemas.openxmlformats.org/drawingml/2006/table">
            <a:tbl>
              <a:tblPr/>
              <a:tblGrid>
                <a:gridCol w="1588219">
                  <a:extLst>
                    <a:ext uri="{9D8B030D-6E8A-4147-A177-3AD203B41FA5}">
                      <a16:colId xmlns:a16="http://schemas.microsoft.com/office/drawing/2014/main" val="20000"/>
                    </a:ext>
                  </a:extLst>
                </a:gridCol>
                <a:gridCol w="1010501">
                  <a:extLst>
                    <a:ext uri="{9D8B030D-6E8A-4147-A177-3AD203B41FA5}">
                      <a16:colId xmlns:a16="http://schemas.microsoft.com/office/drawing/2014/main" val="20001"/>
                    </a:ext>
                  </a:extLst>
                </a:gridCol>
                <a:gridCol w="1012513">
                  <a:extLst>
                    <a:ext uri="{9D8B030D-6E8A-4147-A177-3AD203B41FA5}">
                      <a16:colId xmlns:a16="http://schemas.microsoft.com/office/drawing/2014/main" val="20002"/>
                    </a:ext>
                  </a:extLst>
                </a:gridCol>
                <a:gridCol w="1010501">
                  <a:extLst>
                    <a:ext uri="{9D8B030D-6E8A-4147-A177-3AD203B41FA5}">
                      <a16:colId xmlns:a16="http://schemas.microsoft.com/office/drawing/2014/main" val="20003"/>
                    </a:ext>
                  </a:extLst>
                </a:gridCol>
                <a:gridCol w="1012515">
                  <a:extLst>
                    <a:ext uri="{9D8B030D-6E8A-4147-A177-3AD203B41FA5}">
                      <a16:colId xmlns:a16="http://schemas.microsoft.com/office/drawing/2014/main" val="20004"/>
                    </a:ext>
                  </a:extLst>
                </a:gridCol>
                <a:gridCol w="1010501">
                  <a:extLst>
                    <a:ext uri="{9D8B030D-6E8A-4147-A177-3AD203B41FA5}">
                      <a16:colId xmlns:a16="http://schemas.microsoft.com/office/drawing/2014/main" val="20005"/>
                    </a:ext>
                  </a:extLst>
                </a:gridCol>
              </a:tblGrid>
              <a:tr h="319951">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Kolo </a:t>
                      </a:r>
                      <a:r>
                        <a:rPr kumimoji="0" lang="en-US" sz="1200" b="0" i="0" u="none" strike="noStrike" cap="none" normalizeH="0" baseline="0" dirty="0">
                          <a:ln>
                            <a:noFill/>
                          </a:ln>
                          <a:solidFill>
                            <a:schemeClr val="tx1"/>
                          </a:solidFill>
                          <a:effectLst/>
                          <a:latin typeface="Arial" charset="0"/>
                          <a:cs typeface="Times New Roman" pitchFamily="18" charset="0"/>
                        </a:rPr>
                        <a:t>\ Par</a:t>
                      </a:r>
                      <a:endParaRPr kumimoji="0" lang="en-US"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3</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19951">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838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 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9 - 3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9951">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5 - 8</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19951">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IV</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9 - 5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19951">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7 - 8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19951">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10 – 8</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9 – 7</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838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19951">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19951">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IX</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7 - 3</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9 -1</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0156131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TABLIČNA METODA</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indent="-457200"/>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29" name="Group 398">
            <a:extLst>
              <a:ext uri="{FF2B5EF4-FFF2-40B4-BE49-F238E27FC236}">
                <a16:creationId xmlns:a16="http://schemas.microsoft.com/office/drawing/2014/main" id="{0435F8D0-2481-4AF3-A1D7-751704FD7F3A}"/>
              </a:ext>
            </a:extLst>
          </p:cNvPr>
          <p:cNvGraphicFramePr>
            <a:graphicFrameLocks/>
          </p:cNvGraphicFramePr>
          <p:nvPr>
            <p:extLst>
              <p:ext uri="{D42A27DB-BD31-4B8C-83A1-F6EECF244321}">
                <p14:modId xmlns:p14="http://schemas.microsoft.com/office/powerpoint/2010/main" val="1961295324"/>
              </p:ext>
            </p:extLst>
          </p:nvPr>
        </p:nvGraphicFramePr>
        <p:xfrm>
          <a:off x="912775" y="1298602"/>
          <a:ext cx="6929574" cy="3180289"/>
        </p:xfrm>
        <a:graphic>
          <a:graphicData uri="http://schemas.openxmlformats.org/drawingml/2006/table">
            <a:tbl>
              <a:tblPr/>
              <a:tblGrid>
                <a:gridCol w="1656047">
                  <a:extLst>
                    <a:ext uri="{9D8B030D-6E8A-4147-A177-3AD203B41FA5}">
                      <a16:colId xmlns:a16="http://schemas.microsoft.com/office/drawing/2014/main" val="20000"/>
                    </a:ext>
                  </a:extLst>
                </a:gridCol>
                <a:gridCol w="1054983">
                  <a:extLst>
                    <a:ext uri="{9D8B030D-6E8A-4147-A177-3AD203B41FA5}">
                      <a16:colId xmlns:a16="http://schemas.microsoft.com/office/drawing/2014/main" val="20001"/>
                    </a:ext>
                  </a:extLst>
                </a:gridCol>
                <a:gridCol w="1054983">
                  <a:extLst>
                    <a:ext uri="{9D8B030D-6E8A-4147-A177-3AD203B41FA5}">
                      <a16:colId xmlns:a16="http://schemas.microsoft.com/office/drawing/2014/main" val="20002"/>
                    </a:ext>
                  </a:extLst>
                </a:gridCol>
                <a:gridCol w="1053595">
                  <a:extLst>
                    <a:ext uri="{9D8B030D-6E8A-4147-A177-3AD203B41FA5}">
                      <a16:colId xmlns:a16="http://schemas.microsoft.com/office/drawing/2014/main" val="20003"/>
                    </a:ext>
                  </a:extLst>
                </a:gridCol>
                <a:gridCol w="1054983">
                  <a:extLst>
                    <a:ext uri="{9D8B030D-6E8A-4147-A177-3AD203B41FA5}">
                      <a16:colId xmlns:a16="http://schemas.microsoft.com/office/drawing/2014/main" val="20004"/>
                    </a:ext>
                  </a:extLst>
                </a:gridCol>
                <a:gridCol w="1054983">
                  <a:extLst>
                    <a:ext uri="{9D8B030D-6E8A-4147-A177-3AD203B41FA5}">
                      <a16:colId xmlns:a16="http://schemas.microsoft.com/office/drawing/2014/main" val="20005"/>
                    </a:ext>
                  </a:extLst>
                </a:gridCol>
              </a:tblGrid>
              <a:tr h="25874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Kolo </a:t>
                      </a:r>
                      <a:r>
                        <a:rPr kumimoji="0" lang="en-US" sz="1200" b="0" i="0" u="none" strike="noStrike" cap="none" normalizeH="0" baseline="0" dirty="0">
                          <a:ln>
                            <a:noFill/>
                          </a:ln>
                          <a:solidFill>
                            <a:schemeClr val="tx1"/>
                          </a:solidFill>
                          <a:effectLst/>
                          <a:latin typeface="Arial" charset="0"/>
                          <a:cs typeface="Times New Roman" pitchFamily="18" charset="0"/>
                        </a:rPr>
                        <a:t>\ Par</a:t>
                      </a:r>
                      <a:endParaRPr kumimoji="0" lang="en-US"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247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I</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247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10 – 6</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7 – 5</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9 - 3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247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3 – 1</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2362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IV</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9 - 5</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247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4 – 2</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5 - 1</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6 - 9</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7 - 8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247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VI</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9 – 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2 - 5</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247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4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7- 1</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8 - 9</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247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VIII</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10 – 9</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1 - 8</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2 - 7</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3 - 6</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4 - 5</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247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IX</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5 – 10</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6 – 4</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7 - 3</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a:ln>
                            <a:noFill/>
                          </a:ln>
                          <a:solidFill>
                            <a:schemeClr val="tx1"/>
                          </a:solidFill>
                          <a:effectLst/>
                          <a:latin typeface="Arial" charset="0"/>
                          <a:cs typeface="Times New Roman" pitchFamily="18" charset="0"/>
                        </a:rPr>
                        <a:t>8 - 2</a:t>
                      </a:r>
                      <a:endParaRPr kumimoji="0" lang="hr-HR" sz="12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200" b="0" i="0" u="none" strike="noStrike" cap="none" normalizeH="0" baseline="0" dirty="0">
                          <a:ln>
                            <a:noFill/>
                          </a:ln>
                          <a:solidFill>
                            <a:schemeClr val="tx1"/>
                          </a:solidFill>
                          <a:effectLst/>
                          <a:latin typeface="Arial" charset="0"/>
                          <a:cs typeface="Times New Roman" pitchFamily="18" charset="0"/>
                        </a:rPr>
                        <a:t>9 -1</a:t>
                      </a:r>
                      <a:endParaRPr kumimoji="0" lang="hr-HR" sz="12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02599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94"/>
        <p:cNvGrpSpPr/>
        <p:nvPr/>
      </p:nvGrpSpPr>
      <p:grpSpPr>
        <a:xfrm>
          <a:off x="0" y="0"/>
          <a:ext cx="0" cy="0"/>
          <a:chOff x="0" y="0"/>
          <a:chExt cx="0" cy="0"/>
        </a:xfrm>
      </p:grpSpPr>
      <p:sp>
        <p:nvSpPr>
          <p:cNvPr id="1495" name="Google Shape;1495;p55"/>
          <p:cNvSpPr/>
          <p:nvPr/>
        </p:nvSpPr>
        <p:spPr>
          <a:xfrm>
            <a:off x="1718750" y="3173300"/>
            <a:ext cx="5706600" cy="496500"/>
          </a:xfrm>
          <a:prstGeom prst="roundRect">
            <a:avLst>
              <a:gd name="adj" fmla="val 6035"/>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55"/>
          <p:cNvSpPr txBox="1">
            <a:spLocks noGrp="1"/>
          </p:cNvSpPr>
          <p:nvPr>
            <p:ph type="title"/>
          </p:nvPr>
        </p:nvSpPr>
        <p:spPr>
          <a:xfrm>
            <a:off x="1539840" y="1750150"/>
            <a:ext cx="5844485" cy="137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hr-HR" dirty="0">
                <a:solidFill>
                  <a:schemeClr val="dk1"/>
                </a:solidFill>
              </a:rPr>
              <a:t>RADIONICA</a:t>
            </a:r>
            <a:endParaRPr dirty="0">
              <a:solidFill>
                <a:schemeClr val="dk1"/>
              </a:solidFill>
            </a:endParaRPr>
          </a:p>
        </p:txBody>
      </p:sp>
      <p:sp>
        <p:nvSpPr>
          <p:cNvPr id="1497" name="Google Shape;1497;p55"/>
          <p:cNvSpPr txBox="1">
            <a:spLocks noGrp="1"/>
          </p:cNvSpPr>
          <p:nvPr>
            <p:ph type="body" idx="1"/>
          </p:nvPr>
        </p:nvSpPr>
        <p:spPr>
          <a:xfrm>
            <a:off x="2045748" y="3231441"/>
            <a:ext cx="5052600" cy="38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hr-HR" dirty="0">
                <a:solidFill>
                  <a:schemeClr val="lt1"/>
                </a:solidFill>
              </a:rPr>
              <a:t>Probajmo</a:t>
            </a:r>
            <a:endParaRPr dirty="0">
              <a:solidFill>
                <a:schemeClr val="lt1"/>
              </a:solidFill>
            </a:endParaRPr>
          </a:p>
        </p:txBody>
      </p:sp>
      <p:grpSp>
        <p:nvGrpSpPr>
          <p:cNvPr id="1498" name="Google Shape;1498;p55"/>
          <p:cNvGrpSpPr/>
          <p:nvPr/>
        </p:nvGrpSpPr>
        <p:grpSpPr>
          <a:xfrm rot="1158857">
            <a:off x="6894551" y="667845"/>
            <a:ext cx="1631366" cy="787627"/>
            <a:chOff x="835375" y="1376250"/>
            <a:chExt cx="902750" cy="435850"/>
          </a:xfrm>
        </p:grpSpPr>
        <p:sp>
          <p:nvSpPr>
            <p:cNvPr id="1499" name="Google Shape;1499;p55"/>
            <p:cNvSpPr/>
            <p:nvPr/>
          </p:nvSpPr>
          <p:spPr>
            <a:xfrm>
              <a:off x="835375" y="1376250"/>
              <a:ext cx="902750" cy="435850"/>
            </a:xfrm>
            <a:custGeom>
              <a:avLst/>
              <a:gdLst/>
              <a:ahLst/>
              <a:cxnLst/>
              <a:rect l="l" t="t" r="r" b="b"/>
              <a:pathLst>
                <a:path w="36110" h="17434" extrusionOk="0">
                  <a:moveTo>
                    <a:pt x="9328" y="1"/>
                  </a:moveTo>
                  <a:cubicBezTo>
                    <a:pt x="8126" y="1"/>
                    <a:pt x="7089" y="954"/>
                    <a:pt x="7089" y="2157"/>
                  </a:cubicBezTo>
                  <a:lnTo>
                    <a:pt x="7089" y="2405"/>
                  </a:lnTo>
                  <a:cubicBezTo>
                    <a:pt x="6385" y="2592"/>
                    <a:pt x="5783" y="3193"/>
                    <a:pt x="5618" y="3877"/>
                  </a:cubicBezTo>
                  <a:cubicBezTo>
                    <a:pt x="5348" y="4064"/>
                    <a:pt x="5099" y="4229"/>
                    <a:pt x="4830" y="4478"/>
                  </a:cubicBezTo>
                  <a:lnTo>
                    <a:pt x="3192" y="4478"/>
                  </a:lnTo>
                  <a:lnTo>
                    <a:pt x="3192" y="6468"/>
                  </a:lnTo>
                  <a:lnTo>
                    <a:pt x="269" y="6468"/>
                  </a:lnTo>
                  <a:lnTo>
                    <a:pt x="166" y="7422"/>
                  </a:lnTo>
                  <a:lnTo>
                    <a:pt x="166" y="7588"/>
                  </a:lnTo>
                  <a:cubicBezTo>
                    <a:pt x="83" y="8023"/>
                    <a:pt x="0" y="8375"/>
                    <a:pt x="0" y="8728"/>
                  </a:cubicBezTo>
                  <a:cubicBezTo>
                    <a:pt x="0" y="8976"/>
                    <a:pt x="83" y="9246"/>
                    <a:pt x="83" y="9495"/>
                  </a:cubicBezTo>
                  <a:lnTo>
                    <a:pt x="269" y="10883"/>
                  </a:lnTo>
                  <a:lnTo>
                    <a:pt x="3192" y="10883"/>
                  </a:lnTo>
                  <a:lnTo>
                    <a:pt x="3192" y="12956"/>
                  </a:lnTo>
                  <a:lnTo>
                    <a:pt x="4830" y="12956"/>
                  </a:lnTo>
                  <a:cubicBezTo>
                    <a:pt x="5099" y="13205"/>
                    <a:pt x="5348" y="13392"/>
                    <a:pt x="5618" y="13475"/>
                  </a:cubicBezTo>
                  <a:cubicBezTo>
                    <a:pt x="5783" y="14242"/>
                    <a:pt x="6385" y="14843"/>
                    <a:pt x="7089" y="15029"/>
                  </a:cubicBezTo>
                  <a:lnTo>
                    <a:pt x="7089" y="15195"/>
                  </a:lnTo>
                  <a:cubicBezTo>
                    <a:pt x="7089" y="16501"/>
                    <a:pt x="8126" y="17434"/>
                    <a:pt x="9328" y="17434"/>
                  </a:cubicBezTo>
                  <a:cubicBezTo>
                    <a:pt x="10530" y="17434"/>
                    <a:pt x="11484" y="16501"/>
                    <a:pt x="11484" y="15195"/>
                  </a:cubicBezTo>
                  <a:lnTo>
                    <a:pt x="11484" y="12252"/>
                  </a:lnTo>
                  <a:lnTo>
                    <a:pt x="12520" y="12252"/>
                  </a:lnTo>
                  <a:lnTo>
                    <a:pt x="12520" y="11920"/>
                  </a:lnTo>
                  <a:lnTo>
                    <a:pt x="12707" y="11920"/>
                  </a:lnTo>
                  <a:lnTo>
                    <a:pt x="12603" y="11485"/>
                  </a:lnTo>
                  <a:lnTo>
                    <a:pt x="23673" y="11485"/>
                  </a:lnTo>
                  <a:lnTo>
                    <a:pt x="23590" y="11920"/>
                  </a:lnTo>
                  <a:lnTo>
                    <a:pt x="23755" y="11920"/>
                  </a:lnTo>
                  <a:lnTo>
                    <a:pt x="23755" y="12252"/>
                  </a:lnTo>
                  <a:lnTo>
                    <a:pt x="24626" y="12252"/>
                  </a:lnTo>
                  <a:lnTo>
                    <a:pt x="24626" y="15195"/>
                  </a:lnTo>
                  <a:cubicBezTo>
                    <a:pt x="24626" y="16501"/>
                    <a:pt x="25663" y="17434"/>
                    <a:pt x="26865" y="17434"/>
                  </a:cubicBezTo>
                  <a:cubicBezTo>
                    <a:pt x="28067" y="17434"/>
                    <a:pt x="29021" y="16501"/>
                    <a:pt x="29021" y="15195"/>
                  </a:cubicBezTo>
                  <a:lnTo>
                    <a:pt x="29021" y="15029"/>
                  </a:lnTo>
                  <a:cubicBezTo>
                    <a:pt x="29808" y="14843"/>
                    <a:pt x="30327" y="14242"/>
                    <a:pt x="30492" y="13475"/>
                  </a:cubicBezTo>
                  <a:cubicBezTo>
                    <a:pt x="30845" y="13392"/>
                    <a:pt x="31094" y="13205"/>
                    <a:pt x="31259" y="12956"/>
                  </a:cubicBezTo>
                  <a:lnTo>
                    <a:pt x="32918" y="12956"/>
                  </a:lnTo>
                  <a:lnTo>
                    <a:pt x="32918" y="10883"/>
                  </a:lnTo>
                  <a:lnTo>
                    <a:pt x="35923" y="10883"/>
                  </a:lnTo>
                  <a:lnTo>
                    <a:pt x="36027" y="9495"/>
                  </a:lnTo>
                  <a:cubicBezTo>
                    <a:pt x="36110" y="9142"/>
                    <a:pt x="36110" y="8893"/>
                    <a:pt x="36110" y="8728"/>
                  </a:cubicBezTo>
                  <a:cubicBezTo>
                    <a:pt x="36110" y="8375"/>
                    <a:pt x="36110" y="8023"/>
                    <a:pt x="35923" y="7588"/>
                  </a:cubicBezTo>
                  <a:lnTo>
                    <a:pt x="35923" y="7256"/>
                  </a:lnTo>
                  <a:lnTo>
                    <a:pt x="35758" y="6468"/>
                  </a:lnTo>
                  <a:lnTo>
                    <a:pt x="32918" y="6468"/>
                  </a:lnTo>
                  <a:lnTo>
                    <a:pt x="32918" y="4478"/>
                  </a:lnTo>
                  <a:lnTo>
                    <a:pt x="31259" y="4478"/>
                  </a:lnTo>
                  <a:cubicBezTo>
                    <a:pt x="31094" y="4229"/>
                    <a:pt x="30845" y="4064"/>
                    <a:pt x="30492" y="3877"/>
                  </a:cubicBezTo>
                  <a:cubicBezTo>
                    <a:pt x="30327" y="3193"/>
                    <a:pt x="29808" y="2592"/>
                    <a:pt x="29021" y="2405"/>
                  </a:cubicBezTo>
                  <a:lnTo>
                    <a:pt x="29021" y="2157"/>
                  </a:lnTo>
                  <a:cubicBezTo>
                    <a:pt x="29021" y="954"/>
                    <a:pt x="28067" y="1"/>
                    <a:pt x="26865" y="1"/>
                  </a:cubicBezTo>
                  <a:cubicBezTo>
                    <a:pt x="25663" y="1"/>
                    <a:pt x="24626" y="954"/>
                    <a:pt x="24626" y="2157"/>
                  </a:cubicBezTo>
                  <a:lnTo>
                    <a:pt x="24626" y="5100"/>
                  </a:lnTo>
                  <a:lnTo>
                    <a:pt x="23755" y="5100"/>
                  </a:lnTo>
                  <a:lnTo>
                    <a:pt x="23755" y="5349"/>
                  </a:lnTo>
                  <a:lnTo>
                    <a:pt x="23590" y="5349"/>
                  </a:lnTo>
                  <a:lnTo>
                    <a:pt x="23673" y="5950"/>
                  </a:lnTo>
                  <a:lnTo>
                    <a:pt x="12603" y="5950"/>
                  </a:lnTo>
                  <a:lnTo>
                    <a:pt x="12707" y="5349"/>
                  </a:lnTo>
                  <a:lnTo>
                    <a:pt x="12520" y="5349"/>
                  </a:lnTo>
                  <a:lnTo>
                    <a:pt x="12437" y="5100"/>
                  </a:lnTo>
                  <a:lnTo>
                    <a:pt x="11484" y="5100"/>
                  </a:lnTo>
                  <a:lnTo>
                    <a:pt x="11484" y="2157"/>
                  </a:lnTo>
                  <a:cubicBezTo>
                    <a:pt x="11484" y="954"/>
                    <a:pt x="10530" y="1"/>
                    <a:pt x="932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55"/>
            <p:cNvSpPr/>
            <p:nvPr/>
          </p:nvSpPr>
          <p:spPr>
            <a:xfrm>
              <a:off x="1623575" y="1613600"/>
              <a:ext cx="2100" cy="2100"/>
            </a:xfrm>
            <a:custGeom>
              <a:avLst/>
              <a:gdLst/>
              <a:ahLst/>
              <a:cxnLst/>
              <a:rect l="l" t="t" r="r" b="b"/>
              <a:pathLst>
                <a:path w="84" h="84" extrusionOk="0">
                  <a:moveTo>
                    <a:pt x="1" y="1"/>
                  </a:moveTo>
                  <a:lnTo>
                    <a:pt x="1" y="84"/>
                  </a:lnTo>
                  <a:lnTo>
                    <a:pt x="84" y="84"/>
                  </a:lnTo>
                  <a:lnTo>
                    <a:pt x="1"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55"/>
            <p:cNvSpPr/>
            <p:nvPr/>
          </p:nvSpPr>
          <p:spPr>
            <a:xfrm>
              <a:off x="911025" y="1572675"/>
              <a:ext cx="21800" cy="4150"/>
            </a:xfrm>
            <a:custGeom>
              <a:avLst/>
              <a:gdLst/>
              <a:ahLst/>
              <a:cxnLst/>
              <a:rect l="l" t="t" r="r" b="b"/>
              <a:pathLst>
                <a:path w="872" h="166" extrusionOk="0">
                  <a:moveTo>
                    <a:pt x="0" y="0"/>
                  </a:moveTo>
                  <a:cubicBezTo>
                    <a:pt x="83" y="83"/>
                    <a:pt x="83" y="83"/>
                    <a:pt x="83" y="166"/>
                  </a:cubicBezTo>
                  <a:lnTo>
                    <a:pt x="871" y="166"/>
                  </a:lnTo>
                  <a:cubicBezTo>
                    <a:pt x="871" y="83"/>
                    <a:pt x="871" y="83"/>
                    <a:pt x="767" y="83"/>
                  </a:cubicBezTo>
                  <a:lnTo>
                    <a:pt x="767"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55"/>
            <p:cNvSpPr/>
            <p:nvPr/>
          </p:nvSpPr>
          <p:spPr>
            <a:xfrm>
              <a:off x="919825" y="1583550"/>
              <a:ext cx="21275" cy="12975"/>
            </a:xfrm>
            <a:custGeom>
              <a:avLst/>
              <a:gdLst/>
              <a:ahLst/>
              <a:cxnLst/>
              <a:rect l="l" t="t" r="r" b="b"/>
              <a:pathLst>
                <a:path w="851" h="519" extrusionOk="0">
                  <a:moveTo>
                    <a:pt x="1" y="0"/>
                  </a:moveTo>
                  <a:cubicBezTo>
                    <a:pt x="84" y="83"/>
                    <a:pt x="84" y="249"/>
                    <a:pt x="167" y="332"/>
                  </a:cubicBezTo>
                  <a:cubicBezTo>
                    <a:pt x="167" y="436"/>
                    <a:pt x="250" y="436"/>
                    <a:pt x="250" y="519"/>
                  </a:cubicBezTo>
                  <a:lnTo>
                    <a:pt x="851" y="519"/>
                  </a:lnTo>
                  <a:cubicBezTo>
                    <a:pt x="768" y="332"/>
                    <a:pt x="685" y="166"/>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55"/>
            <p:cNvSpPr/>
            <p:nvPr/>
          </p:nvSpPr>
          <p:spPr>
            <a:xfrm>
              <a:off x="898075" y="1583550"/>
              <a:ext cx="23850" cy="12975"/>
            </a:xfrm>
            <a:custGeom>
              <a:avLst/>
              <a:gdLst/>
              <a:ahLst/>
              <a:cxnLst/>
              <a:rect l="l" t="t" r="r" b="b"/>
              <a:pathLst>
                <a:path w="954" h="519" extrusionOk="0">
                  <a:moveTo>
                    <a:pt x="0" y="0"/>
                  </a:moveTo>
                  <a:cubicBezTo>
                    <a:pt x="0" y="83"/>
                    <a:pt x="83" y="249"/>
                    <a:pt x="166" y="332"/>
                  </a:cubicBezTo>
                  <a:cubicBezTo>
                    <a:pt x="166" y="436"/>
                    <a:pt x="166" y="436"/>
                    <a:pt x="249" y="519"/>
                  </a:cubicBezTo>
                  <a:lnTo>
                    <a:pt x="954" y="519"/>
                  </a:lnTo>
                  <a:lnTo>
                    <a:pt x="871" y="436"/>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55"/>
            <p:cNvSpPr/>
            <p:nvPr/>
          </p:nvSpPr>
          <p:spPr>
            <a:xfrm>
              <a:off x="949900" y="16156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55"/>
            <p:cNvSpPr/>
            <p:nvPr/>
          </p:nvSpPr>
          <p:spPr>
            <a:xfrm>
              <a:off x="908950" y="1609450"/>
              <a:ext cx="21275" cy="6250"/>
            </a:xfrm>
            <a:custGeom>
              <a:avLst/>
              <a:gdLst/>
              <a:ahLst/>
              <a:cxnLst/>
              <a:rect l="l" t="t" r="r" b="b"/>
              <a:pathLst>
                <a:path w="851" h="250" extrusionOk="0">
                  <a:moveTo>
                    <a:pt x="1" y="1"/>
                  </a:moveTo>
                  <a:lnTo>
                    <a:pt x="1" y="167"/>
                  </a:lnTo>
                  <a:lnTo>
                    <a:pt x="1" y="250"/>
                  </a:lnTo>
                  <a:lnTo>
                    <a:pt x="850"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55"/>
            <p:cNvSpPr/>
            <p:nvPr/>
          </p:nvSpPr>
          <p:spPr>
            <a:xfrm>
              <a:off x="889250" y="1609450"/>
              <a:ext cx="19725" cy="6250"/>
            </a:xfrm>
            <a:custGeom>
              <a:avLst/>
              <a:gdLst/>
              <a:ahLst/>
              <a:cxnLst/>
              <a:rect l="l" t="t" r="r" b="b"/>
              <a:pathLst>
                <a:path w="789" h="250" extrusionOk="0">
                  <a:moveTo>
                    <a:pt x="1" y="1"/>
                  </a:moveTo>
                  <a:lnTo>
                    <a:pt x="1" y="167"/>
                  </a:lnTo>
                  <a:lnTo>
                    <a:pt x="1" y="250"/>
                  </a:lnTo>
                  <a:lnTo>
                    <a:pt x="789" y="250"/>
                  </a:lnTo>
                  <a:cubicBezTo>
                    <a:pt x="789" y="167"/>
                    <a:pt x="706" y="84"/>
                    <a:pt x="70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55"/>
            <p:cNvSpPr/>
            <p:nvPr/>
          </p:nvSpPr>
          <p:spPr>
            <a:xfrm>
              <a:off x="870075" y="1572675"/>
              <a:ext cx="30100" cy="43025"/>
            </a:xfrm>
            <a:custGeom>
              <a:avLst/>
              <a:gdLst/>
              <a:ahLst/>
              <a:cxnLst/>
              <a:rect l="l" t="t" r="r" b="b"/>
              <a:pathLst>
                <a:path w="1204" h="1721" extrusionOk="0">
                  <a:moveTo>
                    <a:pt x="167" y="0"/>
                  </a:moveTo>
                  <a:cubicBezTo>
                    <a:pt x="84" y="352"/>
                    <a:pt x="1" y="601"/>
                    <a:pt x="1" y="871"/>
                  </a:cubicBezTo>
                  <a:cubicBezTo>
                    <a:pt x="1" y="1119"/>
                    <a:pt x="84" y="1389"/>
                    <a:pt x="167" y="1721"/>
                  </a:cubicBezTo>
                  <a:lnTo>
                    <a:pt x="768" y="1721"/>
                  </a:lnTo>
                  <a:lnTo>
                    <a:pt x="602" y="1472"/>
                  </a:lnTo>
                  <a:lnTo>
                    <a:pt x="167" y="1472"/>
                  </a:lnTo>
                  <a:lnTo>
                    <a:pt x="250" y="954"/>
                  </a:lnTo>
                  <a:lnTo>
                    <a:pt x="436" y="954"/>
                  </a:lnTo>
                  <a:lnTo>
                    <a:pt x="277" y="582"/>
                  </a:lnTo>
                  <a:lnTo>
                    <a:pt x="277" y="582"/>
                  </a:lnTo>
                  <a:cubicBezTo>
                    <a:pt x="289" y="593"/>
                    <a:pt x="307" y="601"/>
                    <a:pt x="333" y="601"/>
                  </a:cubicBezTo>
                  <a:lnTo>
                    <a:pt x="436" y="767"/>
                  </a:lnTo>
                  <a:cubicBezTo>
                    <a:pt x="519" y="767"/>
                    <a:pt x="519" y="871"/>
                    <a:pt x="602" y="954"/>
                  </a:cubicBezTo>
                  <a:lnTo>
                    <a:pt x="1203" y="954"/>
                  </a:lnTo>
                  <a:cubicBezTo>
                    <a:pt x="1120" y="767"/>
                    <a:pt x="1037" y="601"/>
                    <a:pt x="954" y="435"/>
                  </a:cubicBezTo>
                  <a:lnTo>
                    <a:pt x="167" y="435"/>
                  </a:lnTo>
                  <a:lnTo>
                    <a:pt x="167" y="166"/>
                  </a:lnTo>
                  <a:lnTo>
                    <a:pt x="851" y="166"/>
                  </a:lnTo>
                  <a:cubicBezTo>
                    <a:pt x="851" y="83"/>
                    <a:pt x="851" y="83"/>
                    <a:pt x="768" y="83"/>
                  </a:cubicBezTo>
                  <a:lnTo>
                    <a:pt x="76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55"/>
            <p:cNvSpPr/>
            <p:nvPr/>
          </p:nvSpPr>
          <p:spPr>
            <a:xfrm>
              <a:off x="891325" y="1572675"/>
              <a:ext cx="21800" cy="4150"/>
            </a:xfrm>
            <a:custGeom>
              <a:avLst/>
              <a:gdLst/>
              <a:ahLst/>
              <a:cxnLst/>
              <a:rect l="l" t="t" r="r" b="b"/>
              <a:pathLst>
                <a:path w="872" h="166" extrusionOk="0">
                  <a:moveTo>
                    <a:pt x="1" y="0"/>
                  </a:moveTo>
                  <a:cubicBezTo>
                    <a:pt x="1" y="83"/>
                    <a:pt x="1" y="83"/>
                    <a:pt x="104" y="166"/>
                  </a:cubicBezTo>
                  <a:lnTo>
                    <a:pt x="871" y="166"/>
                  </a:lnTo>
                  <a:lnTo>
                    <a:pt x="788" y="83"/>
                  </a:lnTo>
                  <a:lnTo>
                    <a:pt x="78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55"/>
            <p:cNvSpPr/>
            <p:nvPr/>
          </p:nvSpPr>
          <p:spPr>
            <a:xfrm>
              <a:off x="1010525" y="1469025"/>
              <a:ext cx="34225" cy="250325"/>
            </a:xfrm>
            <a:custGeom>
              <a:avLst/>
              <a:gdLst/>
              <a:ahLst/>
              <a:cxnLst/>
              <a:rect l="l" t="t" r="r" b="b"/>
              <a:pathLst>
                <a:path w="1369" h="10013" extrusionOk="0">
                  <a:moveTo>
                    <a:pt x="684" y="0"/>
                  </a:moveTo>
                  <a:cubicBezTo>
                    <a:pt x="249" y="0"/>
                    <a:pt x="0" y="249"/>
                    <a:pt x="0" y="684"/>
                  </a:cubicBezTo>
                  <a:lnTo>
                    <a:pt x="0" y="9328"/>
                  </a:lnTo>
                  <a:cubicBezTo>
                    <a:pt x="0" y="9764"/>
                    <a:pt x="249" y="10012"/>
                    <a:pt x="684" y="10012"/>
                  </a:cubicBezTo>
                  <a:cubicBezTo>
                    <a:pt x="1037" y="10012"/>
                    <a:pt x="1369" y="9764"/>
                    <a:pt x="1369" y="9328"/>
                  </a:cubicBezTo>
                  <a:lnTo>
                    <a:pt x="1369" y="684"/>
                  </a:lnTo>
                  <a:cubicBezTo>
                    <a:pt x="1369"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55"/>
            <p:cNvSpPr/>
            <p:nvPr/>
          </p:nvSpPr>
          <p:spPr>
            <a:xfrm>
              <a:off x="1530825" y="1469025"/>
              <a:ext cx="34225" cy="250325"/>
            </a:xfrm>
            <a:custGeom>
              <a:avLst/>
              <a:gdLst/>
              <a:ahLst/>
              <a:cxnLst/>
              <a:rect l="l" t="t" r="r" b="b"/>
              <a:pathLst>
                <a:path w="1369" h="10013" extrusionOk="0">
                  <a:moveTo>
                    <a:pt x="684" y="0"/>
                  </a:moveTo>
                  <a:cubicBezTo>
                    <a:pt x="332" y="0"/>
                    <a:pt x="0" y="249"/>
                    <a:pt x="0" y="684"/>
                  </a:cubicBezTo>
                  <a:lnTo>
                    <a:pt x="0" y="9328"/>
                  </a:lnTo>
                  <a:cubicBezTo>
                    <a:pt x="0" y="9764"/>
                    <a:pt x="332" y="10012"/>
                    <a:pt x="684" y="10012"/>
                  </a:cubicBezTo>
                  <a:cubicBezTo>
                    <a:pt x="1037" y="10012"/>
                    <a:pt x="1368" y="9764"/>
                    <a:pt x="1368" y="9328"/>
                  </a:cubicBezTo>
                  <a:lnTo>
                    <a:pt x="1368" y="684"/>
                  </a:lnTo>
                  <a:cubicBezTo>
                    <a:pt x="1368"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55"/>
            <p:cNvSpPr/>
            <p:nvPr/>
          </p:nvSpPr>
          <p:spPr>
            <a:xfrm>
              <a:off x="1046800" y="1410450"/>
              <a:ext cx="479375" cy="367450"/>
            </a:xfrm>
            <a:custGeom>
              <a:avLst/>
              <a:gdLst/>
              <a:ahLst/>
              <a:cxnLst/>
              <a:rect l="l" t="t" r="r" b="b"/>
              <a:pathLst>
                <a:path w="19175" h="14698" extrusionOk="0">
                  <a:moveTo>
                    <a:pt x="2592" y="5370"/>
                  </a:moveTo>
                  <a:lnTo>
                    <a:pt x="2592" y="5701"/>
                  </a:lnTo>
                  <a:lnTo>
                    <a:pt x="2509" y="5888"/>
                  </a:lnTo>
                  <a:lnTo>
                    <a:pt x="1659" y="5888"/>
                  </a:lnTo>
                  <a:lnTo>
                    <a:pt x="1659" y="5370"/>
                  </a:lnTo>
                  <a:close/>
                  <a:moveTo>
                    <a:pt x="17537" y="5370"/>
                  </a:moveTo>
                  <a:lnTo>
                    <a:pt x="17537" y="5888"/>
                  </a:lnTo>
                  <a:lnTo>
                    <a:pt x="16853" y="5888"/>
                  </a:lnTo>
                  <a:lnTo>
                    <a:pt x="16853" y="5701"/>
                  </a:lnTo>
                  <a:cubicBezTo>
                    <a:pt x="16770" y="5618"/>
                    <a:pt x="16770" y="5536"/>
                    <a:pt x="16770" y="5370"/>
                  </a:cubicBezTo>
                  <a:close/>
                  <a:moveTo>
                    <a:pt x="3628" y="6406"/>
                  </a:moveTo>
                  <a:lnTo>
                    <a:pt x="3628" y="6655"/>
                  </a:lnTo>
                  <a:lnTo>
                    <a:pt x="2695" y="6655"/>
                  </a:lnTo>
                  <a:lnTo>
                    <a:pt x="2695" y="6406"/>
                  </a:lnTo>
                  <a:close/>
                  <a:moveTo>
                    <a:pt x="16687" y="6406"/>
                  </a:moveTo>
                  <a:lnTo>
                    <a:pt x="16687" y="6655"/>
                  </a:lnTo>
                  <a:lnTo>
                    <a:pt x="15817" y="6655"/>
                  </a:lnTo>
                  <a:lnTo>
                    <a:pt x="15817" y="6406"/>
                  </a:lnTo>
                  <a:close/>
                  <a:moveTo>
                    <a:pt x="3628" y="7691"/>
                  </a:moveTo>
                  <a:lnTo>
                    <a:pt x="3628" y="8210"/>
                  </a:lnTo>
                  <a:lnTo>
                    <a:pt x="2695" y="8210"/>
                  </a:lnTo>
                  <a:lnTo>
                    <a:pt x="2695" y="7691"/>
                  </a:lnTo>
                  <a:close/>
                  <a:moveTo>
                    <a:pt x="16687" y="7691"/>
                  </a:moveTo>
                  <a:lnTo>
                    <a:pt x="16687" y="8210"/>
                  </a:lnTo>
                  <a:lnTo>
                    <a:pt x="15817" y="8210"/>
                  </a:lnTo>
                  <a:lnTo>
                    <a:pt x="15817" y="7691"/>
                  </a:lnTo>
                  <a:close/>
                  <a:moveTo>
                    <a:pt x="2509" y="7961"/>
                  </a:moveTo>
                  <a:cubicBezTo>
                    <a:pt x="2509" y="8292"/>
                    <a:pt x="2509" y="8728"/>
                    <a:pt x="2592" y="9163"/>
                  </a:cubicBezTo>
                  <a:lnTo>
                    <a:pt x="1659" y="9163"/>
                  </a:lnTo>
                  <a:lnTo>
                    <a:pt x="1659" y="7961"/>
                  </a:lnTo>
                  <a:close/>
                  <a:moveTo>
                    <a:pt x="17537" y="7961"/>
                  </a:moveTo>
                  <a:lnTo>
                    <a:pt x="17537" y="9163"/>
                  </a:lnTo>
                  <a:lnTo>
                    <a:pt x="16770" y="9163"/>
                  </a:lnTo>
                  <a:cubicBezTo>
                    <a:pt x="16853" y="8728"/>
                    <a:pt x="16853" y="8292"/>
                    <a:pt x="16936" y="7961"/>
                  </a:cubicBezTo>
                  <a:close/>
                  <a:moveTo>
                    <a:pt x="871" y="1"/>
                  </a:moveTo>
                  <a:cubicBezTo>
                    <a:pt x="436" y="1"/>
                    <a:pt x="0" y="353"/>
                    <a:pt x="0" y="789"/>
                  </a:cubicBezTo>
                  <a:lnTo>
                    <a:pt x="0" y="13910"/>
                  </a:lnTo>
                  <a:cubicBezTo>
                    <a:pt x="0" y="14345"/>
                    <a:pt x="436" y="14698"/>
                    <a:pt x="871" y="14698"/>
                  </a:cubicBezTo>
                  <a:cubicBezTo>
                    <a:pt x="1306" y="14698"/>
                    <a:pt x="1659" y="14345"/>
                    <a:pt x="1659" y="13910"/>
                  </a:cubicBezTo>
                  <a:lnTo>
                    <a:pt x="1659" y="9515"/>
                  </a:lnTo>
                  <a:lnTo>
                    <a:pt x="2695" y="9515"/>
                  </a:lnTo>
                  <a:lnTo>
                    <a:pt x="2695" y="8479"/>
                  </a:lnTo>
                  <a:lnTo>
                    <a:pt x="3628" y="8479"/>
                  </a:lnTo>
                  <a:lnTo>
                    <a:pt x="3628" y="8728"/>
                  </a:lnTo>
                  <a:lnTo>
                    <a:pt x="15817" y="8728"/>
                  </a:lnTo>
                  <a:lnTo>
                    <a:pt x="15817" y="8479"/>
                  </a:lnTo>
                  <a:lnTo>
                    <a:pt x="16687" y="8479"/>
                  </a:lnTo>
                  <a:lnTo>
                    <a:pt x="16687" y="9515"/>
                  </a:lnTo>
                  <a:lnTo>
                    <a:pt x="17537" y="9515"/>
                  </a:lnTo>
                  <a:lnTo>
                    <a:pt x="17537" y="13910"/>
                  </a:lnTo>
                  <a:cubicBezTo>
                    <a:pt x="17537" y="14345"/>
                    <a:pt x="17972" y="14698"/>
                    <a:pt x="18408" y="14698"/>
                  </a:cubicBezTo>
                  <a:cubicBezTo>
                    <a:pt x="18843" y="14698"/>
                    <a:pt x="19175" y="14345"/>
                    <a:pt x="19175" y="13910"/>
                  </a:cubicBezTo>
                  <a:lnTo>
                    <a:pt x="19175" y="789"/>
                  </a:lnTo>
                  <a:cubicBezTo>
                    <a:pt x="19175" y="353"/>
                    <a:pt x="18843" y="1"/>
                    <a:pt x="18408" y="1"/>
                  </a:cubicBezTo>
                  <a:cubicBezTo>
                    <a:pt x="17972" y="1"/>
                    <a:pt x="17537" y="353"/>
                    <a:pt x="17537" y="789"/>
                  </a:cubicBezTo>
                  <a:lnTo>
                    <a:pt x="17537" y="5183"/>
                  </a:lnTo>
                  <a:lnTo>
                    <a:pt x="16687" y="5183"/>
                  </a:lnTo>
                  <a:lnTo>
                    <a:pt x="16687" y="6220"/>
                  </a:lnTo>
                  <a:lnTo>
                    <a:pt x="15817" y="6220"/>
                  </a:lnTo>
                  <a:lnTo>
                    <a:pt x="15817" y="5971"/>
                  </a:lnTo>
                  <a:lnTo>
                    <a:pt x="3628" y="5971"/>
                  </a:lnTo>
                  <a:lnTo>
                    <a:pt x="3628" y="6220"/>
                  </a:lnTo>
                  <a:lnTo>
                    <a:pt x="2695" y="6220"/>
                  </a:lnTo>
                  <a:lnTo>
                    <a:pt x="2695" y="5183"/>
                  </a:lnTo>
                  <a:lnTo>
                    <a:pt x="1659" y="5183"/>
                  </a:lnTo>
                  <a:lnTo>
                    <a:pt x="1659" y="789"/>
                  </a:lnTo>
                  <a:cubicBezTo>
                    <a:pt x="1659" y="353"/>
                    <a:pt x="1306"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55"/>
            <p:cNvSpPr/>
            <p:nvPr/>
          </p:nvSpPr>
          <p:spPr>
            <a:xfrm>
              <a:off x="930200" y="1609450"/>
              <a:ext cx="15575" cy="6250"/>
            </a:xfrm>
            <a:custGeom>
              <a:avLst/>
              <a:gdLst/>
              <a:ahLst/>
              <a:cxnLst/>
              <a:rect l="l" t="t" r="r" b="b"/>
              <a:pathLst>
                <a:path w="623" h="250" extrusionOk="0">
                  <a:moveTo>
                    <a:pt x="0" y="1"/>
                  </a:moveTo>
                  <a:lnTo>
                    <a:pt x="0" y="167"/>
                  </a:lnTo>
                  <a:lnTo>
                    <a:pt x="0" y="250"/>
                  </a:lnTo>
                  <a:lnTo>
                    <a:pt x="622" y="250"/>
                  </a:ln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55"/>
            <p:cNvSpPr/>
            <p:nvPr/>
          </p:nvSpPr>
          <p:spPr>
            <a:xfrm>
              <a:off x="939000" y="1583550"/>
              <a:ext cx="6775" cy="12975"/>
            </a:xfrm>
            <a:custGeom>
              <a:avLst/>
              <a:gdLst/>
              <a:ahLst/>
              <a:cxnLst/>
              <a:rect l="l" t="t" r="r" b="b"/>
              <a:pathLst>
                <a:path w="271" h="519" extrusionOk="0">
                  <a:moveTo>
                    <a:pt x="1" y="0"/>
                  </a:moveTo>
                  <a:cubicBezTo>
                    <a:pt x="84" y="83"/>
                    <a:pt x="84" y="249"/>
                    <a:pt x="167" y="332"/>
                  </a:cubicBezTo>
                  <a:cubicBezTo>
                    <a:pt x="167" y="436"/>
                    <a:pt x="167" y="436"/>
                    <a:pt x="270" y="519"/>
                  </a:cubicBezTo>
                  <a:lnTo>
                    <a:pt x="270" y="436"/>
                  </a:lnTo>
                  <a:lnTo>
                    <a:pt x="270"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55"/>
            <p:cNvSpPr/>
            <p:nvPr/>
          </p:nvSpPr>
          <p:spPr>
            <a:xfrm>
              <a:off x="932800" y="1572675"/>
              <a:ext cx="12975" cy="4150"/>
            </a:xfrm>
            <a:custGeom>
              <a:avLst/>
              <a:gdLst/>
              <a:ahLst/>
              <a:cxnLst/>
              <a:rect l="l" t="t" r="r" b="b"/>
              <a:pathLst>
                <a:path w="519" h="166" extrusionOk="0">
                  <a:moveTo>
                    <a:pt x="0" y="0"/>
                  </a:moveTo>
                  <a:cubicBezTo>
                    <a:pt x="0" y="83"/>
                    <a:pt x="0" y="83"/>
                    <a:pt x="83" y="166"/>
                  </a:cubicBezTo>
                  <a:lnTo>
                    <a:pt x="518" y="166"/>
                  </a:lnTo>
                  <a:lnTo>
                    <a:pt x="51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55"/>
            <p:cNvSpPr/>
            <p:nvPr/>
          </p:nvSpPr>
          <p:spPr>
            <a:xfrm>
              <a:off x="971650" y="1505800"/>
              <a:ext cx="34225" cy="176750"/>
            </a:xfrm>
            <a:custGeom>
              <a:avLst/>
              <a:gdLst/>
              <a:ahLst/>
              <a:cxnLst/>
              <a:rect l="l" t="t" r="r" b="b"/>
              <a:pathLst>
                <a:path w="1369" h="7070" extrusionOk="0">
                  <a:moveTo>
                    <a:pt x="851" y="1"/>
                  </a:moveTo>
                  <a:cubicBezTo>
                    <a:pt x="519" y="1"/>
                    <a:pt x="332" y="250"/>
                    <a:pt x="332" y="602"/>
                  </a:cubicBezTo>
                  <a:lnTo>
                    <a:pt x="332" y="1639"/>
                  </a:lnTo>
                  <a:lnTo>
                    <a:pt x="1" y="1639"/>
                  </a:lnTo>
                  <a:lnTo>
                    <a:pt x="1" y="2074"/>
                  </a:lnTo>
                  <a:lnTo>
                    <a:pt x="1" y="2157"/>
                  </a:lnTo>
                  <a:lnTo>
                    <a:pt x="332" y="2157"/>
                  </a:lnTo>
                  <a:lnTo>
                    <a:pt x="332" y="2592"/>
                  </a:lnTo>
                  <a:lnTo>
                    <a:pt x="1" y="2592"/>
                  </a:lnTo>
                  <a:cubicBezTo>
                    <a:pt x="1" y="2924"/>
                    <a:pt x="1" y="3193"/>
                    <a:pt x="84" y="3546"/>
                  </a:cubicBezTo>
                  <a:lnTo>
                    <a:pt x="1" y="3629"/>
                  </a:lnTo>
                  <a:lnTo>
                    <a:pt x="332" y="3629"/>
                  </a:lnTo>
                  <a:lnTo>
                    <a:pt x="332" y="4831"/>
                  </a:lnTo>
                  <a:lnTo>
                    <a:pt x="1" y="4831"/>
                  </a:lnTo>
                  <a:lnTo>
                    <a:pt x="1" y="4997"/>
                  </a:lnTo>
                  <a:lnTo>
                    <a:pt x="1" y="5432"/>
                  </a:lnTo>
                  <a:lnTo>
                    <a:pt x="332" y="5432"/>
                  </a:lnTo>
                  <a:lnTo>
                    <a:pt x="332" y="6468"/>
                  </a:lnTo>
                  <a:cubicBezTo>
                    <a:pt x="332" y="6821"/>
                    <a:pt x="519" y="7070"/>
                    <a:pt x="851" y="7070"/>
                  </a:cubicBezTo>
                  <a:cubicBezTo>
                    <a:pt x="1120" y="7070"/>
                    <a:pt x="1369" y="6821"/>
                    <a:pt x="1369" y="6468"/>
                  </a:cubicBezTo>
                  <a:lnTo>
                    <a:pt x="1369" y="602"/>
                  </a:lnTo>
                  <a:cubicBezTo>
                    <a:pt x="1369" y="250"/>
                    <a:pt x="1120" y="1"/>
                    <a:pt x="8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55"/>
            <p:cNvSpPr/>
            <p:nvPr/>
          </p:nvSpPr>
          <p:spPr>
            <a:xfrm>
              <a:off x="1567625" y="1505800"/>
              <a:ext cx="36300" cy="176750"/>
            </a:xfrm>
            <a:custGeom>
              <a:avLst/>
              <a:gdLst/>
              <a:ahLst/>
              <a:cxnLst/>
              <a:rect l="l" t="t" r="r" b="b"/>
              <a:pathLst>
                <a:path w="1452" h="7070" extrusionOk="0">
                  <a:moveTo>
                    <a:pt x="601" y="1"/>
                  </a:moveTo>
                  <a:cubicBezTo>
                    <a:pt x="249" y="1"/>
                    <a:pt x="0" y="250"/>
                    <a:pt x="0" y="602"/>
                  </a:cubicBezTo>
                  <a:lnTo>
                    <a:pt x="0" y="6468"/>
                  </a:lnTo>
                  <a:cubicBezTo>
                    <a:pt x="0" y="6821"/>
                    <a:pt x="249" y="7070"/>
                    <a:pt x="601" y="7070"/>
                  </a:cubicBezTo>
                  <a:cubicBezTo>
                    <a:pt x="850" y="7070"/>
                    <a:pt x="1119" y="6821"/>
                    <a:pt x="1119" y="6468"/>
                  </a:cubicBezTo>
                  <a:lnTo>
                    <a:pt x="1119" y="5432"/>
                  </a:lnTo>
                  <a:lnTo>
                    <a:pt x="1451" y="5432"/>
                  </a:lnTo>
                  <a:lnTo>
                    <a:pt x="1451" y="4997"/>
                  </a:lnTo>
                  <a:lnTo>
                    <a:pt x="1451" y="4831"/>
                  </a:lnTo>
                  <a:lnTo>
                    <a:pt x="1119" y="4831"/>
                  </a:lnTo>
                  <a:lnTo>
                    <a:pt x="1119" y="3629"/>
                  </a:lnTo>
                  <a:lnTo>
                    <a:pt x="1368" y="3629"/>
                  </a:lnTo>
                  <a:lnTo>
                    <a:pt x="1368" y="3546"/>
                  </a:lnTo>
                  <a:lnTo>
                    <a:pt x="1368" y="2592"/>
                  </a:lnTo>
                  <a:lnTo>
                    <a:pt x="1119" y="2592"/>
                  </a:lnTo>
                  <a:lnTo>
                    <a:pt x="1119" y="2157"/>
                  </a:lnTo>
                  <a:lnTo>
                    <a:pt x="1451" y="2157"/>
                  </a:lnTo>
                  <a:lnTo>
                    <a:pt x="1451" y="2074"/>
                  </a:lnTo>
                  <a:lnTo>
                    <a:pt x="1451" y="1639"/>
                  </a:lnTo>
                  <a:lnTo>
                    <a:pt x="1119" y="1639"/>
                  </a:lnTo>
                  <a:lnTo>
                    <a:pt x="1119" y="602"/>
                  </a:lnTo>
                  <a:cubicBezTo>
                    <a:pt x="1119" y="250"/>
                    <a:pt x="850" y="1"/>
                    <a:pt x="60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55"/>
            <p:cNvSpPr/>
            <p:nvPr/>
          </p:nvSpPr>
          <p:spPr>
            <a:xfrm>
              <a:off x="1679550" y="1572675"/>
              <a:ext cx="23875" cy="43025"/>
            </a:xfrm>
            <a:custGeom>
              <a:avLst/>
              <a:gdLst/>
              <a:ahLst/>
              <a:cxnLst/>
              <a:rect l="l" t="t" r="r" b="b"/>
              <a:pathLst>
                <a:path w="955" h="1721" extrusionOk="0">
                  <a:moveTo>
                    <a:pt x="187" y="0"/>
                  </a:moveTo>
                  <a:lnTo>
                    <a:pt x="187" y="83"/>
                  </a:lnTo>
                  <a:lnTo>
                    <a:pt x="187" y="166"/>
                  </a:lnTo>
                  <a:lnTo>
                    <a:pt x="788" y="166"/>
                  </a:lnTo>
                  <a:lnTo>
                    <a:pt x="788" y="435"/>
                  </a:lnTo>
                  <a:lnTo>
                    <a:pt x="187" y="435"/>
                  </a:lnTo>
                  <a:cubicBezTo>
                    <a:pt x="83" y="601"/>
                    <a:pt x="83" y="767"/>
                    <a:pt x="1" y="954"/>
                  </a:cubicBezTo>
                  <a:lnTo>
                    <a:pt x="602" y="954"/>
                  </a:lnTo>
                  <a:cubicBezTo>
                    <a:pt x="705" y="767"/>
                    <a:pt x="705" y="684"/>
                    <a:pt x="788" y="518"/>
                  </a:cubicBezTo>
                  <a:lnTo>
                    <a:pt x="788" y="601"/>
                  </a:lnTo>
                  <a:lnTo>
                    <a:pt x="788" y="871"/>
                  </a:lnTo>
                  <a:cubicBezTo>
                    <a:pt x="788" y="871"/>
                    <a:pt x="705" y="871"/>
                    <a:pt x="705" y="954"/>
                  </a:cubicBezTo>
                  <a:lnTo>
                    <a:pt x="788" y="954"/>
                  </a:lnTo>
                  <a:lnTo>
                    <a:pt x="788" y="1472"/>
                  </a:lnTo>
                  <a:lnTo>
                    <a:pt x="436" y="1472"/>
                  </a:lnTo>
                  <a:cubicBezTo>
                    <a:pt x="436" y="1555"/>
                    <a:pt x="353" y="1638"/>
                    <a:pt x="270" y="1721"/>
                  </a:cubicBezTo>
                  <a:lnTo>
                    <a:pt x="788" y="1721"/>
                  </a:lnTo>
                  <a:cubicBezTo>
                    <a:pt x="954" y="1389"/>
                    <a:pt x="954" y="1119"/>
                    <a:pt x="954" y="871"/>
                  </a:cubicBezTo>
                  <a:cubicBezTo>
                    <a:pt x="954" y="601"/>
                    <a:pt x="954" y="352"/>
                    <a:pt x="78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55"/>
            <p:cNvSpPr/>
            <p:nvPr/>
          </p:nvSpPr>
          <p:spPr>
            <a:xfrm>
              <a:off x="1658300" y="1583550"/>
              <a:ext cx="21275" cy="12975"/>
            </a:xfrm>
            <a:custGeom>
              <a:avLst/>
              <a:gdLst/>
              <a:ahLst/>
              <a:cxnLst/>
              <a:rect l="l" t="t" r="r" b="b"/>
              <a:pathLst>
                <a:path w="851" h="519" extrusionOk="0">
                  <a:moveTo>
                    <a:pt x="166" y="0"/>
                  </a:moveTo>
                  <a:lnTo>
                    <a:pt x="84" y="83"/>
                  </a:lnTo>
                  <a:cubicBezTo>
                    <a:pt x="84" y="166"/>
                    <a:pt x="1" y="332"/>
                    <a:pt x="1" y="519"/>
                  </a:cubicBezTo>
                  <a:lnTo>
                    <a:pt x="602" y="519"/>
                  </a:lnTo>
                  <a:lnTo>
                    <a:pt x="685" y="436"/>
                  </a:lnTo>
                  <a:lnTo>
                    <a:pt x="85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55"/>
            <p:cNvSpPr/>
            <p:nvPr/>
          </p:nvSpPr>
          <p:spPr>
            <a:xfrm>
              <a:off x="1642750" y="1572675"/>
              <a:ext cx="21800" cy="4150"/>
            </a:xfrm>
            <a:custGeom>
              <a:avLst/>
              <a:gdLst/>
              <a:ahLst/>
              <a:cxnLst/>
              <a:rect l="l" t="t" r="r" b="b"/>
              <a:pathLst>
                <a:path w="872" h="166" extrusionOk="0">
                  <a:moveTo>
                    <a:pt x="1" y="0"/>
                  </a:moveTo>
                  <a:lnTo>
                    <a:pt x="1" y="83"/>
                  </a:lnTo>
                  <a:lnTo>
                    <a:pt x="1" y="166"/>
                  </a:lnTo>
                  <a:lnTo>
                    <a:pt x="788" y="166"/>
                  </a:lnTo>
                  <a:cubicBezTo>
                    <a:pt x="788" y="83"/>
                    <a:pt x="788"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55"/>
            <p:cNvSpPr/>
            <p:nvPr/>
          </p:nvSpPr>
          <p:spPr>
            <a:xfrm>
              <a:off x="1638600" y="1583550"/>
              <a:ext cx="21800" cy="12975"/>
            </a:xfrm>
            <a:custGeom>
              <a:avLst/>
              <a:gdLst/>
              <a:ahLst/>
              <a:cxnLst/>
              <a:rect l="l" t="t" r="r" b="b"/>
              <a:pathLst>
                <a:path w="872" h="519" extrusionOk="0">
                  <a:moveTo>
                    <a:pt x="167" y="0"/>
                  </a:moveTo>
                  <a:cubicBezTo>
                    <a:pt x="84" y="166"/>
                    <a:pt x="1" y="332"/>
                    <a:pt x="1" y="519"/>
                  </a:cubicBezTo>
                  <a:lnTo>
                    <a:pt x="602" y="519"/>
                  </a:lnTo>
                  <a:cubicBezTo>
                    <a:pt x="685" y="332"/>
                    <a:pt x="789" y="166"/>
                    <a:pt x="8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55"/>
            <p:cNvSpPr/>
            <p:nvPr/>
          </p:nvSpPr>
          <p:spPr>
            <a:xfrm>
              <a:off x="1662450" y="1572675"/>
              <a:ext cx="21800" cy="4150"/>
            </a:xfrm>
            <a:custGeom>
              <a:avLst/>
              <a:gdLst/>
              <a:ahLst/>
              <a:cxnLst/>
              <a:rect l="l" t="t" r="r" b="b"/>
              <a:pathLst>
                <a:path w="872" h="166" extrusionOk="0">
                  <a:moveTo>
                    <a:pt x="83" y="0"/>
                  </a:moveTo>
                  <a:lnTo>
                    <a:pt x="83" y="83"/>
                  </a:lnTo>
                  <a:lnTo>
                    <a:pt x="0" y="166"/>
                  </a:lnTo>
                  <a:lnTo>
                    <a:pt x="767" y="166"/>
                  </a:lnTo>
                  <a:lnTo>
                    <a:pt x="87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55"/>
            <p:cNvSpPr/>
            <p:nvPr/>
          </p:nvSpPr>
          <p:spPr>
            <a:xfrm>
              <a:off x="1666600" y="1609450"/>
              <a:ext cx="21775" cy="6250"/>
            </a:xfrm>
            <a:custGeom>
              <a:avLst/>
              <a:gdLst/>
              <a:ahLst/>
              <a:cxnLst/>
              <a:rect l="l" t="t" r="r" b="b"/>
              <a:pathLst>
                <a:path w="871" h="250" extrusionOk="0">
                  <a:moveTo>
                    <a:pt x="187" y="1"/>
                  </a:moveTo>
                  <a:cubicBezTo>
                    <a:pt x="83" y="84"/>
                    <a:pt x="83" y="167"/>
                    <a:pt x="0" y="250"/>
                  </a:cubicBezTo>
                  <a:lnTo>
                    <a:pt x="788" y="250"/>
                  </a:lnTo>
                  <a:lnTo>
                    <a:pt x="788" y="167"/>
                  </a:lnTo>
                  <a:cubicBezTo>
                    <a:pt x="788" y="167"/>
                    <a:pt x="871" y="84"/>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55"/>
            <p:cNvSpPr/>
            <p:nvPr/>
          </p:nvSpPr>
          <p:spPr>
            <a:xfrm>
              <a:off x="1645350" y="1609450"/>
              <a:ext cx="23350" cy="6250"/>
            </a:xfrm>
            <a:custGeom>
              <a:avLst/>
              <a:gdLst/>
              <a:ahLst/>
              <a:cxnLst/>
              <a:rect l="l" t="t" r="r" b="b"/>
              <a:pathLst>
                <a:path w="934" h="250" extrusionOk="0">
                  <a:moveTo>
                    <a:pt x="166" y="1"/>
                  </a:moveTo>
                  <a:cubicBezTo>
                    <a:pt x="166" y="84"/>
                    <a:pt x="83" y="167"/>
                    <a:pt x="0" y="250"/>
                  </a:cubicBezTo>
                  <a:lnTo>
                    <a:pt x="850" y="250"/>
                  </a:lnTo>
                  <a:lnTo>
                    <a:pt x="767" y="167"/>
                  </a:lnTo>
                  <a:lnTo>
                    <a:pt x="933"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55"/>
            <p:cNvSpPr/>
            <p:nvPr/>
          </p:nvSpPr>
          <p:spPr>
            <a:xfrm>
              <a:off x="1627725" y="1609450"/>
              <a:ext cx="19725" cy="6250"/>
            </a:xfrm>
            <a:custGeom>
              <a:avLst/>
              <a:gdLst/>
              <a:ahLst/>
              <a:cxnLst/>
              <a:rect l="l" t="t" r="r" b="b"/>
              <a:pathLst>
                <a:path w="789" h="250" extrusionOk="0">
                  <a:moveTo>
                    <a:pt x="84" y="1"/>
                  </a:moveTo>
                  <a:lnTo>
                    <a:pt x="1" y="84"/>
                  </a:lnTo>
                  <a:lnTo>
                    <a:pt x="1" y="250"/>
                  </a:lnTo>
                  <a:lnTo>
                    <a:pt x="705" y="250"/>
                  </a:lnTo>
                  <a:lnTo>
                    <a:pt x="705" y="167"/>
                  </a:lnTo>
                  <a:cubicBezTo>
                    <a:pt x="705" y="167"/>
                    <a:pt x="788" y="84"/>
                    <a:pt x="78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55"/>
            <p:cNvSpPr/>
            <p:nvPr/>
          </p:nvSpPr>
          <p:spPr>
            <a:xfrm>
              <a:off x="1627725" y="1583550"/>
              <a:ext cx="10900" cy="12975"/>
            </a:xfrm>
            <a:custGeom>
              <a:avLst/>
              <a:gdLst/>
              <a:ahLst/>
              <a:cxnLst/>
              <a:rect l="l" t="t" r="r" b="b"/>
              <a:pathLst>
                <a:path w="436" h="519" extrusionOk="0">
                  <a:moveTo>
                    <a:pt x="1" y="0"/>
                  </a:moveTo>
                  <a:lnTo>
                    <a:pt x="1" y="436"/>
                  </a:lnTo>
                  <a:lnTo>
                    <a:pt x="1" y="519"/>
                  </a:lnTo>
                  <a:lnTo>
                    <a:pt x="187" y="519"/>
                  </a:lnTo>
                  <a:lnTo>
                    <a:pt x="270" y="436"/>
                  </a:lnTo>
                  <a:lnTo>
                    <a:pt x="436"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55"/>
            <p:cNvSpPr/>
            <p:nvPr/>
          </p:nvSpPr>
          <p:spPr>
            <a:xfrm>
              <a:off x="1627725" y="1572675"/>
              <a:ext cx="15050" cy="4150"/>
            </a:xfrm>
            <a:custGeom>
              <a:avLst/>
              <a:gdLst/>
              <a:ahLst/>
              <a:cxnLst/>
              <a:rect l="l" t="t" r="r" b="b"/>
              <a:pathLst>
                <a:path w="602" h="166" extrusionOk="0">
                  <a:moveTo>
                    <a:pt x="1" y="0"/>
                  </a:moveTo>
                  <a:lnTo>
                    <a:pt x="1" y="166"/>
                  </a:lnTo>
                  <a:lnTo>
                    <a:pt x="519" y="166"/>
                  </a:lnTo>
                  <a:lnTo>
                    <a:pt x="60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55"/>
            <p:cNvSpPr/>
            <p:nvPr/>
          </p:nvSpPr>
          <p:spPr>
            <a:xfrm>
              <a:off x="1606475" y="1659200"/>
              <a:ext cx="17125" cy="6250"/>
            </a:xfrm>
            <a:custGeom>
              <a:avLst/>
              <a:gdLst/>
              <a:ahLst/>
              <a:cxnLst/>
              <a:rect l="l" t="t" r="r" b="b"/>
              <a:pathLst>
                <a:path w="685" h="250" extrusionOk="0">
                  <a:moveTo>
                    <a:pt x="1" y="1"/>
                  </a:moveTo>
                  <a:lnTo>
                    <a:pt x="1" y="250"/>
                  </a:lnTo>
                  <a:lnTo>
                    <a:pt x="685"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55"/>
            <p:cNvSpPr/>
            <p:nvPr/>
          </p:nvSpPr>
          <p:spPr>
            <a:xfrm>
              <a:off x="1606475" y="1630700"/>
              <a:ext cx="17125" cy="17650"/>
            </a:xfrm>
            <a:custGeom>
              <a:avLst/>
              <a:gdLst/>
              <a:ahLst/>
              <a:cxnLst/>
              <a:rect l="l" t="t" r="r" b="b"/>
              <a:pathLst>
                <a:path w="685" h="706" extrusionOk="0">
                  <a:moveTo>
                    <a:pt x="1" y="1"/>
                  </a:moveTo>
                  <a:lnTo>
                    <a:pt x="1" y="705"/>
                  </a:lnTo>
                  <a:lnTo>
                    <a:pt x="685" y="705"/>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55"/>
            <p:cNvSpPr/>
            <p:nvPr/>
          </p:nvSpPr>
          <p:spPr>
            <a:xfrm>
              <a:off x="1606475" y="1613600"/>
              <a:ext cx="17125" cy="10900"/>
            </a:xfrm>
            <a:custGeom>
              <a:avLst/>
              <a:gdLst/>
              <a:ahLst/>
              <a:cxnLst/>
              <a:rect l="l" t="t" r="r" b="b"/>
              <a:pathLst>
                <a:path w="685" h="436" extrusionOk="0">
                  <a:moveTo>
                    <a:pt x="1" y="1"/>
                  </a:moveTo>
                  <a:lnTo>
                    <a:pt x="1" y="436"/>
                  </a:lnTo>
                  <a:lnTo>
                    <a:pt x="685" y="436"/>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55"/>
            <p:cNvSpPr/>
            <p:nvPr/>
          </p:nvSpPr>
          <p:spPr>
            <a:xfrm>
              <a:off x="1606475" y="1581475"/>
              <a:ext cx="17125" cy="23350"/>
            </a:xfrm>
            <a:custGeom>
              <a:avLst/>
              <a:gdLst/>
              <a:ahLst/>
              <a:cxnLst/>
              <a:rect l="l" t="t" r="r" b="b"/>
              <a:pathLst>
                <a:path w="685" h="934" extrusionOk="0">
                  <a:moveTo>
                    <a:pt x="1" y="0"/>
                  </a:moveTo>
                  <a:lnTo>
                    <a:pt x="1" y="519"/>
                  </a:lnTo>
                  <a:lnTo>
                    <a:pt x="1" y="933"/>
                  </a:lnTo>
                  <a:lnTo>
                    <a:pt x="685" y="933"/>
                  </a:lnTo>
                  <a:lnTo>
                    <a:pt x="685" y="519"/>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55"/>
            <p:cNvSpPr/>
            <p:nvPr/>
          </p:nvSpPr>
          <p:spPr>
            <a:xfrm>
              <a:off x="1606475" y="1559700"/>
              <a:ext cx="17125" cy="8850"/>
            </a:xfrm>
            <a:custGeom>
              <a:avLst/>
              <a:gdLst/>
              <a:ahLst/>
              <a:cxnLst/>
              <a:rect l="l" t="t" r="r" b="b"/>
              <a:pathLst>
                <a:path w="685" h="354" extrusionOk="0">
                  <a:moveTo>
                    <a:pt x="1" y="1"/>
                  </a:moveTo>
                  <a:lnTo>
                    <a:pt x="1" y="353"/>
                  </a:lnTo>
                  <a:lnTo>
                    <a:pt x="685" y="353"/>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55"/>
            <p:cNvSpPr/>
            <p:nvPr/>
          </p:nvSpPr>
          <p:spPr>
            <a:xfrm>
              <a:off x="1606475" y="1531725"/>
              <a:ext cx="17125" cy="21275"/>
            </a:xfrm>
            <a:custGeom>
              <a:avLst/>
              <a:gdLst/>
              <a:ahLst/>
              <a:cxnLst/>
              <a:rect l="l" t="t" r="r" b="b"/>
              <a:pathLst>
                <a:path w="685" h="851" extrusionOk="0">
                  <a:moveTo>
                    <a:pt x="1" y="0"/>
                  </a:moveTo>
                  <a:lnTo>
                    <a:pt x="1" y="850"/>
                  </a:lnTo>
                  <a:lnTo>
                    <a:pt x="685" y="850"/>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55"/>
            <p:cNvSpPr/>
            <p:nvPr/>
          </p:nvSpPr>
          <p:spPr>
            <a:xfrm>
              <a:off x="1606475" y="1522925"/>
              <a:ext cx="17125" cy="2075"/>
            </a:xfrm>
            <a:custGeom>
              <a:avLst/>
              <a:gdLst/>
              <a:ahLst/>
              <a:cxnLst/>
              <a:rect l="l" t="t" r="r" b="b"/>
              <a:pathLst>
                <a:path w="685" h="83" extrusionOk="0">
                  <a:moveTo>
                    <a:pt x="1" y="0"/>
                  </a:moveTo>
                  <a:lnTo>
                    <a:pt x="1" y="83"/>
                  </a:lnTo>
                  <a:lnTo>
                    <a:pt x="685" y="83"/>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55"/>
            <p:cNvSpPr/>
            <p:nvPr/>
          </p:nvSpPr>
          <p:spPr>
            <a:xfrm>
              <a:off x="949900" y="1559700"/>
              <a:ext cx="17125" cy="8850"/>
            </a:xfrm>
            <a:custGeom>
              <a:avLst/>
              <a:gdLst/>
              <a:ahLst/>
              <a:cxnLst/>
              <a:rect l="l" t="t" r="r" b="b"/>
              <a:pathLst>
                <a:path w="685" h="354" extrusionOk="0">
                  <a:moveTo>
                    <a:pt x="0" y="1"/>
                  </a:moveTo>
                  <a:lnTo>
                    <a:pt x="0" y="353"/>
                  </a:lnTo>
                  <a:lnTo>
                    <a:pt x="684" y="353"/>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55"/>
            <p:cNvSpPr/>
            <p:nvPr/>
          </p:nvSpPr>
          <p:spPr>
            <a:xfrm>
              <a:off x="949900" y="1581475"/>
              <a:ext cx="17125" cy="23350"/>
            </a:xfrm>
            <a:custGeom>
              <a:avLst/>
              <a:gdLst/>
              <a:ahLst/>
              <a:cxnLst/>
              <a:rect l="l" t="t" r="r" b="b"/>
              <a:pathLst>
                <a:path w="685" h="934" extrusionOk="0">
                  <a:moveTo>
                    <a:pt x="0" y="0"/>
                  </a:moveTo>
                  <a:lnTo>
                    <a:pt x="0" y="519"/>
                  </a:lnTo>
                  <a:lnTo>
                    <a:pt x="0" y="933"/>
                  </a:lnTo>
                  <a:lnTo>
                    <a:pt x="684" y="933"/>
                  </a:lnTo>
                  <a:lnTo>
                    <a:pt x="684" y="519"/>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55"/>
            <p:cNvSpPr/>
            <p:nvPr/>
          </p:nvSpPr>
          <p:spPr>
            <a:xfrm>
              <a:off x="949900" y="1613600"/>
              <a:ext cx="17125" cy="10900"/>
            </a:xfrm>
            <a:custGeom>
              <a:avLst/>
              <a:gdLst/>
              <a:ahLst/>
              <a:cxnLst/>
              <a:rect l="l" t="t" r="r" b="b"/>
              <a:pathLst>
                <a:path w="685" h="436" extrusionOk="0">
                  <a:moveTo>
                    <a:pt x="0" y="1"/>
                  </a:moveTo>
                  <a:lnTo>
                    <a:pt x="0" y="436"/>
                  </a:lnTo>
                  <a:lnTo>
                    <a:pt x="684" y="436"/>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55"/>
            <p:cNvSpPr/>
            <p:nvPr/>
          </p:nvSpPr>
          <p:spPr>
            <a:xfrm>
              <a:off x="949900" y="1531725"/>
              <a:ext cx="17125" cy="21275"/>
            </a:xfrm>
            <a:custGeom>
              <a:avLst/>
              <a:gdLst/>
              <a:ahLst/>
              <a:cxnLst/>
              <a:rect l="l" t="t" r="r" b="b"/>
              <a:pathLst>
                <a:path w="685" h="851" extrusionOk="0">
                  <a:moveTo>
                    <a:pt x="0" y="0"/>
                  </a:moveTo>
                  <a:lnTo>
                    <a:pt x="0" y="850"/>
                  </a:lnTo>
                  <a:lnTo>
                    <a:pt x="684" y="850"/>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55"/>
            <p:cNvSpPr/>
            <p:nvPr/>
          </p:nvSpPr>
          <p:spPr>
            <a:xfrm>
              <a:off x="949900" y="1659200"/>
              <a:ext cx="17125" cy="6250"/>
            </a:xfrm>
            <a:custGeom>
              <a:avLst/>
              <a:gdLst/>
              <a:ahLst/>
              <a:cxnLst/>
              <a:rect l="l" t="t" r="r" b="b"/>
              <a:pathLst>
                <a:path w="685" h="250" extrusionOk="0">
                  <a:moveTo>
                    <a:pt x="0" y="1"/>
                  </a:moveTo>
                  <a:lnTo>
                    <a:pt x="0" y="250"/>
                  </a:lnTo>
                  <a:lnTo>
                    <a:pt x="684" y="250"/>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9" name="Google Shape;1539;p55"/>
            <p:cNvSpPr/>
            <p:nvPr/>
          </p:nvSpPr>
          <p:spPr>
            <a:xfrm>
              <a:off x="949900" y="1630700"/>
              <a:ext cx="17125" cy="17650"/>
            </a:xfrm>
            <a:custGeom>
              <a:avLst/>
              <a:gdLst/>
              <a:ahLst/>
              <a:cxnLst/>
              <a:rect l="l" t="t" r="r" b="b"/>
              <a:pathLst>
                <a:path w="685" h="706" extrusionOk="0">
                  <a:moveTo>
                    <a:pt x="0" y="1"/>
                  </a:moveTo>
                  <a:lnTo>
                    <a:pt x="0" y="705"/>
                  </a:lnTo>
                  <a:lnTo>
                    <a:pt x="684" y="705"/>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55"/>
            <p:cNvSpPr/>
            <p:nvPr/>
          </p:nvSpPr>
          <p:spPr>
            <a:xfrm>
              <a:off x="949900" y="1522925"/>
              <a:ext cx="17125" cy="2075"/>
            </a:xfrm>
            <a:custGeom>
              <a:avLst/>
              <a:gdLst/>
              <a:ahLst/>
              <a:cxnLst/>
              <a:rect l="l" t="t" r="r" b="b"/>
              <a:pathLst>
                <a:path w="685" h="83" extrusionOk="0">
                  <a:moveTo>
                    <a:pt x="0" y="0"/>
                  </a:moveTo>
                  <a:lnTo>
                    <a:pt x="0" y="83"/>
                  </a:lnTo>
                  <a:lnTo>
                    <a:pt x="684" y="83"/>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1" name="Google Shape;1541;p55"/>
          <p:cNvGrpSpPr/>
          <p:nvPr/>
        </p:nvGrpSpPr>
        <p:grpSpPr>
          <a:xfrm>
            <a:off x="6666420" y="3590428"/>
            <a:ext cx="1898912" cy="1102899"/>
            <a:chOff x="2610275" y="2239625"/>
            <a:chExt cx="885150" cy="514100"/>
          </a:xfrm>
        </p:grpSpPr>
        <p:sp>
          <p:nvSpPr>
            <p:cNvPr id="1542" name="Google Shape;1542;p55"/>
            <p:cNvSpPr/>
            <p:nvPr/>
          </p:nvSpPr>
          <p:spPr>
            <a:xfrm>
              <a:off x="2610275" y="2239625"/>
              <a:ext cx="885150" cy="514100"/>
            </a:xfrm>
            <a:custGeom>
              <a:avLst/>
              <a:gdLst/>
              <a:ahLst/>
              <a:cxnLst/>
              <a:rect l="l" t="t" r="r" b="b"/>
              <a:pathLst>
                <a:path w="35406" h="20564" extrusionOk="0">
                  <a:moveTo>
                    <a:pt x="30327" y="0"/>
                  </a:moveTo>
                  <a:cubicBezTo>
                    <a:pt x="27736" y="0"/>
                    <a:pt x="24959" y="1223"/>
                    <a:pt x="24357" y="1472"/>
                  </a:cubicBezTo>
                  <a:lnTo>
                    <a:pt x="5453" y="5369"/>
                  </a:lnTo>
                  <a:cubicBezTo>
                    <a:pt x="4831" y="5452"/>
                    <a:pt x="2758" y="5618"/>
                    <a:pt x="1390" y="6571"/>
                  </a:cubicBezTo>
                  <a:lnTo>
                    <a:pt x="519" y="7608"/>
                  </a:lnTo>
                  <a:lnTo>
                    <a:pt x="353" y="7774"/>
                  </a:lnTo>
                  <a:cubicBezTo>
                    <a:pt x="84" y="8292"/>
                    <a:pt x="1" y="8810"/>
                    <a:pt x="84" y="9515"/>
                  </a:cubicBezTo>
                  <a:cubicBezTo>
                    <a:pt x="1" y="10116"/>
                    <a:pt x="84" y="10717"/>
                    <a:pt x="436" y="11318"/>
                  </a:cubicBezTo>
                  <a:cubicBezTo>
                    <a:pt x="1120" y="13060"/>
                    <a:pt x="2509" y="14262"/>
                    <a:pt x="4582" y="14946"/>
                  </a:cubicBezTo>
                  <a:cubicBezTo>
                    <a:pt x="5100" y="15547"/>
                    <a:pt x="5867" y="15900"/>
                    <a:pt x="6655" y="15900"/>
                  </a:cubicBezTo>
                  <a:cubicBezTo>
                    <a:pt x="7090" y="15900"/>
                    <a:pt x="7525" y="15817"/>
                    <a:pt x="7857" y="15651"/>
                  </a:cubicBezTo>
                  <a:cubicBezTo>
                    <a:pt x="8811" y="15900"/>
                    <a:pt x="9329" y="16252"/>
                    <a:pt x="9598" y="16418"/>
                  </a:cubicBezTo>
                  <a:cubicBezTo>
                    <a:pt x="9495" y="16501"/>
                    <a:pt x="9495" y="16501"/>
                    <a:pt x="9495" y="16584"/>
                  </a:cubicBezTo>
                  <a:cubicBezTo>
                    <a:pt x="9495" y="17102"/>
                    <a:pt x="9598" y="17724"/>
                    <a:pt x="9764" y="18242"/>
                  </a:cubicBezTo>
                  <a:cubicBezTo>
                    <a:pt x="9847" y="18491"/>
                    <a:pt x="10013" y="18760"/>
                    <a:pt x="10117" y="18926"/>
                  </a:cubicBezTo>
                  <a:cubicBezTo>
                    <a:pt x="10200" y="19009"/>
                    <a:pt x="10200" y="19009"/>
                    <a:pt x="10200" y="19092"/>
                  </a:cubicBezTo>
                  <a:cubicBezTo>
                    <a:pt x="10282" y="19092"/>
                    <a:pt x="10282" y="19175"/>
                    <a:pt x="10365" y="19278"/>
                  </a:cubicBezTo>
                  <a:cubicBezTo>
                    <a:pt x="10448" y="19361"/>
                    <a:pt x="10531" y="19527"/>
                    <a:pt x="10635" y="19610"/>
                  </a:cubicBezTo>
                  <a:lnTo>
                    <a:pt x="10884" y="19879"/>
                  </a:lnTo>
                  <a:lnTo>
                    <a:pt x="11049" y="19962"/>
                  </a:lnTo>
                  <a:lnTo>
                    <a:pt x="11153" y="20045"/>
                  </a:lnTo>
                  <a:cubicBezTo>
                    <a:pt x="11671" y="20398"/>
                    <a:pt x="12272" y="20564"/>
                    <a:pt x="12956" y="20564"/>
                  </a:cubicBezTo>
                  <a:cubicBezTo>
                    <a:pt x="13827" y="20564"/>
                    <a:pt x="14594" y="20211"/>
                    <a:pt x="15299" y="19610"/>
                  </a:cubicBezTo>
                  <a:cubicBezTo>
                    <a:pt x="15900" y="19009"/>
                    <a:pt x="16232" y="18242"/>
                    <a:pt x="16232" y="17371"/>
                  </a:cubicBezTo>
                  <a:cubicBezTo>
                    <a:pt x="16232" y="16687"/>
                    <a:pt x="16066" y="16065"/>
                    <a:pt x="15713" y="15547"/>
                  </a:cubicBezTo>
                  <a:cubicBezTo>
                    <a:pt x="15713" y="15464"/>
                    <a:pt x="15631" y="15381"/>
                    <a:pt x="15631" y="15298"/>
                  </a:cubicBezTo>
                  <a:cubicBezTo>
                    <a:pt x="15465" y="15029"/>
                    <a:pt x="15382" y="14863"/>
                    <a:pt x="15195" y="14697"/>
                  </a:cubicBezTo>
                  <a:cubicBezTo>
                    <a:pt x="19092" y="13744"/>
                    <a:pt x="25560" y="11920"/>
                    <a:pt x="28939" y="10717"/>
                  </a:cubicBezTo>
                  <a:cubicBezTo>
                    <a:pt x="28939" y="11153"/>
                    <a:pt x="29104" y="11588"/>
                    <a:pt x="29374" y="12023"/>
                  </a:cubicBezTo>
                  <a:cubicBezTo>
                    <a:pt x="29374" y="12106"/>
                    <a:pt x="29540" y="12272"/>
                    <a:pt x="29540" y="12355"/>
                  </a:cubicBezTo>
                  <a:cubicBezTo>
                    <a:pt x="29706" y="12624"/>
                    <a:pt x="29809" y="12790"/>
                    <a:pt x="29975" y="12956"/>
                  </a:cubicBezTo>
                  <a:cubicBezTo>
                    <a:pt x="30058" y="13060"/>
                    <a:pt x="30141" y="13143"/>
                    <a:pt x="30327" y="13225"/>
                  </a:cubicBezTo>
                  <a:lnTo>
                    <a:pt x="31011" y="13578"/>
                  </a:lnTo>
                  <a:lnTo>
                    <a:pt x="31094" y="13661"/>
                  </a:lnTo>
                  <a:cubicBezTo>
                    <a:pt x="31447" y="13744"/>
                    <a:pt x="31696" y="13827"/>
                    <a:pt x="32048" y="13827"/>
                  </a:cubicBezTo>
                  <a:cubicBezTo>
                    <a:pt x="32919" y="13827"/>
                    <a:pt x="33603" y="13474"/>
                    <a:pt x="34204" y="12873"/>
                  </a:cubicBezTo>
                  <a:cubicBezTo>
                    <a:pt x="34722" y="12355"/>
                    <a:pt x="35074" y="11671"/>
                    <a:pt x="35074" y="10800"/>
                  </a:cubicBezTo>
                  <a:cubicBezTo>
                    <a:pt x="35074" y="10365"/>
                    <a:pt x="34991" y="9950"/>
                    <a:pt x="34805" y="9598"/>
                  </a:cubicBezTo>
                  <a:cubicBezTo>
                    <a:pt x="34722" y="9432"/>
                    <a:pt x="34722" y="9245"/>
                    <a:pt x="34639" y="9080"/>
                  </a:cubicBezTo>
                  <a:cubicBezTo>
                    <a:pt x="34473" y="8914"/>
                    <a:pt x="34370" y="8727"/>
                    <a:pt x="34204" y="8561"/>
                  </a:cubicBezTo>
                  <a:cubicBezTo>
                    <a:pt x="34038" y="8396"/>
                    <a:pt x="33768" y="8209"/>
                    <a:pt x="33520" y="8043"/>
                  </a:cubicBezTo>
                  <a:cubicBezTo>
                    <a:pt x="34805" y="6841"/>
                    <a:pt x="35406" y="5535"/>
                    <a:pt x="35323" y="4333"/>
                  </a:cubicBezTo>
                  <a:cubicBezTo>
                    <a:pt x="35406" y="3732"/>
                    <a:pt x="35240" y="3213"/>
                    <a:pt x="35074" y="2591"/>
                  </a:cubicBezTo>
                  <a:lnTo>
                    <a:pt x="34204" y="1472"/>
                  </a:lnTo>
                  <a:lnTo>
                    <a:pt x="34121" y="1389"/>
                  </a:lnTo>
                  <a:cubicBezTo>
                    <a:pt x="34038" y="1306"/>
                    <a:pt x="33851" y="1223"/>
                    <a:pt x="33768" y="1037"/>
                  </a:cubicBezTo>
                  <a:cubicBezTo>
                    <a:pt x="32919" y="353"/>
                    <a:pt x="31696" y="0"/>
                    <a:pt x="30327"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55"/>
            <p:cNvSpPr/>
            <p:nvPr/>
          </p:nvSpPr>
          <p:spPr>
            <a:xfrm>
              <a:off x="2645000" y="2350000"/>
              <a:ext cx="820375" cy="369000"/>
            </a:xfrm>
            <a:custGeom>
              <a:avLst/>
              <a:gdLst/>
              <a:ahLst/>
              <a:cxnLst/>
              <a:rect l="l" t="t" r="r" b="b"/>
              <a:pathLst>
                <a:path w="32815" h="14760" extrusionOk="0">
                  <a:moveTo>
                    <a:pt x="30825" y="5100"/>
                  </a:moveTo>
                  <a:cubicBezTo>
                    <a:pt x="31177" y="5100"/>
                    <a:pt x="31426" y="5183"/>
                    <a:pt x="31695" y="5432"/>
                  </a:cubicBezTo>
                  <a:cubicBezTo>
                    <a:pt x="31944" y="5701"/>
                    <a:pt x="32131" y="6054"/>
                    <a:pt x="32131" y="6385"/>
                  </a:cubicBezTo>
                  <a:cubicBezTo>
                    <a:pt x="32131" y="6738"/>
                    <a:pt x="31944" y="7090"/>
                    <a:pt x="31695" y="7339"/>
                  </a:cubicBezTo>
                  <a:cubicBezTo>
                    <a:pt x="31426" y="7608"/>
                    <a:pt x="31094" y="7774"/>
                    <a:pt x="30659" y="7774"/>
                  </a:cubicBezTo>
                  <a:cubicBezTo>
                    <a:pt x="30307" y="7774"/>
                    <a:pt x="29975" y="7608"/>
                    <a:pt x="29788" y="7422"/>
                  </a:cubicBezTo>
                  <a:cubicBezTo>
                    <a:pt x="29540" y="7173"/>
                    <a:pt x="29353" y="6820"/>
                    <a:pt x="29353" y="6468"/>
                  </a:cubicBezTo>
                  <a:cubicBezTo>
                    <a:pt x="29353" y="6054"/>
                    <a:pt x="29540" y="5701"/>
                    <a:pt x="29788" y="5432"/>
                  </a:cubicBezTo>
                  <a:cubicBezTo>
                    <a:pt x="30058" y="5183"/>
                    <a:pt x="30389" y="5100"/>
                    <a:pt x="30825" y="5100"/>
                  </a:cubicBezTo>
                  <a:close/>
                  <a:moveTo>
                    <a:pt x="11650" y="11319"/>
                  </a:moveTo>
                  <a:cubicBezTo>
                    <a:pt x="12086" y="11319"/>
                    <a:pt x="12521" y="11485"/>
                    <a:pt x="12770" y="11754"/>
                  </a:cubicBezTo>
                  <a:cubicBezTo>
                    <a:pt x="13122" y="12086"/>
                    <a:pt x="13205" y="12438"/>
                    <a:pt x="13205" y="12873"/>
                  </a:cubicBezTo>
                  <a:cubicBezTo>
                    <a:pt x="13205" y="13309"/>
                    <a:pt x="13039" y="13723"/>
                    <a:pt x="12687" y="14076"/>
                  </a:cubicBezTo>
                  <a:cubicBezTo>
                    <a:pt x="12438" y="14428"/>
                    <a:pt x="12003" y="14594"/>
                    <a:pt x="11567" y="14594"/>
                  </a:cubicBezTo>
                  <a:cubicBezTo>
                    <a:pt x="11132" y="14594"/>
                    <a:pt x="10697" y="14428"/>
                    <a:pt x="10448" y="14076"/>
                  </a:cubicBezTo>
                  <a:cubicBezTo>
                    <a:pt x="10096" y="13827"/>
                    <a:pt x="9930" y="13392"/>
                    <a:pt x="10013" y="12956"/>
                  </a:cubicBezTo>
                  <a:cubicBezTo>
                    <a:pt x="10013" y="12521"/>
                    <a:pt x="10179" y="12086"/>
                    <a:pt x="10448" y="11754"/>
                  </a:cubicBezTo>
                  <a:cubicBezTo>
                    <a:pt x="10801" y="11485"/>
                    <a:pt x="11215" y="11319"/>
                    <a:pt x="11650" y="11319"/>
                  </a:cubicBezTo>
                  <a:close/>
                  <a:moveTo>
                    <a:pt x="32566" y="1"/>
                  </a:moveTo>
                  <a:lnTo>
                    <a:pt x="32566" y="1"/>
                  </a:lnTo>
                  <a:cubicBezTo>
                    <a:pt x="32462" y="353"/>
                    <a:pt x="32296" y="685"/>
                    <a:pt x="32131" y="1037"/>
                  </a:cubicBezTo>
                  <a:cubicBezTo>
                    <a:pt x="31944" y="1286"/>
                    <a:pt x="31695" y="1638"/>
                    <a:pt x="31426" y="1908"/>
                  </a:cubicBezTo>
                  <a:cubicBezTo>
                    <a:pt x="30825" y="2426"/>
                    <a:pt x="30224" y="2944"/>
                    <a:pt x="29622" y="3359"/>
                  </a:cubicBezTo>
                  <a:cubicBezTo>
                    <a:pt x="29270" y="3545"/>
                    <a:pt x="28938" y="3711"/>
                    <a:pt x="28586" y="3877"/>
                  </a:cubicBezTo>
                  <a:cubicBezTo>
                    <a:pt x="28234" y="4064"/>
                    <a:pt x="27902" y="4229"/>
                    <a:pt x="27550" y="4395"/>
                  </a:cubicBezTo>
                  <a:cubicBezTo>
                    <a:pt x="26762" y="4665"/>
                    <a:pt x="26078" y="4913"/>
                    <a:pt x="25394" y="5100"/>
                  </a:cubicBezTo>
                  <a:cubicBezTo>
                    <a:pt x="23922" y="5618"/>
                    <a:pt x="22450" y="6054"/>
                    <a:pt x="20978" y="6468"/>
                  </a:cubicBezTo>
                  <a:cubicBezTo>
                    <a:pt x="19507" y="6903"/>
                    <a:pt x="18056" y="7339"/>
                    <a:pt x="16584" y="7691"/>
                  </a:cubicBezTo>
                  <a:cubicBezTo>
                    <a:pt x="15112" y="8126"/>
                    <a:pt x="13557" y="8458"/>
                    <a:pt x="12086" y="8810"/>
                  </a:cubicBezTo>
                  <a:cubicBezTo>
                    <a:pt x="11733" y="8893"/>
                    <a:pt x="11402" y="8976"/>
                    <a:pt x="10966" y="9059"/>
                  </a:cubicBezTo>
                  <a:cubicBezTo>
                    <a:pt x="10614" y="9163"/>
                    <a:pt x="10179" y="9246"/>
                    <a:pt x="9847" y="9246"/>
                  </a:cubicBezTo>
                  <a:cubicBezTo>
                    <a:pt x="9059" y="9329"/>
                    <a:pt x="8292" y="9329"/>
                    <a:pt x="7505" y="9329"/>
                  </a:cubicBezTo>
                  <a:cubicBezTo>
                    <a:pt x="6738" y="9329"/>
                    <a:pt x="5950" y="9246"/>
                    <a:pt x="5183" y="9059"/>
                  </a:cubicBezTo>
                  <a:cubicBezTo>
                    <a:pt x="4478" y="8976"/>
                    <a:pt x="3711" y="8728"/>
                    <a:pt x="3027" y="8458"/>
                  </a:cubicBezTo>
                  <a:cubicBezTo>
                    <a:pt x="2322" y="8126"/>
                    <a:pt x="1638" y="7691"/>
                    <a:pt x="1120" y="7090"/>
                  </a:cubicBezTo>
                  <a:cubicBezTo>
                    <a:pt x="851" y="6820"/>
                    <a:pt x="602" y="6468"/>
                    <a:pt x="436" y="6136"/>
                  </a:cubicBezTo>
                  <a:cubicBezTo>
                    <a:pt x="249" y="5784"/>
                    <a:pt x="167" y="5432"/>
                    <a:pt x="84" y="5100"/>
                  </a:cubicBezTo>
                  <a:lnTo>
                    <a:pt x="84" y="5100"/>
                  </a:lnTo>
                  <a:cubicBezTo>
                    <a:pt x="1" y="5432"/>
                    <a:pt x="84" y="5867"/>
                    <a:pt x="249" y="6385"/>
                  </a:cubicBezTo>
                  <a:cubicBezTo>
                    <a:pt x="954" y="8023"/>
                    <a:pt x="2405" y="8893"/>
                    <a:pt x="4064" y="9329"/>
                  </a:cubicBezTo>
                  <a:cubicBezTo>
                    <a:pt x="4366" y="9886"/>
                    <a:pt x="4846" y="10146"/>
                    <a:pt x="5312" y="10146"/>
                  </a:cubicBezTo>
                  <a:cubicBezTo>
                    <a:pt x="5644" y="10146"/>
                    <a:pt x="5969" y="10014"/>
                    <a:pt x="6219" y="9764"/>
                  </a:cubicBezTo>
                  <a:lnTo>
                    <a:pt x="6551" y="9764"/>
                  </a:lnTo>
                  <a:cubicBezTo>
                    <a:pt x="9412" y="10718"/>
                    <a:pt x="9660" y="11650"/>
                    <a:pt x="9660" y="11650"/>
                  </a:cubicBezTo>
                  <a:cubicBezTo>
                    <a:pt x="9577" y="11837"/>
                    <a:pt x="9495" y="12086"/>
                    <a:pt x="9495" y="12272"/>
                  </a:cubicBezTo>
                  <a:cubicBezTo>
                    <a:pt x="9495" y="12604"/>
                    <a:pt x="9577" y="12956"/>
                    <a:pt x="9660" y="13309"/>
                  </a:cubicBezTo>
                  <a:cubicBezTo>
                    <a:pt x="9764" y="13475"/>
                    <a:pt x="9847" y="13640"/>
                    <a:pt x="9930" y="13827"/>
                  </a:cubicBezTo>
                  <a:cubicBezTo>
                    <a:pt x="9930" y="13910"/>
                    <a:pt x="10013" y="13910"/>
                    <a:pt x="10013" y="13993"/>
                  </a:cubicBezTo>
                  <a:lnTo>
                    <a:pt x="10096" y="13993"/>
                  </a:lnTo>
                  <a:lnTo>
                    <a:pt x="10096" y="14076"/>
                  </a:lnTo>
                  <a:cubicBezTo>
                    <a:pt x="10096" y="14159"/>
                    <a:pt x="10179" y="14159"/>
                    <a:pt x="10282" y="14241"/>
                  </a:cubicBezTo>
                  <a:cubicBezTo>
                    <a:pt x="10614" y="14594"/>
                    <a:pt x="11049" y="14760"/>
                    <a:pt x="11567" y="14760"/>
                  </a:cubicBezTo>
                  <a:cubicBezTo>
                    <a:pt x="12086" y="14760"/>
                    <a:pt x="12521" y="14594"/>
                    <a:pt x="12873" y="14241"/>
                  </a:cubicBezTo>
                  <a:cubicBezTo>
                    <a:pt x="13288" y="13910"/>
                    <a:pt x="13475" y="13392"/>
                    <a:pt x="13475" y="12873"/>
                  </a:cubicBezTo>
                  <a:cubicBezTo>
                    <a:pt x="13475" y="12521"/>
                    <a:pt x="13392" y="12169"/>
                    <a:pt x="13122" y="11837"/>
                  </a:cubicBezTo>
                  <a:cubicBezTo>
                    <a:pt x="13122" y="11754"/>
                    <a:pt x="13122" y="11650"/>
                    <a:pt x="13039" y="11567"/>
                  </a:cubicBezTo>
                  <a:cubicBezTo>
                    <a:pt x="12873" y="11319"/>
                    <a:pt x="12687" y="11132"/>
                    <a:pt x="12438" y="10883"/>
                  </a:cubicBezTo>
                  <a:cubicBezTo>
                    <a:pt x="12146" y="10647"/>
                    <a:pt x="11779" y="10532"/>
                    <a:pt x="11413" y="10532"/>
                  </a:cubicBezTo>
                  <a:cubicBezTo>
                    <a:pt x="11233" y="10532"/>
                    <a:pt x="11054" y="10559"/>
                    <a:pt x="10883" y="10614"/>
                  </a:cubicBezTo>
                  <a:lnTo>
                    <a:pt x="9930" y="9681"/>
                  </a:lnTo>
                  <a:cubicBezTo>
                    <a:pt x="10282" y="9681"/>
                    <a:pt x="10531" y="9681"/>
                    <a:pt x="10697" y="9577"/>
                  </a:cubicBezTo>
                  <a:cubicBezTo>
                    <a:pt x="12252" y="9329"/>
                    <a:pt x="23570" y="6302"/>
                    <a:pt x="27632" y="4830"/>
                  </a:cubicBezTo>
                  <a:cubicBezTo>
                    <a:pt x="28420" y="4913"/>
                    <a:pt x="29104" y="5432"/>
                    <a:pt x="29104" y="5432"/>
                  </a:cubicBezTo>
                  <a:cubicBezTo>
                    <a:pt x="29021" y="5618"/>
                    <a:pt x="28938" y="5784"/>
                    <a:pt x="28938" y="5950"/>
                  </a:cubicBezTo>
                  <a:cubicBezTo>
                    <a:pt x="28938" y="6302"/>
                    <a:pt x="29021" y="6655"/>
                    <a:pt x="29187" y="6903"/>
                  </a:cubicBezTo>
                  <a:cubicBezTo>
                    <a:pt x="29187" y="7090"/>
                    <a:pt x="29270" y="7173"/>
                    <a:pt x="29353" y="7256"/>
                  </a:cubicBezTo>
                  <a:cubicBezTo>
                    <a:pt x="29457" y="7339"/>
                    <a:pt x="29540" y="7422"/>
                    <a:pt x="29622" y="7608"/>
                  </a:cubicBezTo>
                  <a:cubicBezTo>
                    <a:pt x="29622" y="7608"/>
                    <a:pt x="29705" y="7691"/>
                    <a:pt x="29788" y="7691"/>
                  </a:cubicBezTo>
                  <a:lnTo>
                    <a:pt x="29788" y="7774"/>
                  </a:lnTo>
                  <a:cubicBezTo>
                    <a:pt x="30058" y="7940"/>
                    <a:pt x="30389" y="8023"/>
                    <a:pt x="30659" y="8023"/>
                  </a:cubicBezTo>
                  <a:cubicBezTo>
                    <a:pt x="31094" y="8023"/>
                    <a:pt x="31530" y="7857"/>
                    <a:pt x="31861" y="7505"/>
                  </a:cubicBezTo>
                  <a:cubicBezTo>
                    <a:pt x="32131" y="7256"/>
                    <a:pt x="32296" y="6820"/>
                    <a:pt x="32296" y="6385"/>
                  </a:cubicBezTo>
                  <a:cubicBezTo>
                    <a:pt x="32296" y="6136"/>
                    <a:pt x="32296" y="5867"/>
                    <a:pt x="32214" y="5701"/>
                  </a:cubicBezTo>
                  <a:cubicBezTo>
                    <a:pt x="32131" y="5618"/>
                    <a:pt x="32131" y="5535"/>
                    <a:pt x="32048" y="5432"/>
                  </a:cubicBezTo>
                  <a:cubicBezTo>
                    <a:pt x="31944" y="5349"/>
                    <a:pt x="31861" y="5183"/>
                    <a:pt x="31778" y="5100"/>
                  </a:cubicBezTo>
                  <a:cubicBezTo>
                    <a:pt x="31612" y="4913"/>
                    <a:pt x="31426" y="4830"/>
                    <a:pt x="31260" y="4748"/>
                  </a:cubicBezTo>
                  <a:cubicBezTo>
                    <a:pt x="30908" y="4499"/>
                    <a:pt x="30576" y="4499"/>
                    <a:pt x="30224" y="4499"/>
                  </a:cubicBezTo>
                  <a:lnTo>
                    <a:pt x="29353" y="3981"/>
                  </a:lnTo>
                  <a:cubicBezTo>
                    <a:pt x="31011" y="3027"/>
                    <a:pt x="32815" y="1472"/>
                    <a:pt x="3256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55"/>
            <p:cNvSpPr/>
            <p:nvPr/>
          </p:nvSpPr>
          <p:spPr>
            <a:xfrm>
              <a:off x="3394350" y="2492000"/>
              <a:ext cx="38900" cy="37325"/>
            </a:xfrm>
            <a:custGeom>
              <a:avLst/>
              <a:gdLst/>
              <a:ahLst/>
              <a:cxnLst/>
              <a:rect l="l" t="t" r="r" b="b"/>
              <a:pathLst>
                <a:path w="1556" h="1493" extrusionOk="0">
                  <a:moveTo>
                    <a:pt x="851" y="187"/>
                  </a:moveTo>
                  <a:cubicBezTo>
                    <a:pt x="934" y="187"/>
                    <a:pt x="1120" y="270"/>
                    <a:pt x="1203" y="374"/>
                  </a:cubicBezTo>
                  <a:cubicBezTo>
                    <a:pt x="1286" y="456"/>
                    <a:pt x="1286" y="539"/>
                    <a:pt x="1286" y="705"/>
                  </a:cubicBezTo>
                  <a:cubicBezTo>
                    <a:pt x="1286" y="892"/>
                    <a:pt x="1286" y="975"/>
                    <a:pt x="1120" y="1140"/>
                  </a:cubicBezTo>
                  <a:cubicBezTo>
                    <a:pt x="1027" y="1223"/>
                    <a:pt x="877" y="1265"/>
                    <a:pt x="726" y="1265"/>
                  </a:cubicBezTo>
                  <a:cubicBezTo>
                    <a:pt x="576" y="1265"/>
                    <a:pt x="426" y="1223"/>
                    <a:pt x="333" y="1140"/>
                  </a:cubicBezTo>
                  <a:cubicBezTo>
                    <a:pt x="250" y="1058"/>
                    <a:pt x="167" y="892"/>
                    <a:pt x="167" y="788"/>
                  </a:cubicBezTo>
                  <a:cubicBezTo>
                    <a:pt x="250" y="622"/>
                    <a:pt x="250" y="456"/>
                    <a:pt x="415" y="374"/>
                  </a:cubicBezTo>
                  <a:cubicBezTo>
                    <a:pt x="519" y="270"/>
                    <a:pt x="685" y="187"/>
                    <a:pt x="851" y="187"/>
                  </a:cubicBezTo>
                  <a:close/>
                  <a:moveTo>
                    <a:pt x="776" y="0"/>
                  </a:moveTo>
                  <a:cubicBezTo>
                    <a:pt x="581" y="0"/>
                    <a:pt x="384" y="63"/>
                    <a:pt x="250" y="187"/>
                  </a:cubicBezTo>
                  <a:cubicBezTo>
                    <a:pt x="84" y="374"/>
                    <a:pt x="1" y="539"/>
                    <a:pt x="1" y="788"/>
                  </a:cubicBezTo>
                  <a:cubicBezTo>
                    <a:pt x="1" y="975"/>
                    <a:pt x="84" y="1140"/>
                    <a:pt x="250" y="1306"/>
                  </a:cubicBezTo>
                  <a:cubicBezTo>
                    <a:pt x="333" y="1410"/>
                    <a:pt x="519" y="1493"/>
                    <a:pt x="685" y="1493"/>
                  </a:cubicBezTo>
                  <a:cubicBezTo>
                    <a:pt x="934" y="1493"/>
                    <a:pt x="1120" y="1410"/>
                    <a:pt x="1286" y="1223"/>
                  </a:cubicBezTo>
                  <a:cubicBezTo>
                    <a:pt x="1452" y="1140"/>
                    <a:pt x="1556" y="892"/>
                    <a:pt x="1556" y="705"/>
                  </a:cubicBezTo>
                  <a:cubicBezTo>
                    <a:pt x="1556" y="539"/>
                    <a:pt x="1452" y="374"/>
                    <a:pt x="1286" y="187"/>
                  </a:cubicBezTo>
                  <a:cubicBezTo>
                    <a:pt x="1162" y="63"/>
                    <a:pt x="970" y="0"/>
                    <a:pt x="77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55"/>
            <p:cNvSpPr/>
            <p:nvPr/>
          </p:nvSpPr>
          <p:spPr>
            <a:xfrm>
              <a:off x="2912400" y="2650050"/>
              <a:ext cx="45650" cy="45625"/>
            </a:xfrm>
            <a:custGeom>
              <a:avLst/>
              <a:gdLst/>
              <a:ahLst/>
              <a:cxnLst/>
              <a:rect l="l" t="t" r="r" b="b"/>
              <a:pathLst>
                <a:path w="1826" h="1825" extrusionOk="0">
                  <a:moveTo>
                    <a:pt x="954" y="270"/>
                  </a:moveTo>
                  <a:cubicBezTo>
                    <a:pt x="1141" y="270"/>
                    <a:pt x="1307" y="353"/>
                    <a:pt x="1390" y="436"/>
                  </a:cubicBezTo>
                  <a:cubicBezTo>
                    <a:pt x="1473" y="519"/>
                    <a:pt x="1556" y="685"/>
                    <a:pt x="1556" y="871"/>
                  </a:cubicBezTo>
                  <a:cubicBezTo>
                    <a:pt x="1556" y="1037"/>
                    <a:pt x="1473" y="1203"/>
                    <a:pt x="1307" y="1390"/>
                  </a:cubicBezTo>
                  <a:cubicBezTo>
                    <a:pt x="1172" y="1514"/>
                    <a:pt x="1001" y="1576"/>
                    <a:pt x="840" y="1576"/>
                  </a:cubicBezTo>
                  <a:cubicBezTo>
                    <a:pt x="680" y="1576"/>
                    <a:pt x="529" y="1514"/>
                    <a:pt x="436" y="1390"/>
                  </a:cubicBezTo>
                  <a:cubicBezTo>
                    <a:pt x="353" y="1307"/>
                    <a:pt x="270" y="1120"/>
                    <a:pt x="270" y="954"/>
                  </a:cubicBezTo>
                  <a:cubicBezTo>
                    <a:pt x="270" y="788"/>
                    <a:pt x="353" y="602"/>
                    <a:pt x="436" y="519"/>
                  </a:cubicBezTo>
                  <a:cubicBezTo>
                    <a:pt x="623" y="353"/>
                    <a:pt x="789" y="270"/>
                    <a:pt x="954" y="270"/>
                  </a:cubicBezTo>
                  <a:close/>
                  <a:moveTo>
                    <a:pt x="954" y="1"/>
                  </a:moveTo>
                  <a:cubicBezTo>
                    <a:pt x="706" y="1"/>
                    <a:pt x="519" y="167"/>
                    <a:pt x="270" y="353"/>
                  </a:cubicBezTo>
                  <a:cubicBezTo>
                    <a:pt x="105" y="519"/>
                    <a:pt x="1" y="685"/>
                    <a:pt x="1" y="954"/>
                  </a:cubicBezTo>
                  <a:cubicBezTo>
                    <a:pt x="1" y="1203"/>
                    <a:pt x="105" y="1390"/>
                    <a:pt x="270" y="1555"/>
                  </a:cubicBezTo>
                  <a:cubicBezTo>
                    <a:pt x="436" y="1721"/>
                    <a:pt x="623" y="1825"/>
                    <a:pt x="871" y="1825"/>
                  </a:cubicBezTo>
                  <a:cubicBezTo>
                    <a:pt x="1141" y="1825"/>
                    <a:pt x="1307" y="1721"/>
                    <a:pt x="1473" y="1555"/>
                  </a:cubicBezTo>
                  <a:cubicBezTo>
                    <a:pt x="1659" y="1390"/>
                    <a:pt x="1825" y="1120"/>
                    <a:pt x="1825" y="871"/>
                  </a:cubicBezTo>
                  <a:cubicBezTo>
                    <a:pt x="1825" y="685"/>
                    <a:pt x="1742" y="436"/>
                    <a:pt x="1556" y="270"/>
                  </a:cubicBezTo>
                  <a:cubicBezTo>
                    <a:pt x="1390" y="84"/>
                    <a:pt x="1224" y="1"/>
                    <a:pt x="95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55"/>
            <p:cNvSpPr/>
            <p:nvPr/>
          </p:nvSpPr>
          <p:spPr>
            <a:xfrm>
              <a:off x="2636200" y="2275625"/>
              <a:ext cx="825025" cy="303450"/>
            </a:xfrm>
            <a:custGeom>
              <a:avLst/>
              <a:gdLst/>
              <a:ahLst/>
              <a:cxnLst/>
              <a:rect l="l" t="t" r="r" b="b"/>
              <a:pathLst>
                <a:path w="33001" h="12138" extrusionOk="0">
                  <a:moveTo>
                    <a:pt x="25994" y="3224"/>
                  </a:moveTo>
                  <a:cubicBezTo>
                    <a:pt x="26181" y="3224"/>
                    <a:pt x="26347" y="3328"/>
                    <a:pt x="26347" y="3411"/>
                  </a:cubicBezTo>
                  <a:cubicBezTo>
                    <a:pt x="26430" y="3577"/>
                    <a:pt x="26264" y="3660"/>
                    <a:pt x="26077" y="3743"/>
                  </a:cubicBezTo>
                  <a:cubicBezTo>
                    <a:pt x="25829" y="3743"/>
                    <a:pt x="25663" y="3660"/>
                    <a:pt x="25663" y="3577"/>
                  </a:cubicBezTo>
                  <a:cubicBezTo>
                    <a:pt x="25663" y="3411"/>
                    <a:pt x="25829" y="3328"/>
                    <a:pt x="25994" y="3224"/>
                  </a:cubicBezTo>
                  <a:close/>
                  <a:moveTo>
                    <a:pt x="23590" y="3929"/>
                  </a:moveTo>
                  <a:cubicBezTo>
                    <a:pt x="23839" y="3929"/>
                    <a:pt x="24004" y="3929"/>
                    <a:pt x="24004" y="4095"/>
                  </a:cubicBezTo>
                  <a:cubicBezTo>
                    <a:pt x="24004" y="4178"/>
                    <a:pt x="23922" y="4364"/>
                    <a:pt x="23673" y="4364"/>
                  </a:cubicBezTo>
                  <a:cubicBezTo>
                    <a:pt x="23486" y="4364"/>
                    <a:pt x="23320" y="4364"/>
                    <a:pt x="23320" y="4178"/>
                  </a:cubicBezTo>
                  <a:cubicBezTo>
                    <a:pt x="23238" y="4095"/>
                    <a:pt x="23403" y="3929"/>
                    <a:pt x="23590" y="3929"/>
                  </a:cubicBezTo>
                  <a:close/>
                  <a:moveTo>
                    <a:pt x="27902" y="4530"/>
                  </a:moveTo>
                  <a:cubicBezTo>
                    <a:pt x="28150" y="4530"/>
                    <a:pt x="28337" y="4613"/>
                    <a:pt x="28337" y="4696"/>
                  </a:cubicBezTo>
                  <a:cubicBezTo>
                    <a:pt x="28420" y="4883"/>
                    <a:pt x="28254" y="5049"/>
                    <a:pt x="27984" y="5049"/>
                  </a:cubicBezTo>
                  <a:cubicBezTo>
                    <a:pt x="27819" y="5049"/>
                    <a:pt x="27549" y="5049"/>
                    <a:pt x="27549" y="4883"/>
                  </a:cubicBezTo>
                  <a:cubicBezTo>
                    <a:pt x="27549" y="4696"/>
                    <a:pt x="27736" y="4613"/>
                    <a:pt x="27902" y="4530"/>
                  </a:cubicBezTo>
                  <a:close/>
                  <a:moveTo>
                    <a:pt x="25456" y="5265"/>
                  </a:moveTo>
                  <a:cubicBezTo>
                    <a:pt x="25599" y="5265"/>
                    <a:pt x="25746" y="5346"/>
                    <a:pt x="25746" y="5484"/>
                  </a:cubicBezTo>
                  <a:cubicBezTo>
                    <a:pt x="25746" y="5567"/>
                    <a:pt x="25559" y="5733"/>
                    <a:pt x="25393" y="5733"/>
                  </a:cubicBezTo>
                  <a:cubicBezTo>
                    <a:pt x="25327" y="5755"/>
                    <a:pt x="25264" y="5765"/>
                    <a:pt x="25209" y="5765"/>
                  </a:cubicBezTo>
                  <a:cubicBezTo>
                    <a:pt x="25058" y="5765"/>
                    <a:pt x="24958" y="5688"/>
                    <a:pt x="24958" y="5567"/>
                  </a:cubicBezTo>
                  <a:cubicBezTo>
                    <a:pt x="24958" y="5484"/>
                    <a:pt x="25041" y="5297"/>
                    <a:pt x="25310" y="5297"/>
                  </a:cubicBezTo>
                  <a:cubicBezTo>
                    <a:pt x="25354" y="5275"/>
                    <a:pt x="25405" y="5265"/>
                    <a:pt x="25456" y="5265"/>
                  </a:cubicBezTo>
                  <a:close/>
                  <a:moveTo>
                    <a:pt x="10012" y="7370"/>
                  </a:moveTo>
                  <a:cubicBezTo>
                    <a:pt x="10199" y="7370"/>
                    <a:pt x="10365" y="7474"/>
                    <a:pt x="10448" y="7557"/>
                  </a:cubicBezTo>
                  <a:cubicBezTo>
                    <a:pt x="10448" y="7723"/>
                    <a:pt x="10282" y="7805"/>
                    <a:pt x="10012" y="7888"/>
                  </a:cubicBezTo>
                  <a:cubicBezTo>
                    <a:pt x="9764" y="7888"/>
                    <a:pt x="9598" y="7805"/>
                    <a:pt x="9598" y="7640"/>
                  </a:cubicBezTo>
                  <a:cubicBezTo>
                    <a:pt x="9598" y="7474"/>
                    <a:pt x="9764" y="7370"/>
                    <a:pt x="10012" y="7370"/>
                  </a:cubicBezTo>
                  <a:close/>
                  <a:moveTo>
                    <a:pt x="7255" y="7888"/>
                  </a:moveTo>
                  <a:cubicBezTo>
                    <a:pt x="7525" y="7888"/>
                    <a:pt x="7691" y="7992"/>
                    <a:pt x="7691" y="8075"/>
                  </a:cubicBezTo>
                  <a:cubicBezTo>
                    <a:pt x="7691" y="8241"/>
                    <a:pt x="7525" y="8324"/>
                    <a:pt x="7338" y="8407"/>
                  </a:cubicBezTo>
                  <a:cubicBezTo>
                    <a:pt x="7090" y="8407"/>
                    <a:pt x="6903" y="8324"/>
                    <a:pt x="6903" y="8158"/>
                  </a:cubicBezTo>
                  <a:cubicBezTo>
                    <a:pt x="6903" y="7992"/>
                    <a:pt x="7090" y="7888"/>
                    <a:pt x="7255" y="7888"/>
                  </a:cubicBezTo>
                  <a:close/>
                  <a:moveTo>
                    <a:pt x="12166" y="8998"/>
                  </a:moveTo>
                  <a:cubicBezTo>
                    <a:pt x="12365" y="8998"/>
                    <a:pt x="12521" y="9129"/>
                    <a:pt x="12521" y="9194"/>
                  </a:cubicBezTo>
                  <a:cubicBezTo>
                    <a:pt x="12521" y="9360"/>
                    <a:pt x="12355" y="9547"/>
                    <a:pt x="12085" y="9547"/>
                  </a:cubicBezTo>
                  <a:cubicBezTo>
                    <a:pt x="11837" y="9547"/>
                    <a:pt x="11671" y="9443"/>
                    <a:pt x="11567" y="9277"/>
                  </a:cubicBezTo>
                  <a:cubicBezTo>
                    <a:pt x="11567" y="9111"/>
                    <a:pt x="11754" y="9029"/>
                    <a:pt x="12002" y="9029"/>
                  </a:cubicBezTo>
                  <a:cubicBezTo>
                    <a:pt x="12058" y="9007"/>
                    <a:pt x="12114" y="8998"/>
                    <a:pt x="12166" y="8998"/>
                  </a:cubicBezTo>
                  <a:close/>
                  <a:moveTo>
                    <a:pt x="9080" y="9547"/>
                  </a:moveTo>
                  <a:cubicBezTo>
                    <a:pt x="9245" y="9547"/>
                    <a:pt x="9494" y="9630"/>
                    <a:pt x="9494" y="9795"/>
                  </a:cubicBezTo>
                  <a:cubicBezTo>
                    <a:pt x="9494" y="9961"/>
                    <a:pt x="9328" y="10065"/>
                    <a:pt x="9080" y="10148"/>
                  </a:cubicBezTo>
                  <a:cubicBezTo>
                    <a:pt x="8810" y="10148"/>
                    <a:pt x="8644" y="10065"/>
                    <a:pt x="8644" y="9878"/>
                  </a:cubicBezTo>
                  <a:cubicBezTo>
                    <a:pt x="8561" y="9713"/>
                    <a:pt x="8810" y="9547"/>
                    <a:pt x="9080" y="9547"/>
                  </a:cubicBezTo>
                  <a:close/>
                  <a:moveTo>
                    <a:pt x="29329" y="1"/>
                  </a:moveTo>
                  <a:cubicBezTo>
                    <a:pt x="26740" y="1"/>
                    <a:pt x="23756" y="1421"/>
                    <a:pt x="23756" y="1421"/>
                  </a:cubicBezTo>
                  <a:lnTo>
                    <a:pt x="4581" y="5297"/>
                  </a:lnTo>
                  <a:cubicBezTo>
                    <a:pt x="4581" y="5297"/>
                    <a:pt x="0" y="5484"/>
                    <a:pt x="436" y="8075"/>
                  </a:cubicBezTo>
                  <a:cubicBezTo>
                    <a:pt x="519" y="8407"/>
                    <a:pt x="684" y="8759"/>
                    <a:pt x="871" y="9111"/>
                  </a:cubicBezTo>
                  <a:cubicBezTo>
                    <a:pt x="1037" y="9443"/>
                    <a:pt x="1203" y="9795"/>
                    <a:pt x="1472" y="10065"/>
                  </a:cubicBezTo>
                  <a:cubicBezTo>
                    <a:pt x="2073" y="10583"/>
                    <a:pt x="2674" y="10998"/>
                    <a:pt x="3379" y="11267"/>
                  </a:cubicBezTo>
                  <a:cubicBezTo>
                    <a:pt x="4830" y="11868"/>
                    <a:pt x="6302" y="12138"/>
                    <a:pt x="7857" y="12138"/>
                  </a:cubicBezTo>
                  <a:cubicBezTo>
                    <a:pt x="9411" y="12138"/>
                    <a:pt x="10966" y="12034"/>
                    <a:pt x="12438" y="11620"/>
                  </a:cubicBezTo>
                  <a:cubicBezTo>
                    <a:pt x="13909" y="11267"/>
                    <a:pt x="15381" y="10832"/>
                    <a:pt x="16853" y="10480"/>
                  </a:cubicBezTo>
                  <a:cubicBezTo>
                    <a:pt x="19776" y="9630"/>
                    <a:pt x="22719" y="8842"/>
                    <a:pt x="25663" y="7888"/>
                  </a:cubicBezTo>
                  <a:cubicBezTo>
                    <a:pt x="26347" y="7723"/>
                    <a:pt x="27114" y="7474"/>
                    <a:pt x="27819" y="7204"/>
                  </a:cubicBezTo>
                  <a:cubicBezTo>
                    <a:pt x="28150" y="7039"/>
                    <a:pt x="28503" y="6956"/>
                    <a:pt x="28938" y="6769"/>
                  </a:cubicBezTo>
                  <a:cubicBezTo>
                    <a:pt x="29187" y="6603"/>
                    <a:pt x="29539" y="6437"/>
                    <a:pt x="29892" y="6168"/>
                  </a:cubicBezTo>
                  <a:cubicBezTo>
                    <a:pt x="30576" y="5815"/>
                    <a:pt x="31177" y="5401"/>
                    <a:pt x="31695" y="4779"/>
                  </a:cubicBezTo>
                  <a:cubicBezTo>
                    <a:pt x="31964" y="4530"/>
                    <a:pt x="32213" y="4261"/>
                    <a:pt x="32483" y="3929"/>
                  </a:cubicBezTo>
                  <a:cubicBezTo>
                    <a:pt x="32648" y="3660"/>
                    <a:pt x="32814" y="3328"/>
                    <a:pt x="32918" y="2893"/>
                  </a:cubicBezTo>
                  <a:cubicBezTo>
                    <a:pt x="33001" y="2188"/>
                    <a:pt x="32731" y="1421"/>
                    <a:pt x="31882" y="737"/>
                  </a:cubicBezTo>
                  <a:cubicBezTo>
                    <a:pt x="31201" y="197"/>
                    <a:pt x="30292" y="1"/>
                    <a:pt x="2932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7" name="Google Shape;1547;p55"/>
          <p:cNvGrpSpPr/>
          <p:nvPr/>
        </p:nvGrpSpPr>
        <p:grpSpPr>
          <a:xfrm>
            <a:off x="442465" y="581915"/>
            <a:ext cx="1097375" cy="959485"/>
            <a:chOff x="2776625" y="1369525"/>
            <a:chExt cx="511525" cy="447250"/>
          </a:xfrm>
        </p:grpSpPr>
        <p:sp>
          <p:nvSpPr>
            <p:cNvPr id="1548" name="Google Shape;1548;p55"/>
            <p:cNvSpPr/>
            <p:nvPr/>
          </p:nvSpPr>
          <p:spPr>
            <a:xfrm>
              <a:off x="2776625" y="1369525"/>
              <a:ext cx="511525" cy="447250"/>
            </a:xfrm>
            <a:custGeom>
              <a:avLst/>
              <a:gdLst/>
              <a:ahLst/>
              <a:cxnLst/>
              <a:rect l="l" t="t" r="r" b="b"/>
              <a:pathLst>
                <a:path w="20461" h="17890" extrusionOk="0">
                  <a:moveTo>
                    <a:pt x="10614" y="0"/>
                  </a:moveTo>
                  <a:lnTo>
                    <a:pt x="9930" y="187"/>
                  </a:lnTo>
                  <a:cubicBezTo>
                    <a:pt x="9495" y="353"/>
                    <a:pt x="8977" y="601"/>
                    <a:pt x="8458" y="954"/>
                  </a:cubicBezTo>
                  <a:cubicBezTo>
                    <a:pt x="7940" y="1306"/>
                    <a:pt x="7422" y="1824"/>
                    <a:pt x="6904" y="2426"/>
                  </a:cubicBezTo>
                  <a:cubicBezTo>
                    <a:pt x="6655" y="2778"/>
                    <a:pt x="6385" y="3193"/>
                    <a:pt x="6137" y="3545"/>
                  </a:cubicBezTo>
                  <a:lnTo>
                    <a:pt x="6137" y="3628"/>
                  </a:lnTo>
                  <a:cubicBezTo>
                    <a:pt x="6054" y="3711"/>
                    <a:pt x="5950" y="3897"/>
                    <a:pt x="5867" y="3980"/>
                  </a:cubicBezTo>
                  <a:lnTo>
                    <a:pt x="1473" y="10883"/>
                  </a:lnTo>
                  <a:lnTo>
                    <a:pt x="1" y="12438"/>
                  </a:lnTo>
                  <a:lnTo>
                    <a:pt x="768" y="13308"/>
                  </a:lnTo>
                  <a:lnTo>
                    <a:pt x="1203" y="13992"/>
                  </a:lnTo>
                  <a:lnTo>
                    <a:pt x="1556" y="14428"/>
                  </a:lnTo>
                  <a:lnTo>
                    <a:pt x="1804" y="14780"/>
                  </a:lnTo>
                  <a:lnTo>
                    <a:pt x="1908" y="14780"/>
                  </a:lnTo>
                  <a:lnTo>
                    <a:pt x="2592" y="15464"/>
                  </a:lnTo>
                  <a:lnTo>
                    <a:pt x="3981" y="16335"/>
                  </a:lnTo>
                  <a:lnTo>
                    <a:pt x="5536" y="17288"/>
                  </a:lnTo>
                  <a:lnTo>
                    <a:pt x="7090" y="17889"/>
                  </a:lnTo>
                  <a:lnTo>
                    <a:pt x="8023" y="16148"/>
                  </a:lnTo>
                  <a:cubicBezTo>
                    <a:pt x="8728" y="15630"/>
                    <a:pt x="9847" y="14697"/>
                    <a:pt x="11049" y="13827"/>
                  </a:cubicBezTo>
                  <a:cubicBezTo>
                    <a:pt x="11837" y="13225"/>
                    <a:pt x="12086" y="13225"/>
                    <a:pt x="12086" y="13225"/>
                  </a:cubicBezTo>
                  <a:cubicBezTo>
                    <a:pt x="12272" y="13225"/>
                    <a:pt x="12604" y="13308"/>
                    <a:pt x="12956" y="13474"/>
                  </a:cubicBezTo>
                  <a:cubicBezTo>
                    <a:pt x="13205" y="13557"/>
                    <a:pt x="13558" y="13661"/>
                    <a:pt x="13993" y="13744"/>
                  </a:cubicBezTo>
                  <a:cubicBezTo>
                    <a:pt x="14345" y="13827"/>
                    <a:pt x="14677" y="13827"/>
                    <a:pt x="15029" y="13827"/>
                  </a:cubicBezTo>
                  <a:cubicBezTo>
                    <a:pt x="16501" y="13827"/>
                    <a:pt x="17869" y="13142"/>
                    <a:pt x="18823" y="11919"/>
                  </a:cubicBezTo>
                  <a:cubicBezTo>
                    <a:pt x="20046" y="10365"/>
                    <a:pt x="20460" y="8292"/>
                    <a:pt x="20046" y="6219"/>
                  </a:cubicBezTo>
                  <a:cubicBezTo>
                    <a:pt x="19859" y="5618"/>
                    <a:pt x="19693" y="5017"/>
                    <a:pt x="19424" y="4581"/>
                  </a:cubicBezTo>
                  <a:cubicBezTo>
                    <a:pt x="19424" y="4333"/>
                    <a:pt x="19528" y="4063"/>
                    <a:pt x="19528" y="3814"/>
                  </a:cubicBezTo>
                  <a:cubicBezTo>
                    <a:pt x="19528" y="3296"/>
                    <a:pt x="19424" y="2778"/>
                    <a:pt x="19175" y="2343"/>
                  </a:cubicBezTo>
                  <a:cubicBezTo>
                    <a:pt x="18906" y="1907"/>
                    <a:pt x="18574" y="1389"/>
                    <a:pt x="18139" y="1037"/>
                  </a:cubicBezTo>
                  <a:cubicBezTo>
                    <a:pt x="17703" y="601"/>
                    <a:pt x="17102" y="353"/>
                    <a:pt x="16501" y="270"/>
                  </a:cubicBezTo>
                  <a:cubicBezTo>
                    <a:pt x="16228" y="185"/>
                    <a:pt x="15917" y="139"/>
                    <a:pt x="15602" y="139"/>
                  </a:cubicBezTo>
                  <a:cubicBezTo>
                    <a:pt x="15223" y="139"/>
                    <a:pt x="14839" y="206"/>
                    <a:pt x="14511" y="353"/>
                  </a:cubicBezTo>
                  <a:cubicBezTo>
                    <a:pt x="14345" y="436"/>
                    <a:pt x="14076" y="518"/>
                    <a:pt x="13827" y="705"/>
                  </a:cubicBezTo>
                  <a:lnTo>
                    <a:pt x="13723" y="705"/>
                  </a:lnTo>
                  <a:cubicBezTo>
                    <a:pt x="13558" y="601"/>
                    <a:pt x="13392" y="518"/>
                    <a:pt x="13122" y="518"/>
                  </a:cubicBezTo>
                  <a:lnTo>
                    <a:pt x="12956" y="436"/>
                  </a:lnTo>
                  <a:cubicBezTo>
                    <a:pt x="12687" y="270"/>
                    <a:pt x="12438" y="187"/>
                    <a:pt x="12169" y="83"/>
                  </a:cubicBezTo>
                  <a:cubicBezTo>
                    <a:pt x="11920" y="83"/>
                    <a:pt x="11754" y="0"/>
                    <a:pt x="11485"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55"/>
            <p:cNvSpPr/>
            <p:nvPr/>
          </p:nvSpPr>
          <p:spPr>
            <a:xfrm>
              <a:off x="2981850" y="1430150"/>
              <a:ext cx="111975" cy="62725"/>
            </a:xfrm>
            <a:custGeom>
              <a:avLst/>
              <a:gdLst/>
              <a:ahLst/>
              <a:cxnLst/>
              <a:rect l="l" t="t" r="r" b="b"/>
              <a:pathLst>
                <a:path w="4479" h="2509" extrusionOk="0">
                  <a:moveTo>
                    <a:pt x="1555" y="1"/>
                  </a:moveTo>
                  <a:lnTo>
                    <a:pt x="1" y="2073"/>
                  </a:lnTo>
                  <a:lnTo>
                    <a:pt x="1472" y="1804"/>
                  </a:lnTo>
                  <a:lnTo>
                    <a:pt x="2840" y="2509"/>
                  </a:lnTo>
                  <a:lnTo>
                    <a:pt x="3276" y="2073"/>
                  </a:lnTo>
                  <a:lnTo>
                    <a:pt x="4478" y="1555"/>
                  </a:lnTo>
                  <a:lnTo>
                    <a:pt x="155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55"/>
            <p:cNvSpPr/>
            <p:nvPr/>
          </p:nvSpPr>
          <p:spPr>
            <a:xfrm>
              <a:off x="3100525" y="1504300"/>
              <a:ext cx="118700" cy="133675"/>
            </a:xfrm>
            <a:custGeom>
              <a:avLst/>
              <a:gdLst/>
              <a:ahLst/>
              <a:cxnLst/>
              <a:rect l="l" t="t" r="r" b="b"/>
              <a:pathLst>
                <a:path w="4748" h="5347" extrusionOk="0">
                  <a:moveTo>
                    <a:pt x="2567" y="1"/>
                  </a:moveTo>
                  <a:cubicBezTo>
                    <a:pt x="2033" y="1"/>
                    <a:pt x="1542" y="240"/>
                    <a:pt x="1203" y="579"/>
                  </a:cubicBezTo>
                  <a:cubicBezTo>
                    <a:pt x="685" y="911"/>
                    <a:pt x="353" y="1533"/>
                    <a:pt x="166" y="2134"/>
                  </a:cubicBezTo>
                  <a:cubicBezTo>
                    <a:pt x="0" y="2818"/>
                    <a:pt x="83" y="3502"/>
                    <a:pt x="353" y="4124"/>
                  </a:cubicBezTo>
                  <a:cubicBezTo>
                    <a:pt x="602" y="4642"/>
                    <a:pt x="1120" y="5160"/>
                    <a:pt x="1804" y="5326"/>
                  </a:cubicBezTo>
                  <a:cubicBezTo>
                    <a:pt x="1907" y="5340"/>
                    <a:pt x="2011" y="5347"/>
                    <a:pt x="2117" y="5347"/>
                  </a:cubicBezTo>
                  <a:cubicBezTo>
                    <a:pt x="2648" y="5347"/>
                    <a:pt x="3196" y="5171"/>
                    <a:pt x="3628" y="4808"/>
                  </a:cubicBezTo>
                  <a:cubicBezTo>
                    <a:pt x="4063" y="4456"/>
                    <a:pt x="4395" y="3854"/>
                    <a:pt x="4582" y="3170"/>
                  </a:cubicBezTo>
                  <a:cubicBezTo>
                    <a:pt x="4747" y="2569"/>
                    <a:pt x="4665" y="1864"/>
                    <a:pt x="4395" y="1263"/>
                  </a:cubicBezTo>
                  <a:cubicBezTo>
                    <a:pt x="4146" y="745"/>
                    <a:pt x="3628" y="227"/>
                    <a:pt x="3027" y="61"/>
                  </a:cubicBezTo>
                  <a:cubicBezTo>
                    <a:pt x="2872" y="20"/>
                    <a:pt x="2718" y="1"/>
                    <a:pt x="25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55"/>
            <p:cNvSpPr/>
            <p:nvPr/>
          </p:nvSpPr>
          <p:spPr>
            <a:xfrm>
              <a:off x="2821725" y="1678375"/>
              <a:ext cx="114550" cy="97450"/>
            </a:xfrm>
            <a:custGeom>
              <a:avLst/>
              <a:gdLst/>
              <a:ahLst/>
              <a:cxnLst/>
              <a:rect l="l" t="t" r="r" b="b"/>
              <a:pathLst>
                <a:path w="4582" h="3898" extrusionOk="0">
                  <a:moveTo>
                    <a:pt x="0" y="1"/>
                  </a:moveTo>
                  <a:lnTo>
                    <a:pt x="622" y="871"/>
                  </a:lnTo>
                  <a:lnTo>
                    <a:pt x="1306" y="1825"/>
                  </a:lnTo>
                  <a:lnTo>
                    <a:pt x="2944" y="2861"/>
                  </a:lnTo>
                  <a:lnTo>
                    <a:pt x="4581" y="3898"/>
                  </a:lnTo>
                  <a:cubicBezTo>
                    <a:pt x="4416" y="3711"/>
                    <a:pt x="4333" y="3628"/>
                    <a:pt x="4146" y="3463"/>
                  </a:cubicBezTo>
                  <a:cubicBezTo>
                    <a:pt x="4063" y="3380"/>
                    <a:pt x="3980" y="3193"/>
                    <a:pt x="3897" y="3110"/>
                  </a:cubicBezTo>
                  <a:cubicBezTo>
                    <a:pt x="3814" y="2944"/>
                    <a:pt x="3732" y="2758"/>
                    <a:pt x="3628" y="2675"/>
                  </a:cubicBezTo>
                  <a:cubicBezTo>
                    <a:pt x="3628" y="2509"/>
                    <a:pt x="3545" y="2343"/>
                    <a:pt x="3545" y="2157"/>
                  </a:cubicBezTo>
                  <a:cubicBezTo>
                    <a:pt x="3213" y="2074"/>
                    <a:pt x="2861" y="1908"/>
                    <a:pt x="2508" y="1825"/>
                  </a:cubicBezTo>
                  <a:cubicBezTo>
                    <a:pt x="2177" y="1638"/>
                    <a:pt x="1907" y="1473"/>
                    <a:pt x="1555" y="1307"/>
                  </a:cubicBezTo>
                  <a:cubicBezTo>
                    <a:pt x="1472" y="1203"/>
                    <a:pt x="1306" y="1120"/>
                    <a:pt x="1140" y="1037"/>
                  </a:cubicBezTo>
                  <a:cubicBezTo>
                    <a:pt x="1037" y="954"/>
                    <a:pt x="871" y="871"/>
                    <a:pt x="788" y="685"/>
                  </a:cubicBezTo>
                  <a:cubicBezTo>
                    <a:pt x="436" y="519"/>
                    <a:pt x="270" y="270"/>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55"/>
            <p:cNvSpPr/>
            <p:nvPr/>
          </p:nvSpPr>
          <p:spPr>
            <a:xfrm>
              <a:off x="2821725" y="16783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55"/>
            <p:cNvSpPr/>
            <p:nvPr/>
          </p:nvSpPr>
          <p:spPr>
            <a:xfrm>
              <a:off x="2821725" y="1404250"/>
              <a:ext cx="441125" cy="369000"/>
            </a:xfrm>
            <a:custGeom>
              <a:avLst/>
              <a:gdLst/>
              <a:ahLst/>
              <a:cxnLst/>
              <a:rect l="l" t="t" r="r" b="b"/>
              <a:pathLst>
                <a:path w="17645" h="14760" extrusionOk="0">
                  <a:moveTo>
                    <a:pt x="13949" y="244"/>
                  </a:moveTo>
                  <a:cubicBezTo>
                    <a:pt x="14862" y="244"/>
                    <a:pt x="15677" y="853"/>
                    <a:pt x="16028" y="1485"/>
                  </a:cubicBezTo>
                  <a:lnTo>
                    <a:pt x="16028" y="1485"/>
                  </a:lnTo>
                  <a:cubicBezTo>
                    <a:pt x="16006" y="1472"/>
                    <a:pt x="15982" y="1472"/>
                    <a:pt x="15982" y="1472"/>
                  </a:cubicBezTo>
                  <a:cubicBezTo>
                    <a:pt x="15784" y="1235"/>
                    <a:pt x="15481" y="1090"/>
                    <a:pt x="15137" y="1090"/>
                  </a:cubicBezTo>
                  <a:cubicBezTo>
                    <a:pt x="14726" y="1090"/>
                    <a:pt x="14255" y="1296"/>
                    <a:pt x="13827" y="1804"/>
                  </a:cubicBezTo>
                  <a:cubicBezTo>
                    <a:pt x="13391" y="1555"/>
                    <a:pt x="12790" y="1285"/>
                    <a:pt x="12272" y="1037"/>
                  </a:cubicBezTo>
                  <a:cubicBezTo>
                    <a:pt x="12813" y="465"/>
                    <a:pt x="13399" y="244"/>
                    <a:pt x="13949" y="244"/>
                  </a:cubicBezTo>
                  <a:close/>
                  <a:moveTo>
                    <a:pt x="15029" y="1804"/>
                  </a:moveTo>
                  <a:cubicBezTo>
                    <a:pt x="15215" y="1804"/>
                    <a:pt x="15381" y="1907"/>
                    <a:pt x="15547" y="2073"/>
                  </a:cubicBezTo>
                  <a:cubicBezTo>
                    <a:pt x="15464" y="1990"/>
                    <a:pt x="15381" y="1990"/>
                    <a:pt x="15298" y="1990"/>
                  </a:cubicBezTo>
                  <a:cubicBezTo>
                    <a:pt x="15243" y="1990"/>
                    <a:pt x="15188" y="1953"/>
                    <a:pt x="15126" y="1953"/>
                  </a:cubicBezTo>
                  <a:cubicBezTo>
                    <a:pt x="15096" y="1953"/>
                    <a:pt x="15063" y="1962"/>
                    <a:pt x="15029" y="1990"/>
                  </a:cubicBezTo>
                  <a:lnTo>
                    <a:pt x="14780" y="1990"/>
                  </a:lnTo>
                  <a:cubicBezTo>
                    <a:pt x="14697" y="2073"/>
                    <a:pt x="14614" y="2073"/>
                    <a:pt x="14511" y="2156"/>
                  </a:cubicBezTo>
                  <a:cubicBezTo>
                    <a:pt x="14614" y="1990"/>
                    <a:pt x="14780" y="1804"/>
                    <a:pt x="15029" y="1804"/>
                  </a:cubicBezTo>
                  <a:close/>
                  <a:moveTo>
                    <a:pt x="7960" y="954"/>
                  </a:moveTo>
                  <a:lnTo>
                    <a:pt x="10987" y="2591"/>
                  </a:lnTo>
                  <a:lnTo>
                    <a:pt x="9245" y="4664"/>
                  </a:lnTo>
                  <a:lnTo>
                    <a:pt x="9163" y="4581"/>
                  </a:lnTo>
                  <a:lnTo>
                    <a:pt x="6323" y="3109"/>
                  </a:lnTo>
                  <a:lnTo>
                    <a:pt x="7960" y="954"/>
                  </a:lnTo>
                  <a:close/>
                  <a:moveTo>
                    <a:pt x="13653" y="4001"/>
                  </a:moveTo>
                  <a:cubicBezTo>
                    <a:pt x="13827" y="4001"/>
                    <a:pt x="14003" y="4022"/>
                    <a:pt x="14179" y="4063"/>
                  </a:cubicBezTo>
                  <a:cubicBezTo>
                    <a:pt x="14428" y="4146"/>
                    <a:pt x="14780" y="4229"/>
                    <a:pt x="15029" y="4498"/>
                  </a:cubicBezTo>
                  <a:cubicBezTo>
                    <a:pt x="15298" y="4664"/>
                    <a:pt x="15464" y="4913"/>
                    <a:pt x="15651" y="5265"/>
                  </a:cubicBezTo>
                  <a:cubicBezTo>
                    <a:pt x="15982" y="5866"/>
                    <a:pt x="15982" y="6571"/>
                    <a:pt x="15817" y="7255"/>
                  </a:cubicBezTo>
                  <a:cubicBezTo>
                    <a:pt x="15734" y="7856"/>
                    <a:pt x="15298" y="8458"/>
                    <a:pt x="14780" y="8893"/>
                  </a:cubicBezTo>
                  <a:cubicBezTo>
                    <a:pt x="14511" y="9059"/>
                    <a:pt x="14262" y="9245"/>
                    <a:pt x="13909" y="9328"/>
                  </a:cubicBezTo>
                  <a:cubicBezTo>
                    <a:pt x="13744" y="9370"/>
                    <a:pt x="13573" y="9390"/>
                    <a:pt x="13409" y="9390"/>
                  </a:cubicBezTo>
                  <a:cubicBezTo>
                    <a:pt x="13246" y="9390"/>
                    <a:pt x="13091" y="9370"/>
                    <a:pt x="12956" y="9328"/>
                  </a:cubicBezTo>
                  <a:cubicBezTo>
                    <a:pt x="12624" y="9245"/>
                    <a:pt x="12272" y="9059"/>
                    <a:pt x="12023" y="8893"/>
                  </a:cubicBezTo>
                  <a:cubicBezTo>
                    <a:pt x="11754" y="8727"/>
                    <a:pt x="11588" y="8375"/>
                    <a:pt x="11401" y="8126"/>
                  </a:cubicBezTo>
                  <a:cubicBezTo>
                    <a:pt x="11152" y="7504"/>
                    <a:pt x="11070" y="6820"/>
                    <a:pt x="11235" y="6136"/>
                  </a:cubicBezTo>
                  <a:cubicBezTo>
                    <a:pt x="11401" y="5535"/>
                    <a:pt x="11754" y="4913"/>
                    <a:pt x="12272" y="4498"/>
                  </a:cubicBezTo>
                  <a:cubicBezTo>
                    <a:pt x="12541" y="4229"/>
                    <a:pt x="12790" y="4146"/>
                    <a:pt x="13142" y="4063"/>
                  </a:cubicBezTo>
                  <a:cubicBezTo>
                    <a:pt x="13308" y="4022"/>
                    <a:pt x="13479" y="4001"/>
                    <a:pt x="13653" y="4001"/>
                  </a:cubicBezTo>
                  <a:close/>
                  <a:moveTo>
                    <a:pt x="8727" y="166"/>
                  </a:moveTo>
                  <a:lnTo>
                    <a:pt x="12956" y="2239"/>
                  </a:lnTo>
                  <a:cubicBezTo>
                    <a:pt x="13225" y="2156"/>
                    <a:pt x="13474" y="2156"/>
                    <a:pt x="13661" y="2156"/>
                  </a:cubicBezTo>
                  <a:cubicBezTo>
                    <a:pt x="14179" y="2156"/>
                    <a:pt x="14614" y="2239"/>
                    <a:pt x="15029" y="2425"/>
                  </a:cubicBezTo>
                  <a:cubicBezTo>
                    <a:pt x="15215" y="2591"/>
                    <a:pt x="15381" y="2757"/>
                    <a:pt x="15547" y="2840"/>
                  </a:cubicBezTo>
                  <a:cubicBezTo>
                    <a:pt x="15547" y="2840"/>
                    <a:pt x="15547" y="2850"/>
                    <a:pt x="15550" y="2863"/>
                  </a:cubicBezTo>
                  <a:lnTo>
                    <a:pt x="15550" y="2863"/>
                  </a:lnTo>
                  <a:cubicBezTo>
                    <a:pt x="15109" y="2526"/>
                    <a:pt x="14553" y="2307"/>
                    <a:pt x="13994" y="2307"/>
                  </a:cubicBezTo>
                  <a:cubicBezTo>
                    <a:pt x="13910" y="2307"/>
                    <a:pt x="13827" y="2312"/>
                    <a:pt x="13744" y="2322"/>
                  </a:cubicBezTo>
                  <a:cubicBezTo>
                    <a:pt x="13060" y="2425"/>
                    <a:pt x="12355" y="2674"/>
                    <a:pt x="11837" y="3109"/>
                  </a:cubicBezTo>
                  <a:cubicBezTo>
                    <a:pt x="11235" y="3462"/>
                    <a:pt x="10800" y="4063"/>
                    <a:pt x="10365" y="4581"/>
                  </a:cubicBezTo>
                  <a:cubicBezTo>
                    <a:pt x="9950" y="5099"/>
                    <a:pt x="9515" y="5618"/>
                    <a:pt x="8997" y="6136"/>
                  </a:cubicBezTo>
                  <a:cubicBezTo>
                    <a:pt x="7255" y="8292"/>
                    <a:pt x="5535" y="10448"/>
                    <a:pt x="3814" y="12603"/>
                  </a:cubicBezTo>
                  <a:lnTo>
                    <a:pt x="3732" y="12603"/>
                  </a:lnTo>
                  <a:cubicBezTo>
                    <a:pt x="4146" y="12002"/>
                    <a:pt x="4498" y="11484"/>
                    <a:pt x="4934" y="10883"/>
                  </a:cubicBezTo>
                  <a:lnTo>
                    <a:pt x="6136" y="9245"/>
                  </a:lnTo>
                  <a:cubicBezTo>
                    <a:pt x="6571" y="8644"/>
                    <a:pt x="7007" y="8126"/>
                    <a:pt x="7442" y="7608"/>
                  </a:cubicBezTo>
                  <a:lnTo>
                    <a:pt x="8727" y="5949"/>
                  </a:lnTo>
                  <a:cubicBezTo>
                    <a:pt x="9245" y="5431"/>
                    <a:pt x="9681" y="4913"/>
                    <a:pt x="10116" y="4312"/>
                  </a:cubicBezTo>
                  <a:cubicBezTo>
                    <a:pt x="10365" y="4063"/>
                    <a:pt x="10551" y="3794"/>
                    <a:pt x="10800" y="3545"/>
                  </a:cubicBezTo>
                  <a:cubicBezTo>
                    <a:pt x="11070" y="3275"/>
                    <a:pt x="11318" y="3027"/>
                    <a:pt x="11671" y="2840"/>
                  </a:cubicBezTo>
                  <a:cubicBezTo>
                    <a:pt x="11671" y="2840"/>
                    <a:pt x="11754" y="2757"/>
                    <a:pt x="11837" y="2757"/>
                  </a:cubicBezTo>
                  <a:lnTo>
                    <a:pt x="7691" y="767"/>
                  </a:lnTo>
                  <a:cubicBezTo>
                    <a:pt x="8043" y="518"/>
                    <a:pt x="8396" y="352"/>
                    <a:pt x="8727" y="166"/>
                  </a:cubicBezTo>
                  <a:close/>
                  <a:moveTo>
                    <a:pt x="9080" y="0"/>
                  </a:moveTo>
                  <a:cubicBezTo>
                    <a:pt x="8478" y="83"/>
                    <a:pt x="7960" y="352"/>
                    <a:pt x="7442" y="684"/>
                  </a:cubicBezTo>
                  <a:cubicBezTo>
                    <a:pt x="7007" y="1037"/>
                    <a:pt x="6571" y="1472"/>
                    <a:pt x="6219" y="1907"/>
                  </a:cubicBezTo>
                  <a:cubicBezTo>
                    <a:pt x="5887" y="2425"/>
                    <a:pt x="5535" y="2840"/>
                    <a:pt x="5286" y="3358"/>
                  </a:cubicBezTo>
                  <a:lnTo>
                    <a:pt x="4333" y="4830"/>
                  </a:lnTo>
                  <a:lnTo>
                    <a:pt x="519" y="10717"/>
                  </a:lnTo>
                  <a:lnTo>
                    <a:pt x="0" y="10966"/>
                  </a:lnTo>
                  <a:lnTo>
                    <a:pt x="1223" y="11650"/>
                  </a:lnTo>
                  <a:lnTo>
                    <a:pt x="3545" y="13122"/>
                  </a:lnTo>
                  <a:lnTo>
                    <a:pt x="3980" y="13826"/>
                  </a:lnTo>
                  <a:lnTo>
                    <a:pt x="4063" y="13909"/>
                  </a:lnTo>
                  <a:lnTo>
                    <a:pt x="4581" y="14759"/>
                  </a:lnTo>
                  <a:lnTo>
                    <a:pt x="4768" y="14241"/>
                  </a:lnTo>
                  <a:cubicBezTo>
                    <a:pt x="4768" y="14241"/>
                    <a:pt x="6571" y="12603"/>
                    <a:pt x="8396" y="11318"/>
                  </a:cubicBezTo>
                  <a:cubicBezTo>
                    <a:pt x="9238" y="10708"/>
                    <a:pt x="9763" y="10496"/>
                    <a:pt x="10287" y="10496"/>
                  </a:cubicBezTo>
                  <a:cubicBezTo>
                    <a:pt x="10885" y="10496"/>
                    <a:pt x="11481" y="10772"/>
                    <a:pt x="12541" y="11049"/>
                  </a:cubicBezTo>
                  <a:cubicBezTo>
                    <a:pt x="12766" y="11103"/>
                    <a:pt x="12993" y="11129"/>
                    <a:pt x="13219" y="11129"/>
                  </a:cubicBezTo>
                  <a:cubicBezTo>
                    <a:pt x="15487" y="11129"/>
                    <a:pt x="17645" y="8482"/>
                    <a:pt x="16853" y="5182"/>
                  </a:cubicBezTo>
                  <a:cubicBezTo>
                    <a:pt x="16687" y="4312"/>
                    <a:pt x="16335" y="3711"/>
                    <a:pt x="15899" y="3192"/>
                  </a:cubicBezTo>
                  <a:lnTo>
                    <a:pt x="15899" y="3192"/>
                  </a:lnTo>
                  <a:lnTo>
                    <a:pt x="16065" y="3275"/>
                  </a:lnTo>
                  <a:cubicBezTo>
                    <a:pt x="16252" y="3027"/>
                    <a:pt x="16335" y="2674"/>
                    <a:pt x="16335" y="2322"/>
                  </a:cubicBezTo>
                  <a:cubicBezTo>
                    <a:pt x="16335" y="2073"/>
                    <a:pt x="16252" y="1721"/>
                    <a:pt x="16065" y="1555"/>
                  </a:cubicBezTo>
                  <a:cubicBezTo>
                    <a:pt x="16065" y="1535"/>
                    <a:pt x="16060" y="1520"/>
                    <a:pt x="16053" y="1508"/>
                  </a:cubicBezTo>
                  <a:lnTo>
                    <a:pt x="16053" y="1508"/>
                  </a:lnTo>
                  <a:cubicBezTo>
                    <a:pt x="15960" y="1180"/>
                    <a:pt x="15722" y="945"/>
                    <a:pt x="15464" y="767"/>
                  </a:cubicBezTo>
                  <a:cubicBezTo>
                    <a:pt x="15132" y="518"/>
                    <a:pt x="14780" y="249"/>
                    <a:pt x="14428" y="166"/>
                  </a:cubicBezTo>
                  <a:cubicBezTo>
                    <a:pt x="14300" y="142"/>
                    <a:pt x="14174" y="132"/>
                    <a:pt x="14052" y="132"/>
                  </a:cubicBezTo>
                  <a:cubicBezTo>
                    <a:pt x="13755" y="132"/>
                    <a:pt x="13475" y="190"/>
                    <a:pt x="13225" y="249"/>
                  </a:cubicBezTo>
                  <a:cubicBezTo>
                    <a:pt x="12790" y="435"/>
                    <a:pt x="12438" y="684"/>
                    <a:pt x="12189" y="954"/>
                  </a:cubicBezTo>
                  <a:cubicBezTo>
                    <a:pt x="11754" y="767"/>
                    <a:pt x="11318" y="601"/>
                    <a:pt x="10883" y="435"/>
                  </a:cubicBezTo>
                  <a:cubicBezTo>
                    <a:pt x="10551" y="249"/>
                    <a:pt x="10282" y="166"/>
                    <a:pt x="10033" y="83"/>
                  </a:cubicBezTo>
                  <a:cubicBezTo>
                    <a:pt x="9681" y="0"/>
                    <a:pt x="9432" y="0"/>
                    <a:pt x="908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4" name="Google Shape;1554;p55"/>
          <p:cNvGrpSpPr/>
          <p:nvPr/>
        </p:nvGrpSpPr>
        <p:grpSpPr>
          <a:xfrm>
            <a:off x="1314045" y="3958303"/>
            <a:ext cx="838888" cy="838888"/>
            <a:chOff x="6112450" y="2183650"/>
            <a:chExt cx="516175" cy="516175"/>
          </a:xfrm>
        </p:grpSpPr>
        <p:sp>
          <p:nvSpPr>
            <p:cNvPr id="1555" name="Google Shape;1555;p55"/>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6" name="Google Shape;1556;p55"/>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7" name="Google Shape;1557;p55"/>
          <p:cNvGrpSpPr/>
          <p:nvPr/>
        </p:nvGrpSpPr>
        <p:grpSpPr>
          <a:xfrm>
            <a:off x="409800" y="3023185"/>
            <a:ext cx="816191" cy="817135"/>
            <a:chOff x="4743825" y="2261375"/>
            <a:chExt cx="433775" cy="434300"/>
          </a:xfrm>
        </p:grpSpPr>
        <p:sp>
          <p:nvSpPr>
            <p:cNvPr id="1558" name="Google Shape;1558;p55"/>
            <p:cNvSpPr/>
            <p:nvPr/>
          </p:nvSpPr>
          <p:spPr>
            <a:xfrm>
              <a:off x="4743825" y="2261375"/>
              <a:ext cx="433775" cy="434300"/>
            </a:xfrm>
            <a:custGeom>
              <a:avLst/>
              <a:gdLst/>
              <a:ahLst/>
              <a:cxnLst/>
              <a:rect l="l" t="t" r="r" b="b"/>
              <a:pathLst>
                <a:path w="17351" h="17372" extrusionOk="0">
                  <a:moveTo>
                    <a:pt x="8727" y="1"/>
                  </a:moveTo>
                  <a:cubicBezTo>
                    <a:pt x="3877" y="1"/>
                    <a:pt x="0" y="3898"/>
                    <a:pt x="0" y="8728"/>
                  </a:cubicBezTo>
                  <a:cubicBezTo>
                    <a:pt x="0" y="13475"/>
                    <a:pt x="3877" y="17372"/>
                    <a:pt x="8727" y="17372"/>
                  </a:cubicBezTo>
                  <a:cubicBezTo>
                    <a:pt x="13474" y="17372"/>
                    <a:pt x="17350" y="13475"/>
                    <a:pt x="17350" y="8728"/>
                  </a:cubicBezTo>
                  <a:cubicBezTo>
                    <a:pt x="17350" y="3898"/>
                    <a:pt x="13474" y="1"/>
                    <a:pt x="8727"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55"/>
            <p:cNvSpPr/>
            <p:nvPr/>
          </p:nvSpPr>
          <p:spPr>
            <a:xfrm>
              <a:off x="4780600" y="2300250"/>
              <a:ext cx="289200" cy="179325"/>
            </a:xfrm>
            <a:custGeom>
              <a:avLst/>
              <a:gdLst/>
              <a:ahLst/>
              <a:cxnLst/>
              <a:rect l="l" t="t" r="r" b="b"/>
              <a:pathLst>
                <a:path w="11568" h="7173" extrusionOk="0">
                  <a:moveTo>
                    <a:pt x="7256" y="1"/>
                  </a:moveTo>
                  <a:cubicBezTo>
                    <a:pt x="6551" y="1"/>
                    <a:pt x="5950" y="84"/>
                    <a:pt x="5349" y="270"/>
                  </a:cubicBezTo>
                  <a:cubicBezTo>
                    <a:pt x="4043" y="602"/>
                    <a:pt x="3007" y="1203"/>
                    <a:pt x="2157" y="2074"/>
                  </a:cubicBezTo>
                  <a:cubicBezTo>
                    <a:pt x="1286" y="2944"/>
                    <a:pt x="602" y="4064"/>
                    <a:pt x="250" y="5266"/>
                  </a:cubicBezTo>
                  <a:cubicBezTo>
                    <a:pt x="84" y="5867"/>
                    <a:pt x="1" y="6489"/>
                    <a:pt x="1" y="7173"/>
                  </a:cubicBezTo>
                  <a:cubicBezTo>
                    <a:pt x="167" y="6655"/>
                    <a:pt x="333" y="6136"/>
                    <a:pt x="602" y="5701"/>
                  </a:cubicBezTo>
                  <a:lnTo>
                    <a:pt x="602" y="5618"/>
                  </a:lnTo>
                  <a:cubicBezTo>
                    <a:pt x="685" y="5535"/>
                    <a:pt x="685" y="5452"/>
                    <a:pt x="602" y="5349"/>
                  </a:cubicBezTo>
                  <a:cubicBezTo>
                    <a:pt x="602" y="5266"/>
                    <a:pt x="519" y="5183"/>
                    <a:pt x="416" y="5100"/>
                  </a:cubicBezTo>
                  <a:cubicBezTo>
                    <a:pt x="602" y="5100"/>
                    <a:pt x="685" y="5183"/>
                    <a:pt x="768" y="5266"/>
                  </a:cubicBezTo>
                  <a:lnTo>
                    <a:pt x="768" y="5452"/>
                  </a:lnTo>
                  <a:cubicBezTo>
                    <a:pt x="934" y="5266"/>
                    <a:pt x="1037" y="5100"/>
                    <a:pt x="1203" y="4934"/>
                  </a:cubicBezTo>
                  <a:cubicBezTo>
                    <a:pt x="1203" y="4830"/>
                    <a:pt x="1120" y="4665"/>
                    <a:pt x="1120" y="4499"/>
                  </a:cubicBezTo>
                  <a:cubicBezTo>
                    <a:pt x="1120" y="4416"/>
                    <a:pt x="1037" y="4229"/>
                    <a:pt x="934" y="4146"/>
                  </a:cubicBezTo>
                  <a:lnTo>
                    <a:pt x="934" y="4146"/>
                  </a:lnTo>
                  <a:cubicBezTo>
                    <a:pt x="1120" y="4229"/>
                    <a:pt x="1203" y="4312"/>
                    <a:pt x="1286" y="4499"/>
                  </a:cubicBezTo>
                  <a:cubicBezTo>
                    <a:pt x="1286" y="4582"/>
                    <a:pt x="1286" y="4665"/>
                    <a:pt x="1369" y="4748"/>
                  </a:cubicBezTo>
                  <a:cubicBezTo>
                    <a:pt x="1452" y="4582"/>
                    <a:pt x="1639" y="4416"/>
                    <a:pt x="1804" y="4312"/>
                  </a:cubicBezTo>
                  <a:cubicBezTo>
                    <a:pt x="1887" y="4146"/>
                    <a:pt x="1887" y="4064"/>
                    <a:pt x="1887" y="3898"/>
                  </a:cubicBezTo>
                  <a:cubicBezTo>
                    <a:pt x="1887" y="3711"/>
                    <a:pt x="1804" y="3628"/>
                    <a:pt x="1721" y="3462"/>
                  </a:cubicBezTo>
                  <a:lnTo>
                    <a:pt x="1721" y="3462"/>
                  </a:lnTo>
                  <a:cubicBezTo>
                    <a:pt x="1887" y="3545"/>
                    <a:pt x="1970" y="3711"/>
                    <a:pt x="2074" y="3898"/>
                  </a:cubicBezTo>
                  <a:lnTo>
                    <a:pt x="2074" y="4146"/>
                  </a:lnTo>
                  <a:cubicBezTo>
                    <a:pt x="2240" y="4064"/>
                    <a:pt x="2406" y="3981"/>
                    <a:pt x="2675" y="3898"/>
                  </a:cubicBezTo>
                  <a:lnTo>
                    <a:pt x="2675" y="3794"/>
                  </a:lnTo>
                  <a:cubicBezTo>
                    <a:pt x="2675" y="3711"/>
                    <a:pt x="2758" y="3545"/>
                    <a:pt x="2758" y="3462"/>
                  </a:cubicBezTo>
                  <a:cubicBezTo>
                    <a:pt x="2841" y="3276"/>
                    <a:pt x="2758" y="3110"/>
                    <a:pt x="2758" y="3027"/>
                  </a:cubicBezTo>
                  <a:lnTo>
                    <a:pt x="2758" y="3027"/>
                  </a:lnTo>
                  <a:cubicBezTo>
                    <a:pt x="2841" y="3110"/>
                    <a:pt x="2924" y="3276"/>
                    <a:pt x="2924" y="3462"/>
                  </a:cubicBezTo>
                  <a:cubicBezTo>
                    <a:pt x="2924" y="3545"/>
                    <a:pt x="2924" y="3628"/>
                    <a:pt x="2841" y="3794"/>
                  </a:cubicBezTo>
                  <a:cubicBezTo>
                    <a:pt x="3110" y="3711"/>
                    <a:pt x="3359" y="3628"/>
                    <a:pt x="3629" y="3545"/>
                  </a:cubicBezTo>
                  <a:cubicBezTo>
                    <a:pt x="3711" y="3462"/>
                    <a:pt x="3711" y="3462"/>
                    <a:pt x="3711" y="3379"/>
                  </a:cubicBezTo>
                  <a:cubicBezTo>
                    <a:pt x="3794" y="3276"/>
                    <a:pt x="3794" y="3276"/>
                    <a:pt x="3794" y="3193"/>
                  </a:cubicBezTo>
                  <a:cubicBezTo>
                    <a:pt x="3877" y="3110"/>
                    <a:pt x="3877" y="2944"/>
                    <a:pt x="3794" y="2758"/>
                  </a:cubicBezTo>
                  <a:lnTo>
                    <a:pt x="3794" y="2758"/>
                  </a:lnTo>
                  <a:cubicBezTo>
                    <a:pt x="3877" y="2944"/>
                    <a:pt x="3960" y="3027"/>
                    <a:pt x="3960" y="3193"/>
                  </a:cubicBezTo>
                  <a:cubicBezTo>
                    <a:pt x="3960" y="3276"/>
                    <a:pt x="3960" y="3379"/>
                    <a:pt x="3877" y="3462"/>
                  </a:cubicBezTo>
                  <a:lnTo>
                    <a:pt x="3877" y="3545"/>
                  </a:lnTo>
                  <a:cubicBezTo>
                    <a:pt x="4147" y="3462"/>
                    <a:pt x="4395" y="3462"/>
                    <a:pt x="4665" y="3462"/>
                  </a:cubicBezTo>
                  <a:lnTo>
                    <a:pt x="4748" y="3379"/>
                  </a:lnTo>
                  <a:cubicBezTo>
                    <a:pt x="4831" y="3379"/>
                    <a:pt x="4831" y="3276"/>
                    <a:pt x="4914" y="3276"/>
                  </a:cubicBezTo>
                  <a:cubicBezTo>
                    <a:pt x="4914" y="3193"/>
                    <a:pt x="4914" y="3193"/>
                    <a:pt x="4997" y="3110"/>
                  </a:cubicBezTo>
                  <a:cubicBezTo>
                    <a:pt x="5080" y="3027"/>
                    <a:pt x="5080" y="2861"/>
                    <a:pt x="5080" y="2758"/>
                  </a:cubicBezTo>
                  <a:cubicBezTo>
                    <a:pt x="5183" y="2861"/>
                    <a:pt x="5183" y="3027"/>
                    <a:pt x="5080" y="3193"/>
                  </a:cubicBezTo>
                  <a:cubicBezTo>
                    <a:pt x="5080" y="3193"/>
                    <a:pt x="5080" y="3276"/>
                    <a:pt x="4997" y="3379"/>
                  </a:cubicBezTo>
                  <a:lnTo>
                    <a:pt x="5784" y="3379"/>
                  </a:lnTo>
                  <a:lnTo>
                    <a:pt x="5867" y="3276"/>
                  </a:lnTo>
                  <a:cubicBezTo>
                    <a:pt x="5867" y="3276"/>
                    <a:pt x="5950" y="3193"/>
                    <a:pt x="6033" y="3110"/>
                  </a:cubicBezTo>
                  <a:cubicBezTo>
                    <a:pt x="6033" y="3027"/>
                    <a:pt x="6116" y="2861"/>
                    <a:pt x="6116" y="2758"/>
                  </a:cubicBezTo>
                  <a:cubicBezTo>
                    <a:pt x="6220" y="2861"/>
                    <a:pt x="6220" y="3027"/>
                    <a:pt x="6116" y="3110"/>
                  </a:cubicBezTo>
                  <a:cubicBezTo>
                    <a:pt x="6116" y="3193"/>
                    <a:pt x="6116" y="3276"/>
                    <a:pt x="6033" y="3379"/>
                  </a:cubicBezTo>
                  <a:lnTo>
                    <a:pt x="7070" y="3379"/>
                  </a:lnTo>
                  <a:lnTo>
                    <a:pt x="7070" y="3276"/>
                  </a:lnTo>
                  <a:cubicBezTo>
                    <a:pt x="7152" y="3276"/>
                    <a:pt x="7152" y="3193"/>
                    <a:pt x="7152" y="3193"/>
                  </a:cubicBezTo>
                  <a:cubicBezTo>
                    <a:pt x="7256" y="3110"/>
                    <a:pt x="7256" y="2944"/>
                    <a:pt x="7339" y="2861"/>
                  </a:cubicBezTo>
                  <a:lnTo>
                    <a:pt x="7339" y="3193"/>
                  </a:lnTo>
                  <a:cubicBezTo>
                    <a:pt x="7339" y="3276"/>
                    <a:pt x="7256" y="3276"/>
                    <a:pt x="7256" y="3379"/>
                  </a:cubicBezTo>
                  <a:lnTo>
                    <a:pt x="8106" y="3379"/>
                  </a:lnTo>
                  <a:cubicBezTo>
                    <a:pt x="8293" y="3193"/>
                    <a:pt x="8375" y="2944"/>
                    <a:pt x="8293" y="2675"/>
                  </a:cubicBezTo>
                  <a:lnTo>
                    <a:pt x="8293" y="2675"/>
                  </a:lnTo>
                  <a:cubicBezTo>
                    <a:pt x="8375" y="2758"/>
                    <a:pt x="8375" y="2944"/>
                    <a:pt x="8375" y="3110"/>
                  </a:cubicBezTo>
                  <a:cubicBezTo>
                    <a:pt x="8375" y="3193"/>
                    <a:pt x="8293" y="3276"/>
                    <a:pt x="8293" y="3276"/>
                  </a:cubicBezTo>
                  <a:lnTo>
                    <a:pt x="8894" y="3276"/>
                  </a:lnTo>
                  <a:cubicBezTo>
                    <a:pt x="8977" y="3276"/>
                    <a:pt x="9060" y="3193"/>
                    <a:pt x="9225" y="3193"/>
                  </a:cubicBezTo>
                  <a:cubicBezTo>
                    <a:pt x="9225" y="3110"/>
                    <a:pt x="9329" y="2944"/>
                    <a:pt x="9329" y="2758"/>
                  </a:cubicBezTo>
                  <a:cubicBezTo>
                    <a:pt x="9329" y="2592"/>
                    <a:pt x="9329" y="2426"/>
                    <a:pt x="9225" y="2239"/>
                  </a:cubicBezTo>
                  <a:lnTo>
                    <a:pt x="9225" y="2239"/>
                  </a:lnTo>
                  <a:cubicBezTo>
                    <a:pt x="9412" y="2426"/>
                    <a:pt x="9495" y="2592"/>
                    <a:pt x="9495" y="2758"/>
                  </a:cubicBezTo>
                  <a:cubicBezTo>
                    <a:pt x="9495" y="2944"/>
                    <a:pt x="9495" y="3027"/>
                    <a:pt x="9412" y="3193"/>
                  </a:cubicBezTo>
                  <a:cubicBezTo>
                    <a:pt x="9661" y="3110"/>
                    <a:pt x="9930" y="3027"/>
                    <a:pt x="10179" y="2944"/>
                  </a:cubicBezTo>
                  <a:cubicBezTo>
                    <a:pt x="10262" y="2861"/>
                    <a:pt x="10262" y="2758"/>
                    <a:pt x="10262" y="2758"/>
                  </a:cubicBezTo>
                  <a:lnTo>
                    <a:pt x="10262" y="2509"/>
                  </a:lnTo>
                  <a:cubicBezTo>
                    <a:pt x="10262" y="2343"/>
                    <a:pt x="10179" y="2156"/>
                    <a:pt x="10096" y="1991"/>
                  </a:cubicBezTo>
                  <a:lnTo>
                    <a:pt x="10096" y="1991"/>
                  </a:lnTo>
                  <a:cubicBezTo>
                    <a:pt x="10262" y="2074"/>
                    <a:pt x="10365" y="2239"/>
                    <a:pt x="10448" y="2426"/>
                  </a:cubicBezTo>
                  <a:lnTo>
                    <a:pt x="10448" y="2758"/>
                  </a:lnTo>
                  <a:lnTo>
                    <a:pt x="10448" y="2861"/>
                  </a:lnTo>
                  <a:lnTo>
                    <a:pt x="10531" y="2758"/>
                  </a:lnTo>
                  <a:cubicBezTo>
                    <a:pt x="10780" y="2675"/>
                    <a:pt x="11049" y="2509"/>
                    <a:pt x="11132" y="2343"/>
                  </a:cubicBezTo>
                  <a:lnTo>
                    <a:pt x="11132" y="2239"/>
                  </a:lnTo>
                  <a:lnTo>
                    <a:pt x="11132" y="2074"/>
                  </a:lnTo>
                  <a:cubicBezTo>
                    <a:pt x="11132" y="1991"/>
                    <a:pt x="11132" y="1908"/>
                    <a:pt x="11049" y="1825"/>
                  </a:cubicBezTo>
                  <a:cubicBezTo>
                    <a:pt x="11049" y="1721"/>
                    <a:pt x="10967" y="1555"/>
                    <a:pt x="10884" y="1472"/>
                  </a:cubicBezTo>
                  <a:cubicBezTo>
                    <a:pt x="10967" y="1472"/>
                    <a:pt x="11132" y="1638"/>
                    <a:pt x="11215" y="1721"/>
                  </a:cubicBezTo>
                  <a:cubicBezTo>
                    <a:pt x="11298" y="1825"/>
                    <a:pt x="11298" y="1908"/>
                    <a:pt x="11298" y="2074"/>
                  </a:cubicBezTo>
                  <a:cubicBezTo>
                    <a:pt x="11485" y="1825"/>
                    <a:pt x="11485" y="1638"/>
                    <a:pt x="11568" y="1472"/>
                  </a:cubicBezTo>
                  <a:cubicBezTo>
                    <a:pt x="10780" y="871"/>
                    <a:pt x="10013" y="519"/>
                    <a:pt x="9142" y="270"/>
                  </a:cubicBezTo>
                  <a:cubicBezTo>
                    <a:pt x="8541" y="84"/>
                    <a:pt x="7857" y="1"/>
                    <a:pt x="725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55"/>
            <p:cNvSpPr/>
            <p:nvPr/>
          </p:nvSpPr>
          <p:spPr>
            <a:xfrm>
              <a:off x="4780600" y="2337050"/>
              <a:ext cx="360200" cy="295925"/>
            </a:xfrm>
            <a:custGeom>
              <a:avLst/>
              <a:gdLst/>
              <a:ahLst/>
              <a:cxnLst/>
              <a:rect l="l" t="t" r="r" b="b"/>
              <a:pathLst>
                <a:path w="14408" h="11837" extrusionOk="0">
                  <a:moveTo>
                    <a:pt x="11568" y="0"/>
                  </a:moveTo>
                  <a:cubicBezTo>
                    <a:pt x="11568" y="166"/>
                    <a:pt x="11485" y="436"/>
                    <a:pt x="11402" y="684"/>
                  </a:cubicBezTo>
                  <a:lnTo>
                    <a:pt x="11651" y="684"/>
                  </a:lnTo>
                  <a:cubicBezTo>
                    <a:pt x="11734" y="684"/>
                    <a:pt x="11920" y="684"/>
                    <a:pt x="12003" y="767"/>
                  </a:cubicBezTo>
                  <a:lnTo>
                    <a:pt x="11651" y="767"/>
                  </a:lnTo>
                  <a:cubicBezTo>
                    <a:pt x="11485" y="871"/>
                    <a:pt x="11402" y="871"/>
                    <a:pt x="11298" y="871"/>
                  </a:cubicBezTo>
                  <a:lnTo>
                    <a:pt x="11215" y="871"/>
                  </a:lnTo>
                  <a:cubicBezTo>
                    <a:pt x="11132" y="1120"/>
                    <a:pt x="10884" y="1286"/>
                    <a:pt x="10697" y="1472"/>
                  </a:cubicBezTo>
                  <a:lnTo>
                    <a:pt x="10780" y="1472"/>
                  </a:lnTo>
                  <a:cubicBezTo>
                    <a:pt x="10967" y="1472"/>
                    <a:pt x="11132" y="1555"/>
                    <a:pt x="11298" y="1638"/>
                  </a:cubicBezTo>
                  <a:cubicBezTo>
                    <a:pt x="11132" y="1638"/>
                    <a:pt x="10967" y="1638"/>
                    <a:pt x="10780" y="1555"/>
                  </a:cubicBezTo>
                  <a:cubicBezTo>
                    <a:pt x="10614" y="1555"/>
                    <a:pt x="10448" y="1555"/>
                    <a:pt x="10365" y="1638"/>
                  </a:cubicBezTo>
                  <a:lnTo>
                    <a:pt x="10262" y="1638"/>
                  </a:lnTo>
                  <a:cubicBezTo>
                    <a:pt x="10013" y="1721"/>
                    <a:pt x="9847" y="1804"/>
                    <a:pt x="9578" y="1907"/>
                  </a:cubicBezTo>
                  <a:cubicBezTo>
                    <a:pt x="9661" y="1907"/>
                    <a:pt x="9661" y="1907"/>
                    <a:pt x="9744" y="1990"/>
                  </a:cubicBezTo>
                  <a:cubicBezTo>
                    <a:pt x="9847" y="2073"/>
                    <a:pt x="9930" y="2156"/>
                    <a:pt x="10013" y="2322"/>
                  </a:cubicBezTo>
                  <a:cubicBezTo>
                    <a:pt x="9930" y="2239"/>
                    <a:pt x="9744" y="2156"/>
                    <a:pt x="9661" y="2073"/>
                  </a:cubicBezTo>
                  <a:cubicBezTo>
                    <a:pt x="9578" y="2073"/>
                    <a:pt x="9495" y="1990"/>
                    <a:pt x="9412" y="1990"/>
                  </a:cubicBezTo>
                  <a:lnTo>
                    <a:pt x="8894" y="1990"/>
                  </a:lnTo>
                  <a:cubicBezTo>
                    <a:pt x="8707" y="1990"/>
                    <a:pt x="8541" y="2073"/>
                    <a:pt x="8293" y="2073"/>
                  </a:cubicBezTo>
                  <a:cubicBezTo>
                    <a:pt x="8375" y="2156"/>
                    <a:pt x="8375" y="2156"/>
                    <a:pt x="8458" y="2239"/>
                  </a:cubicBezTo>
                  <a:cubicBezTo>
                    <a:pt x="8541" y="2426"/>
                    <a:pt x="8624" y="2509"/>
                    <a:pt x="8624" y="2674"/>
                  </a:cubicBezTo>
                  <a:cubicBezTo>
                    <a:pt x="8541" y="2426"/>
                    <a:pt x="8293" y="2239"/>
                    <a:pt x="8023" y="2073"/>
                  </a:cubicBezTo>
                  <a:lnTo>
                    <a:pt x="7152" y="2073"/>
                  </a:lnTo>
                  <a:cubicBezTo>
                    <a:pt x="7256" y="2156"/>
                    <a:pt x="7339" y="2239"/>
                    <a:pt x="7339" y="2322"/>
                  </a:cubicBezTo>
                  <a:cubicBezTo>
                    <a:pt x="7422" y="2509"/>
                    <a:pt x="7422" y="2674"/>
                    <a:pt x="7422" y="2840"/>
                  </a:cubicBezTo>
                  <a:cubicBezTo>
                    <a:pt x="7339" y="2509"/>
                    <a:pt x="7152" y="2322"/>
                    <a:pt x="6987" y="2073"/>
                  </a:cubicBezTo>
                  <a:lnTo>
                    <a:pt x="6033" y="2073"/>
                  </a:lnTo>
                  <a:cubicBezTo>
                    <a:pt x="6033" y="2156"/>
                    <a:pt x="6116" y="2239"/>
                    <a:pt x="6116" y="2322"/>
                  </a:cubicBezTo>
                  <a:cubicBezTo>
                    <a:pt x="6116" y="2509"/>
                    <a:pt x="6116" y="2674"/>
                    <a:pt x="6033" y="2840"/>
                  </a:cubicBezTo>
                  <a:cubicBezTo>
                    <a:pt x="5950" y="2509"/>
                    <a:pt x="5950" y="2239"/>
                    <a:pt x="5867" y="1990"/>
                  </a:cubicBezTo>
                  <a:lnTo>
                    <a:pt x="4914" y="1990"/>
                  </a:lnTo>
                  <a:cubicBezTo>
                    <a:pt x="4997" y="2156"/>
                    <a:pt x="4997" y="2239"/>
                    <a:pt x="4997" y="2426"/>
                  </a:cubicBezTo>
                  <a:cubicBezTo>
                    <a:pt x="4997" y="2592"/>
                    <a:pt x="4997" y="2674"/>
                    <a:pt x="4914" y="2840"/>
                  </a:cubicBezTo>
                  <a:lnTo>
                    <a:pt x="4914" y="2426"/>
                  </a:lnTo>
                  <a:cubicBezTo>
                    <a:pt x="4831" y="2322"/>
                    <a:pt x="4748" y="2156"/>
                    <a:pt x="4748" y="2073"/>
                  </a:cubicBezTo>
                  <a:lnTo>
                    <a:pt x="4748" y="1990"/>
                  </a:lnTo>
                  <a:cubicBezTo>
                    <a:pt x="4395" y="2073"/>
                    <a:pt x="4147" y="2073"/>
                    <a:pt x="3794" y="2156"/>
                  </a:cubicBezTo>
                  <a:cubicBezTo>
                    <a:pt x="3877" y="2239"/>
                    <a:pt x="3877" y="2426"/>
                    <a:pt x="3877" y="2509"/>
                  </a:cubicBezTo>
                  <a:cubicBezTo>
                    <a:pt x="3877" y="2674"/>
                    <a:pt x="3877" y="2840"/>
                    <a:pt x="3794" y="2944"/>
                  </a:cubicBezTo>
                  <a:cubicBezTo>
                    <a:pt x="3794" y="2840"/>
                    <a:pt x="3794" y="2674"/>
                    <a:pt x="3711" y="2592"/>
                  </a:cubicBezTo>
                  <a:cubicBezTo>
                    <a:pt x="3711" y="2426"/>
                    <a:pt x="3629" y="2322"/>
                    <a:pt x="3629" y="2156"/>
                  </a:cubicBezTo>
                  <a:cubicBezTo>
                    <a:pt x="3359" y="2239"/>
                    <a:pt x="3110" y="2322"/>
                    <a:pt x="2841" y="2426"/>
                  </a:cubicBezTo>
                  <a:cubicBezTo>
                    <a:pt x="2924" y="2509"/>
                    <a:pt x="2924" y="2592"/>
                    <a:pt x="3007" y="2757"/>
                  </a:cubicBezTo>
                  <a:lnTo>
                    <a:pt x="3007" y="3193"/>
                  </a:lnTo>
                  <a:cubicBezTo>
                    <a:pt x="2924" y="3027"/>
                    <a:pt x="2924" y="2944"/>
                    <a:pt x="2841" y="2757"/>
                  </a:cubicBezTo>
                  <a:cubicBezTo>
                    <a:pt x="2758" y="2674"/>
                    <a:pt x="2758" y="2592"/>
                    <a:pt x="2675" y="2509"/>
                  </a:cubicBezTo>
                  <a:cubicBezTo>
                    <a:pt x="2488" y="2592"/>
                    <a:pt x="2240" y="2757"/>
                    <a:pt x="2074" y="2840"/>
                  </a:cubicBezTo>
                  <a:cubicBezTo>
                    <a:pt x="2157" y="2944"/>
                    <a:pt x="2240" y="3027"/>
                    <a:pt x="2323" y="3110"/>
                  </a:cubicBezTo>
                  <a:cubicBezTo>
                    <a:pt x="2406" y="3276"/>
                    <a:pt x="2406" y="3462"/>
                    <a:pt x="2406" y="3628"/>
                  </a:cubicBezTo>
                  <a:cubicBezTo>
                    <a:pt x="2323" y="3462"/>
                    <a:pt x="2240" y="3358"/>
                    <a:pt x="2157" y="3193"/>
                  </a:cubicBezTo>
                  <a:cubicBezTo>
                    <a:pt x="2074" y="3110"/>
                    <a:pt x="1970" y="3027"/>
                    <a:pt x="1887" y="2944"/>
                  </a:cubicBezTo>
                  <a:cubicBezTo>
                    <a:pt x="1721" y="3110"/>
                    <a:pt x="1556" y="3276"/>
                    <a:pt x="1369" y="3462"/>
                  </a:cubicBezTo>
                  <a:cubicBezTo>
                    <a:pt x="1452" y="3545"/>
                    <a:pt x="1556" y="3628"/>
                    <a:pt x="1639" y="3711"/>
                  </a:cubicBezTo>
                  <a:cubicBezTo>
                    <a:pt x="1721" y="3877"/>
                    <a:pt x="1804" y="4063"/>
                    <a:pt x="1804" y="4229"/>
                  </a:cubicBezTo>
                  <a:cubicBezTo>
                    <a:pt x="1721" y="4063"/>
                    <a:pt x="1639" y="3980"/>
                    <a:pt x="1556" y="3877"/>
                  </a:cubicBezTo>
                  <a:cubicBezTo>
                    <a:pt x="1452" y="3794"/>
                    <a:pt x="1369" y="3711"/>
                    <a:pt x="1286" y="3628"/>
                  </a:cubicBezTo>
                  <a:cubicBezTo>
                    <a:pt x="1120" y="3794"/>
                    <a:pt x="934" y="3980"/>
                    <a:pt x="851" y="4146"/>
                  </a:cubicBezTo>
                  <a:cubicBezTo>
                    <a:pt x="934" y="4229"/>
                    <a:pt x="1037" y="4312"/>
                    <a:pt x="1120" y="4395"/>
                  </a:cubicBezTo>
                  <a:cubicBezTo>
                    <a:pt x="1203" y="4499"/>
                    <a:pt x="1286" y="4582"/>
                    <a:pt x="1286" y="4747"/>
                  </a:cubicBezTo>
                  <a:lnTo>
                    <a:pt x="1037" y="4499"/>
                  </a:lnTo>
                  <a:cubicBezTo>
                    <a:pt x="934" y="4395"/>
                    <a:pt x="851" y="4395"/>
                    <a:pt x="768" y="4312"/>
                  </a:cubicBezTo>
                  <a:cubicBezTo>
                    <a:pt x="602" y="4582"/>
                    <a:pt x="519" y="4830"/>
                    <a:pt x="333" y="5100"/>
                  </a:cubicBezTo>
                  <a:cubicBezTo>
                    <a:pt x="416" y="5100"/>
                    <a:pt x="519" y="5100"/>
                    <a:pt x="602" y="5183"/>
                  </a:cubicBezTo>
                  <a:cubicBezTo>
                    <a:pt x="685" y="5183"/>
                    <a:pt x="768" y="5266"/>
                    <a:pt x="851" y="5348"/>
                  </a:cubicBezTo>
                  <a:cubicBezTo>
                    <a:pt x="734" y="5290"/>
                    <a:pt x="564" y="5231"/>
                    <a:pt x="417" y="5231"/>
                  </a:cubicBezTo>
                  <a:cubicBezTo>
                    <a:pt x="356" y="5231"/>
                    <a:pt x="298" y="5241"/>
                    <a:pt x="250" y="5266"/>
                  </a:cubicBezTo>
                  <a:cubicBezTo>
                    <a:pt x="167" y="5348"/>
                    <a:pt x="84" y="5535"/>
                    <a:pt x="84" y="5701"/>
                  </a:cubicBezTo>
                  <a:lnTo>
                    <a:pt x="1" y="5701"/>
                  </a:lnTo>
                  <a:cubicBezTo>
                    <a:pt x="1" y="5784"/>
                    <a:pt x="1" y="5867"/>
                    <a:pt x="84" y="5950"/>
                  </a:cubicBezTo>
                  <a:lnTo>
                    <a:pt x="416" y="5950"/>
                  </a:lnTo>
                  <a:cubicBezTo>
                    <a:pt x="519" y="6053"/>
                    <a:pt x="602" y="6053"/>
                    <a:pt x="685" y="6136"/>
                  </a:cubicBezTo>
                  <a:cubicBezTo>
                    <a:pt x="630" y="6109"/>
                    <a:pt x="563" y="6099"/>
                    <a:pt x="492" y="6099"/>
                  </a:cubicBezTo>
                  <a:cubicBezTo>
                    <a:pt x="351" y="6099"/>
                    <a:pt x="195" y="6136"/>
                    <a:pt x="84" y="6136"/>
                  </a:cubicBezTo>
                  <a:lnTo>
                    <a:pt x="84" y="6136"/>
                  </a:lnTo>
                  <a:cubicBezTo>
                    <a:pt x="84" y="6109"/>
                    <a:pt x="84" y="6081"/>
                    <a:pt x="84" y="6053"/>
                  </a:cubicBezTo>
                  <a:lnTo>
                    <a:pt x="84" y="6136"/>
                  </a:lnTo>
                  <a:cubicBezTo>
                    <a:pt x="84" y="6136"/>
                    <a:pt x="84" y="6136"/>
                    <a:pt x="84" y="6136"/>
                  </a:cubicBezTo>
                  <a:lnTo>
                    <a:pt x="84" y="6136"/>
                  </a:lnTo>
                  <a:cubicBezTo>
                    <a:pt x="92" y="6702"/>
                    <a:pt x="171" y="7193"/>
                    <a:pt x="250" y="7608"/>
                  </a:cubicBezTo>
                  <a:cubicBezTo>
                    <a:pt x="602" y="8893"/>
                    <a:pt x="1286" y="9930"/>
                    <a:pt x="2157" y="10800"/>
                  </a:cubicBezTo>
                  <a:cubicBezTo>
                    <a:pt x="2323" y="11049"/>
                    <a:pt x="2592" y="11236"/>
                    <a:pt x="2841" y="11401"/>
                  </a:cubicBezTo>
                  <a:cubicBezTo>
                    <a:pt x="2924" y="11236"/>
                    <a:pt x="3007" y="11049"/>
                    <a:pt x="3007" y="10883"/>
                  </a:cubicBezTo>
                  <a:lnTo>
                    <a:pt x="3007" y="11484"/>
                  </a:lnTo>
                  <a:lnTo>
                    <a:pt x="2924" y="11484"/>
                  </a:lnTo>
                  <a:cubicBezTo>
                    <a:pt x="3007" y="11567"/>
                    <a:pt x="3193" y="11754"/>
                    <a:pt x="3359" y="11837"/>
                  </a:cubicBezTo>
                  <a:lnTo>
                    <a:pt x="3794" y="11837"/>
                  </a:lnTo>
                  <a:cubicBezTo>
                    <a:pt x="3877" y="11650"/>
                    <a:pt x="3960" y="11567"/>
                    <a:pt x="3960" y="11401"/>
                  </a:cubicBezTo>
                  <a:cubicBezTo>
                    <a:pt x="4043" y="11319"/>
                    <a:pt x="4043" y="11134"/>
                    <a:pt x="3962" y="10969"/>
                  </a:cubicBezTo>
                  <a:lnTo>
                    <a:pt x="3962" y="10969"/>
                  </a:lnTo>
                  <a:cubicBezTo>
                    <a:pt x="4043" y="11134"/>
                    <a:pt x="4043" y="11319"/>
                    <a:pt x="4043" y="11401"/>
                  </a:cubicBezTo>
                  <a:cubicBezTo>
                    <a:pt x="4043" y="11567"/>
                    <a:pt x="4043" y="11650"/>
                    <a:pt x="3960" y="11837"/>
                  </a:cubicBezTo>
                  <a:lnTo>
                    <a:pt x="4997" y="11837"/>
                  </a:lnTo>
                  <a:cubicBezTo>
                    <a:pt x="4997" y="11754"/>
                    <a:pt x="4997" y="11650"/>
                    <a:pt x="5080" y="11567"/>
                  </a:cubicBezTo>
                  <a:lnTo>
                    <a:pt x="5080" y="11401"/>
                  </a:lnTo>
                  <a:cubicBezTo>
                    <a:pt x="5183" y="11236"/>
                    <a:pt x="5080" y="11049"/>
                    <a:pt x="5080" y="10883"/>
                  </a:cubicBezTo>
                  <a:lnTo>
                    <a:pt x="5080" y="10883"/>
                  </a:lnTo>
                  <a:cubicBezTo>
                    <a:pt x="5183" y="10966"/>
                    <a:pt x="5266" y="11236"/>
                    <a:pt x="5266" y="11401"/>
                  </a:cubicBezTo>
                  <a:lnTo>
                    <a:pt x="5266" y="11650"/>
                  </a:lnTo>
                  <a:lnTo>
                    <a:pt x="5183" y="11754"/>
                  </a:lnTo>
                  <a:cubicBezTo>
                    <a:pt x="5515" y="11754"/>
                    <a:pt x="5867" y="11650"/>
                    <a:pt x="6116" y="11567"/>
                  </a:cubicBezTo>
                  <a:cubicBezTo>
                    <a:pt x="6220" y="11401"/>
                    <a:pt x="6220" y="11236"/>
                    <a:pt x="6220" y="11132"/>
                  </a:cubicBezTo>
                  <a:cubicBezTo>
                    <a:pt x="6220" y="10966"/>
                    <a:pt x="6220" y="10800"/>
                    <a:pt x="6116" y="10614"/>
                  </a:cubicBezTo>
                  <a:lnTo>
                    <a:pt x="6116" y="10614"/>
                  </a:lnTo>
                  <a:cubicBezTo>
                    <a:pt x="6220" y="10717"/>
                    <a:pt x="6303" y="10883"/>
                    <a:pt x="6385" y="11049"/>
                  </a:cubicBezTo>
                  <a:lnTo>
                    <a:pt x="6385" y="11401"/>
                  </a:lnTo>
                  <a:lnTo>
                    <a:pt x="6385" y="11484"/>
                  </a:lnTo>
                  <a:cubicBezTo>
                    <a:pt x="6385" y="11484"/>
                    <a:pt x="6468" y="11484"/>
                    <a:pt x="6551" y="11401"/>
                  </a:cubicBezTo>
                  <a:cubicBezTo>
                    <a:pt x="6738" y="11318"/>
                    <a:pt x="6987" y="11236"/>
                    <a:pt x="7256" y="11132"/>
                  </a:cubicBezTo>
                  <a:lnTo>
                    <a:pt x="7256" y="10614"/>
                  </a:lnTo>
                  <a:cubicBezTo>
                    <a:pt x="7256" y="10448"/>
                    <a:pt x="7152" y="10282"/>
                    <a:pt x="7070" y="10095"/>
                  </a:cubicBezTo>
                  <a:lnTo>
                    <a:pt x="7070" y="10095"/>
                  </a:lnTo>
                  <a:cubicBezTo>
                    <a:pt x="7256" y="10199"/>
                    <a:pt x="7339" y="10365"/>
                    <a:pt x="7422" y="10531"/>
                  </a:cubicBezTo>
                  <a:lnTo>
                    <a:pt x="7422" y="10966"/>
                  </a:lnTo>
                  <a:cubicBezTo>
                    <a:pt x="7671" y="10883"/>
                    <a:pt x="7940" y="10717"/>
                    <a:pt x="8189" y="10531"/>
                  </a:cubicBezTo>
                  <a:lnTo>
                    <a:pt x="8189" y="10448"/>
                  </a:lnTo>
                  <a:cubicBezTo>
                    <a:pt x="8189" y="10282"/>
                    <a:pt x="8106" y="10095"/>
                    <a:pt x="8106" y="9930"/>
                  </a:cubicBezTo>
                  <a:cubicBezTo>
                    <a:pt x="8106" y="9764"/>
                    <a:pt x="8023" y="9681"/>
                    <a:pt x="7940" y="9494"/>
                  </a:cubicBezTo>
                  <a:lnTo>
                    <a:pt x="7940" y="9494"/>
                  </a:lnTo>
                  <a:cubicBezTo>
                    <a:pt x="8106" y="9577"/>
                    <a:pt x="8189" y="9764"/>
                    <a:pt x="8293" y="9930"/>
                  </a:cubicBezTo>
                  <a:cubicBezTo>
                    <a:pt x="8293" y="10013"/>
                    <a:pt x="8375" y="10199"/>
                    <a:pt x="8375" y="10365"/>
                  </a:cubicBezTo>
                  <a:cubicBezTo>
                    <a:pt x="8541" y="10095"/>
                    <a:pt x="8811" y="9930"/>
                    <a:pt x="8977" y="9681"/>
                  </a:cubicBezTo>
                  <a:cubicBezTo>
                    <a:pt x="8977" y="9577"/>
                    <a:pt x="8977" y="9411"/>
                    <a:pt x="8894" y="9246"/>
                  </a:cubicBezTo>
                  <a:cubicBezTo>
                    <a:pt x="8811" y="9163"/>
                    <a:pt x="8707" y="8976"/>
                    <a:pt x="8624" y="8893"/>
                  </a:cubicBezTo>
                  <a:cubicBezTo>
                    <a:pt x="8811" y="8893"/>
                    <a:pt x="8894" y="9059"/>
                    <a:pt x="8977" y="9163"/>
                  </a:cubicBezTo>
                  <a:cubicBezTo>
                    <a:pt x="9060" y="9328"/>
                    <a:pt x="9142" y="9411"/>
                    <a:pt x="9142" y="9494"/>
                  </a:cubicBezTo>
                  <a:cubicBezTo>
                    <a:pt x="9329" y="9328"/>
                    <a:pt x="9495" y="9163"/>
                    <a:pt x="9661" y="8893"/>
                  </a:cubicBezTo>
                  <a:cubicBezTo>
                    <a:pt x="9661" y="8810"/>
                    <a:pt x="9578" y="8644"/>
                    <a:pt x="9578" y="8541"/>
                  </a:cubicBezTo>
                  <a:cubicBezTo>
                    <a:pt x="9495" y="8375"/>
                    <a:pt x="9412" y="8209"/>
                    <a:pt x="9329" y="8126"/>
                  </a:cubicBezTo>
                  <a:lnTo>
                    <a:pt x="9329" y="8126"/>
                  </a:lnTo>
                  <a:cubicBezTo>
                    <a:pt x="9495" y="8209"/>
                    <a:pt x="9578" y="8292"/>
                    <a:pt x="9661" y="8458"/>
                  </a:cubicBezTo>
                  <a:cubicBezTo>
                    <a:pt x="9744" y="8541"/>
                    <a:pt x="9847" y="8644"/>
                    <a:pt x="9847" y="8727"/>
                  </a:cubicBezTo>
                  <a:lnTo>
                    <a:pt x="10179" y="8375"/>
                  </a:lnTo>
                  <a:lnTo>
                    <a:pt x="10262" y="8292"/>
                  </a:lnTo>
                  <a:cubicBezTo>
                    <a:pt x="10262" y="8023"/>
                    <a:pt x="10262" y="7857"/>
                    <a:pt x="10179" y="7691"/>
                  </a:cubicBezTo>
                  <a:cubicBezTo>
                    <a:pt x="10179" y="7421"/>
                    <a:pt x="10096" y="7256"/>
                    <a:pt x="10013" y="6986"/>
                  </a:cubicBezTo>
                  <a:lnTo>
                    <a:pt x="10013" y="6986"/>
                  </a:lnTo>
                  <a:cubicBezTo>
                    <a:pt x="10179" y="7173"/>
                    <a:pt x="10262" y="7421"/>
                    <a:pt x="10365" y="7608"/>
                  </a:cubicBezTo>
                  <a:cubicBezTo>
                    <a:pt x="10448" y="7774"/>
                    <a:pt x="10448" y="7940"/>
                    <a:pt x="10448" y="8126"/>
                  </a:cubicBezTo>
                  <a:cubicBezTo>
                    <a:pt x="10614" y="7857"/>
                    <a:pt x="10884" y="7691"/>
                    <a:pt x="11049" y="7504"/>
                  </a:cubicBezTo>
                  <a:lnTo>
                    <a:pt x="11049" y="6986"/>
                  </a:lnTo>
                  <a:cubicBezTo>
                    <a:pt x="11049" y="6820"/>
                    <a:pt x="11049" y="6654"/>
                    <a:pt x="10967" y="6468"/>
                  </a:cubicBezTo>
                  <a:lnTo>
                    <a:pt x="10967" y="6468"/>
                  </a:lnTo>
                  <a:cubicBezTo>
                    <a:pt x="11049" y="6572"/>
                    <a:pt x="11132" y="6654"/>
                    <a:pt x="11132" y="6737"/>
                  </a:cubicBezTo>
                  <a:cubicBezTo>
                    <a:pt x="11132" y="6820"/>
                    <a:pt x="11215" y="6903"/>
                    <a:pt x="11215" y="6986"/>
                  </a:cubicBezTo>
                  <a:lnTo>
                    <a:pt x="11215" y="7338"/>
                  </a:lnTo>
                  <a:cubicBezTo>
                    <a:pt x="11298" y="7338"/>
                    <a:pt x="11298" y="7256"/>
                    <a:pt x="11402" y="7256"/>
                  </a:cubicBezTo>
                  <a:cubicBezTo>
                    <a:pt x="11568" y="7090"/>
                    <a:pt x="11734" y="6986"/>
                    <a:pt x="12003" y="6820"/>
                  </a:cubicBezTo>
                  <a:lnTo>
                    <a:pt x="12003" y="6385"/>
                  </a:lnTo>
                  <a:cubicBezTo>
                    <a:pt x="12003" y="6219"/>
                    <a:pt x="12003" y="6053"/>
                    <a:pt x="11920" y="5867"/>
                  </a:cubicBezTo>
                  <a:lnTo>
                    <a:pt x="11920" y="5867"/>
                  </a:lnTo>
                  <a:cubicBezTo>
                    <a:pt x="12086" y="6053"/>
                    <a:pt x="12169" y="6219"/>
                    <a:pt x="12169" y="6385"/>
                  </a:cubicBezTo>
                  <a:lnTo>
                    <a:pt x="12169" y="6737"/>
                  </a:lnTo>
                  <a:cubicBezTo>
                    <a:pt x="12335" y="6654"/>
                    <a:pt x="12604" y="6468"/>
                    <a:pt x="12770" y="6385"/>
                  </a:cubicBezTo>
                  <a:cubicBezTo>
                    <a:pt x="12853" y="6385"/>
                    <a:pt x="12853" y="6302"/>
                    <a:pt x="12853" y="6219"/>
                  </a:cubicBezTo>
                  <a:cubicBezTo>
                    <a:pt x="12853" y="6219"/>
                    <a:pt x="12957" y="6136"/>
                    <a:pt x="12957" y="6053"/>
                  </a:cubicBezTo>
                  <a:cubicBezTo>
                    <a:pt x="12957" y="5950"/>
                    <a:pt x="12853" y="5784"/>
                    <a:pt x="12853" y="5618"/>
                  </a:cubicBezTo>
                  <a:lnTo>
                    <a:pt x="12853" y="5618"/>
                  </a:lnTo>
                  <a:cubicBezTo>
                    <a:pt x="12957" y="5784"/>
                    <a:pt x="13039" y="5867"/>
                    <a:pt x="13039" y="6053"/>
                  </a:cubicBezTo>
                  <a:cubicBezTo>
                    <a:pt x="13122" y="6136"/>
                    <a:pt x="13122" y="6219"/>
                    <a:pt x="13039" y="6302"/>
                  </a:cubicBezTo>
                  <a:lnTo>
                    <a:pt x="13039" y="6385"/>
                  </a:lnTo>
                  <a:cubicBezTo>
                    <a:pt x="13205" y="6302"/>
                    <a:pt x="13371" y="6219"/>
                    <a:pt x="13641" y="6219"/>
                  </a:cubicBezTo>
                  <a:cubicBezTo>
                    <a:pt x="13641" y="6136"/>
                    <a:pt x="13724" y="6053"/>
                    <a:pt x="13724" y="5867"/>
                  </a:cubicBezTo>
                  <a:cubicBezTo>
                    <a:pt x="13724" y="5784"/>
                    <a:pt x="13724" y="5701"/>
                    <a:pt x="13806" y="5535"/>
                  </a:cubicBezTo>
                  <a:cubicBezTo>
                    <a:pt x="13806" y="5618"/>
                    <a:pt x="13889" y="5784"/>
                    <a:pt x="13889" y="5950"/>
                  </a:cubicBezTo>
                  <a:cubicBezTo>
                    <a:pt x="13889" y="6053"/>
                    <a:pt x="13806" y="6136"/>
                    <a:pt x="13806" y="6219"/>
                  </a:cubicBezTo>
                  <a:cubicBezTo>
                    <a:pt x="13993" y="6219"/>
                    <a:pt x="14242" y="6302"/>
                    <a:pt x="14408" y="6385"/>
                  </a:cubicBezTo>
                  <a:lnTo>
                    <a:pt x="14408" y="5701"/>
                  </a:lnTo>
                  <a:cubicBezTo>
                    <a:pt x="14408" y="5100"/>
                    <a:pt x="14325" y="4395"/>
                    <a:pt x="14159" y="3794"/>
                  </a:cubicBezTo>
                  <a:cubicBezTo>
                    <a:pt x="13806" y="2592"/>
                    <a:pt x="13205" y="1472"/>
                    <a:pt x="12335" y="602"/>
                  </a:cubicBezTo>
                  <a:cubicBezTo>
                    <a:pt x="12086" y="436"/>
                    <a:pt x="11816" y="166"/>
                    <a:pt x="115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55"/>
            <p:cNvSpPr/>
            <p:nvPr/>
          </p:nvSpPr>
          <p:spPr>
            <a:xfrm>
              <a:off x="4864575" y="2494600"/>
              <a:ext cx="276225" cy="166375"/>
            </a:xfrm>
            <a:custGeom>
              <a:avLst/>
              <a:gdLst/>
              <a:ahLst/>
              <a:cxnLst/>
              <a:rect l="l" t="t" r="r" b="b"/>
              <a:pathLst>
                <a:path w="11049" h="6655" extrusionOk="0">
                  <a:moveTo>
                    <a:pt x="10282" y="0"/>
                  </a:moveTo>
                  <a:cubicBezTo>
                    <a:pt x="10012" y="83"/>
                    <a:pt x="9846" y="83"/>
                    <a:pt x="9680" y="166"/>
                  </a:cubicBezTo>
                  <a:cubicBezTo>
                    <a:pt x="9763" y="270"/>
                    <a:pt x="9846" y="352"/>
                    <a:pt x="9846" y="352"/>
                  </a:cubicBezTo>
                  <a:cubicBezTo>
                    <a:pt x="9929" y="435"/>
                    <a:pt x="10012" y="601"/>
                    <a:pt x="10012" y="684"/>
                  </a:cubicBezTo>
                  <a:cubicBezTo>
                    <a:pt x="9846" y="518"/>
                    <a:pt x="9680" y="435"/>
                    <a:pt x="9494" y="270"/>
                  </a:cubicBezTo>
                  <a:cubicBezTo>
                    <a:pt x="9245" y="352"/>
                    <a:pt x="9079" y="518"/>
                    <a:pt x="8893" y="601"/>
                  </a:cubicBezTo>
                  <a:cubicBezTo>
                    <a:pt x="8976" y="601"/>
                    <a:pt x="8976" y="684"/>
                    <a:pt x="9079" y="684"/>
                  </a:cubicBezTo>
                  <a:cubicBezTo>
                    <a:pt x="9079" y="871"/>
                    <a:pt x="9162" y="954"/>
                    <a:pt x="9162" y="1036"/>
                  </a:cubicBezTo>
                  <a:cubicBezTo>
                    <a:pt x="9079" y="954"/>
                    <a:pt x="8976" y="871"/>
                    <a:pt x="8976" y="871"/>
                  </a:cubicBezTo>
                  <a:cubicBezTo>
                    <a:pt x="8893" y="788"/>
                    <a:pt x="8810" y="788"/>
                    <a:pt x="8810" y="788"/>
                  </a:cubicBezTo>
                  <a:cubicBezTo>
                    <a:pt x="8810" y="684"/>
                    <a:pt x="8727" y="684"/>
                    <a:pt x="8727" y="684"/>
                  </a:cubicBezTo>
                  <a:cubicBezTo>
                    <a:pt x="8561" y="871"/>
                    <a:pt x="8375" y="954"/>
                    <a:pt x="8126" y="1119"/>
                  </a:cubicBezTo>
                  <a:lnTo>
                    <a:pt x="8043" y="1202"/>
                  </a:lnTo>
                  <a:cubicBezTo>
                    <a:pt x="8126" y="1202"/>
                    <a:pt x="8209" y="1306"/>
                    <a:pt x="8292" y="1306"/>
                  </a:cubicBezTo>
                  <a:cubicBezTo>
                    <a:pt x="8375" y="1389"/>
                    <a:pt x="8457" y="1555"/>
                    <a:pt x="8561" y="1638"/>
                  </a:cubicBezTo>
                  <a:cubicBezTo>
                    <a:pt x="8457" y="1555"/>
                    <a:pt x="8292" y="1472"/>
                    <a:pt x="8209" y="1472"/>
                  </a:cubicBezTo>
                  <a:cubicBezTo>
                    <a:pt x="8126" y="1389"/>
                    <a:pt x="7939" y="1389"/>
                    <a:pt x="7856" y="1389"/>
                  </a:cubicBezTo>
                  <a:cubicBezTo>
                    <a:pt x="7608" y="1555"/>
                    <a:pt x="7421" y="1721"/>
                    <a:pt x="7255" y="1990"/>
                  </a:cubicBezTo>
                  <a:cubicBezTo>
                    <a:pt x="7338" y="1990"/>
                    <a:pt x="7421" y="1990"/>
                    <a:pt x="7525" y="2073"/>
                  </a:cubicBezTo>
                  <a:cubicBezTo>
                    <a:pt x="7608" y="2156"/>
                    <a:pt x="7773" y="2239"/>
                    <a:pt x="7856" y="2342"/>
                  </a:cubicBezTo>
                  <a:cubicBezTo>
                    <a:pt x="7690" y="2239"/>
                    <a:pt x="7608" y="2239"/>
                    <a:pt x="7421" y="2156"/>
                  </a:cubicBezTo>
                  <a:cubicBezTo>
                    <a:pt x="7338" y="2156"/>
                    <a:pt x="7172" y="2156"/>
                    <a:pt x="7089" y="2073"/>
                  </a:cubicBezTo>
                  <a:lnTo>
                    <a:pt x="7006" y="2156"/>
                  </a:lnTo>
                  <a:lnTo>
                    <a:pt x="6571" y="2591"/>
                  </a:lnTo>
                  <a:cubicBezTo>
                    <a:pt x="6654" y="2591"/>
                    <a:pt x="6737" y="2674"/>
                    <a:pt x="6820" y="2674"/>
                  </a:cubicBezTo>
                  <a:cubicBezTo>
                    <a:pt x="7006" y="2757"/>
                    <a:pt x="7089" y="2861"/>
                    <a:pt x="7172" y="3026"/>
                  </a:cubicBezTo>
                  <a:cubicBezTo>
                    <a:pt x="6903" y="2861"/>
                    <a:pt x="6654" y="2757"/>
                    <a:pt x="6488" y="2757"/>
                  </a:cubicBezTo>
                  <a:cubicBezTo>
                    <a:pt x="6302" y="2944"/>
                    <a:pt x="6136" y="3109"/>
                    <a:pt x="5970" y="3275"/>
                  </a:cubicBezTo>
                  <a:lnTo>
                    <a:pt x="6219" y="3275"/>
                  </a:lnTo>
                  <a:cubicBezTo>
                    <a:pt x="6385" y="3379"/>
                    <a:pt x="6571" y="3462"/>
                    <a:pt x="6654" y="3545"/>
                  </a:cubicBezTo>
                  <a:cubicBezTo>
                    <a:pt x="6488" y="3545"/>
                    <a:pt x="6385" y="3462"/>
                    <a:pt x="6219" y="3462"/>
                  </a:cubicBezTo>
                  <a:lnTo>
                    <a:pt x="5701" y="3462"/>
                  </a:lnTo>
                  <a:cubicBezTo>
                    <a:pt x="5535" y="3711"/>
                    <a:pt x="5265" y="3897"/>
                    <a:pt x="5016" y="4063"/>
                  </a:cubicBezTo>
                  <a:cubicBezTo>
                    <a:pt x="5182" y="4063"/>
                    <a:pt x="5265" y="4146"/>
                    <a:pt x="5348" y="4146"/>
                  </a:cubicBezTo>
                  <a:cubicBezTo>
                    <a:pt x="5535" y="4229"/>
                    <a:pt x="5701" y="4312"/>
                    <a:pt x="5783" y="4415"/>
                  </a:cubicBezTo>
                  <a:cubicBezTo>
                    <a:pt x="5452" y="4312"/>
                    <a:pt x="5182" y="4312"/>
                    <a:pt x="4934" y="4229"/>
                  </a:cubicBezTo>
                  <a:lnTo>
                    <a:pt x="4830" y="4229"/>
                  </a:lnTo>
                  <a:cubicBezTo>
                    <a:pt x="4581" y="4415"/>
                    <a:pt x="4415" y="4581"/>
                    <a:pt x="4146" y="4747"/>
                  </a:cubicBezTo>
                  <a:cubicBezTo>
                    <a:pt x="4229" y="4747"/>
                    <a:pt x="4312" y="4747"/>
                    <a:pt x="4415" y="4830"/>
                  </a:cubicBezTo>
                  <a:cubicBezTo>
                    <a:pt x="4498" y="4830"/>
                    <a:pt x="4664" y="4934"/>
                    <a:pt x="4747" y="5099"/>
                  </a:cubicBezTo>
                  <a:cubicBezTo>
                    <a:pt x="4581" y="5016"/>
                    <a:pt x="4498" y="5016"/>
                    <a:pt x="4312" y="4934"/>
                  </a:cubicBezTo>
                  <a:lnTo>
                    <a:pt x="3897" y="4934"/>
                  </a:lnTo>
                  <a:cubicBezTo>
                    <a:pt x="3711" y="5016"/>
                    <a:pt x="3462" y="5182"/>
                    <a:pt x="3192" y="5265"/>
                  </a:cubicBezTo>
                  <a:cubicBezTo>
                    <a:pt x="3192" y="5348"/>
                    <a:pt x="3275" y="5348"/>
                    <a:pt x="3379" y="5348"/>
                  </a:cubicBezTo>
                  <a:cubicBezTo>
                    <a:pt x="3545" y="5452"/>
                    <a:pt x="3628" y="5535"/>
                    <a:pt x="3711" y="5701"/>
                  </a:cubicBezTo>
                  <a:cubicBezTo>
                    <a:pt x="3545" y="5618"/>
                    <a:pt x="3462" y="5535"/>
                    <a:pt x="3275" y="5535"/>
                  </a:cubicBezTo>
                  <a:cubicBezTo>
                    <a:pt x="3192" y="5452"/>
                    <a:pt x="3026" y="5452"/>
                    <a:pt x="2861" y="5452"/>
                  </a:cubicBezTo>
                  <a:cubicBezTo>
                    <a:pt x="2591" y="5535"/>
                    <a:pt x="2239" y="5535"/>
                    <a:pt x="1907" y="5618"/>
                  </a:cubicBezTo>
                  <a:cubicBezTo>
                    <a:pt x="1990" y="5618"/>
                    <a:pt x="2073" y="5701"/>
                    <a:pt x="2073" y="5701"/>
                  </a:cubicBezTo>
                  <a:lnTo>
                    <a:pt x="2425" y="6053"/>
                  </a:lnTo>
                  <a:cubicBezTo>
                    <a:pt x="2342" y="5970"/>
                    <a:pt x="2156" y="5970"/>
                    <a:pt x="2073" y="5866"/>
                  </a:cubicBezTo>
                  <a:lnTo>
                    <a:pt x="1638" y="5618"/>
                  </a:lnTo>
                  <a:cubicBezTo>
                    <a:pt x="1486" y="5642"/>
                    <a:pt x="1327" y="5652"/>
                    <a:pt x="1165" y="5652"/>
                  </a:cubicBezTo>
                  <a:cubicBezTo>
                    <a:pt x="774" y="5652"/>
                    <a:pt x="366" y="5593"/>
                    <a:pt x="0" y="5535"/>
                  </a:cubicBezTo>
                  <a:lnTo>
                    <a:pt x="0" y="5535"/>
                  </a:lnTo>
                  <a:cubicBezTo>
                    <a:pt x="601" y="5866"/>
                    <a:pt x="1306" y="6219"/>
                    <a:pt x="1990" y="6385"/>
                  </a:cubicBezTo>
                  <a:cubicBezTo>
                    <a:pt x="2591" y="6571"/>
                    <a:pt x="3192" y="6654"/>
                    <a:pt x="3897" y="6654"/>
                  </a:cubicBezTo>
                  <a:cubicBezTo>
                    <a:pt x="4498" y="6654"/>
                    <a:pt x="5182" y="6571"/>
                    <a:pt x="5783" y="6385"/>
                  </a:cubicBezTo>
                  <a:cubicBezTo>
                    <a:pt x="7006" y="6053"/>
                    <a:pt x="8126" y="5348"/>
                    <a:pt x="8976" y="4498"/>
                  </a:cubicBezTo>
                  <a:cubicBezTo>
                    <a:pt x="9846" y="3628"/>
                    <a:pt x="10447" y="2591"/>
                    <a:pt x="10800" y="1306"/>
                  </a:cubicBezTo>
                  <a:cubicBezTo>
                    <a:pt x="10883" y="954"/>
                    <a:pt x="10966" y="518"/>
                    <a:pt x="11049" y="166"/>
                  </a:cubicBezTo>
                  <a:cubicBezTo>
                    <a:pt x="10883" y="83"/>
                    <a:pt x="10717" y="0"/>
                    <a:pt x="10530" y="0"/>
                  </a:cubicBezTo>
                  <a:cubicBezTo>
                    <a:pt x="10530" y="83"/>
                    <a:pt x="10634" y="83"/>
                    <a:pt x="10634" y="166"/>
                  </a:cubicBezTo>
                  <a:cubicBezTo>
                    <a:pt x="10717" y="270"/>
                    <a:pt x="10717" y="435"/>
                    <a:pt x="10717" y="518"/>
                  </a:cubicBezTo>
                  <a:cubicBezTo>
                    <a:pt x="10634" y="435"/>
                    <a:pt x="10530" y="352"/>
                    <a:pt x="10530" y="270"/>
                  </a:cubicBezTo>
                  <a:cubicBezTo>
                    <a:pt x="10447" y="166"/>
                    <a:pt x="10365" y="83"/>
                    <a:pt x="10282" y="83"/>
                  </a:cubicBezTo>
                  <a:lnTo>
                    <a:pt x="1028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29" name="Google Shape;1129;p48"/>
          <p:cNvSpPr/>
          <p:nvPr/>
        </p:nvSpPr>
        <p:spPr>
          <a:xfrm>
            <a:off x="637275" y="3888115"/>
            <a:ext cx="4715100" cy="5736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48"/>
          <p:cNvSpPr txBox="1">
            <a:spLocks noGrp="1"/>
          </p:cNvSpPr>
          <p:nvPr>
            <p:ph type="title"/>
          </p:nvPr>
        </p:nvSpPr>
        <p:spPr>
          <a:xfrm>
            <a:off x="720094" y="2662985"/>
            <a:ext cx="4538700" cy="1139700"/>
          </a:xfrm>
          <a:prstGeom prst="rect">
            <a:avLst/>
          </a:prstGeom>
        </p:spPr>
        <p:txBody>
          <a:bodyPr spcFirstLastPara="1" wrap="square" lIns="91425" tIns="91425" rIns="91425" bIns="91425" anchor="b" anchorCtr="0">
            <a:noAutofit/>
          </a:bodyPr>
          <a:lstStyle/>
          <a:p>
            <a:pPr lvl="0"/>
            <a:r>
              <a:rPr lang="hr-HR" dirty="0"/>
              <a:t>KRUŽNA METODA</a:t>
            </a:r>
          </a:p>
        </p:txBody>
      </p:sp>
      <p:sp>
        <p:nvSpPr>
          <p:cNvPr id="1131" name="Google Shape;1131;p48"/>
          <p:cNvSpPr txBox="1">
            <a:spLocks noGrp="1"/>
          </p:cNvSpPr>
          <p:nvPr>
            <p:ph type="subTitle" idx="1"/>
          </p:nvPr>
        </p:nvSpPr>
        <p:spPr>
          <a:xfrm>
            <a:off x="720000" y="3857061"/>
            <a:ext cx="4538700" cy="57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US" dirty="0" err="1"/>
              <a:t>vektori</a:t>
            </a:r>
            <a:r>
              <a:rPr lang="en-US" dirty="0"/>
              <a:t>, </a:t>
            </a:r>
            <a:r>
              <a:rPr lang="en-US" dirty="0" err="1"/>
              <a:t>zapisivanje</a:t>
            </a:r>
            <a:endParaRPr lang="en-US" dirty="0"/>
          </a:p>
        </p:txBody>
      </p:sp>
      <p:grpSp>
        <p:nvGrpSpPr>
          <p:cNvPr id="1132" name="Google Shape;1132;p48"/>
          <p:cNvGrpSpPr/>
          <p:nvPr/>
        </p:nvGrpSpPr>
        <p:grpSpPr>
          <a:xfrm rot="-1863188">
            <a:off x="3998338" y="806137"/>
            <a:ext cx="1260409" cy="608529"/>
            <a:chOff x="835375" y="1376250"/>
            <a:chExt cx="902750" cy="435850"/>
          </a:xfrm>
        </p:grpSpPr>
        <p:sp>
          <p:nvSpPr>
            <p:cNvPr id="1133" name="Google Shape;1133;p48"/>
            <p:cNvSpPr/>
            <p:nvPr/>
          </p:nvSpPr>
          <p:spPr>
            <a:xfrm>
              <a:off x="835375" y="1376250"/>
              <a:ext cx="902750" cy="435850"/>
            </a:xfrm>
            <a:custGeom>
              <a:avLst/>
              <a:gdLst/>
              <a:ahLst/>
              <a:cxnLst/>
              <a:rect l="l" t="t" r="r" b="b"/>
              <a:pathLst>
                <a:path w="36110" h="17434" extrusionOk="0">
                  <a:moveTo>
                    <a:pt x="9328" y="1"/>
                  </a:moveTo>
                  <a:cubicBezTo>
                    <a:pt x="8126" y="1"/>
                    <a:pt x="7089" y="954"/>
                    <a:pt x="7089" y="2157"/>
                  </a:cubicBezTo>
                  <a:lnTo>
                    <a:pt x="7089" y="2405"/>
                  </a:lnTo>
                  <a:cubicBezTo>
                    <a:pt x="6385" y="2592"/>
                    <a:pt x="5783" y="3193"/>
                    <a:pt x="5618" y="3877"/>
                  </a:cubicBezTo>
                  <a:cubicBezTo>
                    <a:pt x="5348" y="4064"/>
                    <a:pt x="5099" y="4229"/>
                    <a:pt x="4830" y="4478"/>
                  </a:cubicBezTo>
                  <a:lnTo>
                    <a:pt x="3192" y="4478"/>
                  </a:lnTo>
                  <a:lnTo>
                    <a:pt x="3192" y="6468"/>
                  </a:lnTo>
                  <a:lnTo>
                    <a:pt x="269" y="6468"/>
                  </a:lnTo>
                  <a:lnTo>
                    <a:pt x="166" y="7422"/>
                  </a:lnTo>
                  <a:lnTo>
                    <a:pt x="166" y="7588"/>
                  </a:lnTo>
                  <a:cubicBezTo>
                    <a:pt x="83" y="8023"/>
                    <a:pt x="0" y="8375"/>
                    <a:pt x="0" y="8728"/>
                  </a:cubicBezTo>
                  <a:cubicBezTo>
                    <a:pt x="0" y="8976"/>
                    <a:pt x="83" y="9246"/>
                    <a:pt x="83" y="9495"/>
                  </a:cubicBezTo>
                  <a:lnTo>
                    <a:pt x="269" y="10883"/>
                  </a:lnTo>
                  <a:lnTo>
                    <a:pt x="3192" y="10883"/>
                  </a:lnTo>
                  <a:lnTo>
                    <a:pt x="3192" y="12956"/>
                  </a:lnTo>
                  <a:lnTo>
                    <a:pt x="4830" y="12956"/>
                  </a:lnTo>
                  <a:cubicBezTo>
                    <a:pt x="5099" y="13205"/>
                    <a:pt x="5348" y="13392"/>
                    <a:pt x="5618" y="13475"/>
                  </a:cubicBezTo>
                  <a:cubicBezTo>
                    <a:pt x="5783" y="14242"/>
                    <a:pt x="6385" y="14843"/>
                    <a:pt x="7089" y="15029"/>
                  </a:cubicBezTo>
                  <a:lnTo>
                    <a:pt x="7089" y="15195"/>
                  </a:lnTo>
                  <a:cubicBezTo>
                    <a:pt x="7089" y="16501"/>
                    <a:pt x="8126" y="17434"/>
                    <a:pt x="9328" y="17434"/>
                  </a:cubicBezTo>
                  <a:cubicBezTo>
                    <a:pt x="10530" y="17434"/>
                    <a:pt x="11484" y="16501"/>
                    <a:pt x="11484" y="15195"/>
                  </a:cubicBezTo>
                  <a:lnTo>
                    <a:pt x="11484" y="12252"/>
                  </a:lnTo>
                  <a:lnTo>
                    <a:pt x="12520" y="12252"/>
                  </a:lnTo>
                  <a:lnTo>
                    <a:pt x="12520" y="11920"/>
                  </a:lnTo>
                  <a:lnTo>
                    <a:pt x="12707" y="11920"/>
                  </a:lnTo>
                  <a:lnTo>
                    <a:pt x="12603" y="11485"/>
                  </a:lnTo>
                  <a:lnTo>
                    <a:pt x="23673" y="11485"/>
                  </a:lnTo>
                  <a:lnTo>
                    <a:pt x="23590" y="11920"/>
                  </a:lnTo>
                  <a:lnTo>
                    <a:pt x="23755" y="11920"/>
                  </a:lnTo>
                  <a:lnTo>
                    <a:pt x="23755" y="12252"/>
                  </a:lnTo>
                  <a:lnTo>
                    <a:pt x="24626" y="12252"/>
                  </a:lnTo>
                  <a:lnTo>
                    <a:pt x="24626" y="15195"/>
                  </a:lnTo>
                  <a:cubicBezTo>
                    <a:pt x="24626" y="16501"/>
                    <a:pt x="25663" y="17434"/>
                    <a:pt x="26865" y="17434"/>
                  </a:cubicBezTo>
                  <a:cubicBezTo>
                    <a:pt x="28067" y="17434"/>
                    <a:pt x="29021" y="16501"/>
                    <a:pt x="29021" y="15195"/>
                  </a:cubicBezTo>
                  <a:lnTo>
                    <a:pt x="29021" y="15029"/>
                  </a:lnTo>
                  <a:cubicBezTo>
                    <a:pt x="29808" y="14843"/>
                    <a:pt x="30327" y="14242"/>
                    <a:pt x="30492" y="13475"/>
                  </a:cubicBezTo>
                  <a:cubicBezTo>
                    <a:pt x="30845" y="13392"/>
                    <a:pt x="31094" y="13205"/>
                    <a:pt x="31259" y="12956"/>
                  </a:cubicBezTo>
                  <a:lnTo>
                    <a:pt x="32918" y="12956"/>
                  </a:lnTo>
                  <a:lnTo>
                    <a:pt x="32918" y="10883"/>
                  </a:lnTo>
                  <a:lnTo>
                    <a:pt x="35923" y="10883"/>
                  </a:lnTo>
                  <a:lnTo>
                    <a:pt x="36027" y="9495"/>
                  </a:lnTo>
                  <a:cubicBezTo>
                    <a:pt x="36110" y="9142"/>
                    <a:pt x="36110" y="8893"/>
                    <a:pt x="36110" y="8728"/>
                  </a:cubicBezTo>
                  <a:cubicBezTo>
                    <a:pt x="36110" y="8375"/>
                    <a:pt x="36110" y="8023"/>
                    <a:pt x="35923" y="7588"/>
                  </a:cubicBezTo>
                  <a:lnTo>
                    <a:pt x="35923" y="7256"/>
                  </a:lnTo>
                  <a:lnTo>
                    <a:pt x="35758" y="6468"/>
                  </a:lnTo>
                  <a:lnTo>
                    <a:pt x="32918" y="6468"/>
                  </a:lnTo>
                  <a:lnTo>
                    <a:pt x="32918" y="4478"/>
                  </a:lnTo>
                  <a:lnTo>
                    <a:pt x="31259" y="4478"/>
                  </a:lnTo>
                  <a:cubicBezTo>
                    <a:pt x="31094" y="4229"/>
                    <a:pt x="30845" y="4064"/>
                    <a:pt x="30492" y="3877"/>
                  </a:cubicBezTo>
                  <a:cubicBezTo>
                    <a:pt x="30327" y="3193"/>
                    <a:pt x="29808" y="2592"/>
                    <a:pt x="29021" y="2405"/>
                  </a:cubicBezTo>
                  <a:lnTo>
                    <a:pt x="29021" y="2157"/>
                  </a:lnTo>
                  <a:cubicBezTo>
                    <a:pt x="29021" y="954"/>
                    <a:pt x="28067" y="1"/>
                    <a:pt x="26865" y="1"/>
                  </a:cubicBezTo>
                  <a:cubicBezTo>
                    <a:pt x="25663" y="1"/>
                    <a:pt x="24626" y="954"/>
                    <a:pt x="24626" y="2157"/>
                  </a:cubicBezTo>
                  <a:lnTo>
                    <a:pt x="24626" y="5100"/>
                  </a:lnTo>
                  <a:lnTo>
                    <a:pt x="23755" y="5100"/>
                  </a:lnTo>
                  <a:lnTo>
                    <a:pt x="23755" y="5349"/>
                  </a:lnTo>
                  <a:lnTo>
                    <a:pt x="23590" y="5349"/>
                  </a:lnTo>
                  <a:lnTo>
                    <a:pt x="23673" y="5950"/>
                  </a:lnTo>
                  <a:lnTo>
                    <a:pt x="12603" y="5950"/>
                  </a:lnTo>
                  <a:lnTo>
                    <a:pt x="12707" y="5349"/>
                  </a:lnTo>
                  <a:lnTo>
                    <a:pt x="12520" y="5349"/>
                  </a:lnTo>
                  <a:lnTo>
                    <a:pt x="12437" y="5100"/>
                  </a:lnTo>
                  <a:lnTo>
                    <a:pt x="11484" y="5100"/>
                  </a:lnTo>
                  <a:lnTo>
                    <a:pt x="11484" y="2157"/>
                  </a:lnTo>
                  <a:cubicBezTo>
                    <a:pt x="11484" y="954"/>
                    <a:pt x="10530" y="1"/>
                    <a:pt x="932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48"/>
            <p:cNvSpPr/>
            <p:nvPr/>
          </p:nvSpPr>
          <p:spPr>
            <a:xfrm>
              <a:off x="1623575" y="1613600"/>
              <a:ext cx="2100" cy="2100"/>
            </a:xfrm>
            <a:custGeom>
              <a:avLst/>
              <a:gdLst/>
              <a:ahLst/>
              <a:cxnLst/>
              <a:rect l="l" t="t" r="r" b="b"/>
              <a:pathLst>
                <a:path w="84" h="84" extrusionOk="0">
                  <a:moveTo>
                    <a:pt x="1" y="1"/>
                  </a:moveTo>
                  <a:lnTo>
                    <a:pt x="1" y="84"/>
                  </a:lnTo>
                  <a:lnTo>
                    <a:pt x="84" y="84"/>
                  </a:lnTo>
                  <a:lnTo>
                    <a:pt x="1"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48"/>
            <p:cNvSpPr/>
            <p:nvPr/>
          </p:nvSpPr>
          <p:spPr>
            <a:xfrm>
              <a:off x="911025" y="1572675"/>
              <a:ext cx="21800" cy="4150"/>
            </a:xfrm>
            <a:custGeom>
              <a:avLst/>
              <a:gdLst/>
              <a:ahLst/>
              <a:cxnLst/>
              <a:rect l="l" t="t" r="r" b="b"/>
              <a:pathLst>
                <a:path w="872" h="166" extrusionOk="0">
                  <a:moveTo>
                    <a:pt x="0" y="0"/>
                  </a:moveTo>
                  <a:cubicBezTo>
                    <a:pt x="83" y="83"/>
                    <a:pt x="83" y="83"/>
                    <a:pt x="83" y="166"/>
                  </a:cubicBezTo>
                  <a:lnTo>
                    <a:pt x="871" y="166"/>
                  </a:lnTo>
                  <a:cubicBezTo>
                    <a:pt x="871" y="83"/>
                    <a:pt x="871" y="83"/>
                    <a:pt x="767" y="83"/>
                  </a:cubicBezTo>
                  <a:lnTo>
                    <a:pt x="767"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48"/>
            <p:cNvSpPr/>
            <p:nvPr/>
          </p:nvSpPr>
          <p:spPr>
            <a:xfrm>
              <a:off x="919825" y="1583550"/>
              <a:ext cx="21275" cy="12975"/>
            </a:xfrm>
            <a:custGeom>
              <a:avLst/>
              <a:gdLst/>
              <a:ahLst/>
              <a:cxnLst/>
              <a:rect l="l" t="t" r="r" b="b"/>
              <a:pathLst>
                <a:path w="851" h="519" extrusionOk="0">
                  <a:moveTo>
                    <a:pt x="1" y="0"/>
                  </a:moveTo>
                  <a:cubicBezTo>
                    <a:pt x="84" y="83"/>
                    <a:pt x="84" y="249"/>
                    <a:pt x="167" y="332"/>
                  </a:cubicBezTo>
                  <a:cubicBezTo>
                    <a:pt x="167" y="436"/>
                    <a:pt x="250" y="436"/>
                    <a:pt x="250" y="519"/>
                  </a:cubicBezTo>
                  <a:lnTo>
                    <a:pt x="851" y="519"/>
                  </a:lnTo>
                  <a:cubicBezTo>
                    <a:pt x="768" y="332"/>
                    <a:pt x="685" y="166"/>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48"/>
            <p:cNvSpPr/>
            <p:nvPr/>
          </p:nvSpPr>
          <p:spPr>
            <a:xfrm>
              <a:off x="898075" y="1583550"/>
              <a:ext cx="23850" cy="12975"/>
            </a:xfrm>
            <a:custGeom>
              <a:avLst/>
              <a:gdLst/>
              <a:ahLst/>
              <a:cxnLst/>
              <a:rect l="l" t="t" r="r" b="b"/>
              <a:pathLst>
                <a:path w="954" h="519" extrusionOk="0">
                  <a:moveTo>
                    <a:pt x="0" y="0"/>
                  </a:moveTo>
                  <a:cubicBezTo>
                    <a:pt x="0" y="83"/>
                    <a:pt x="83" y="249"/>
                    <a:pt x="166" y="332"/>
                  </a:cubicBezTo>
                  <a:cubicBezTo>
                    <a:pt x="166" y="436"/>
                    <a:pt x="166" y="436"/>
                    <a:pt x="249" y="519"/>
                  </a:cubicBezTo>
                  <a:lnTo>
                    <a:pt x="954" y="519"/>
                  </a:lnTo>
                  <a:lnTo>
                    <a:pt x="871" y="436"/>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48"/>
            <p:cNvSpPr/>
            <p:nvPr/>
          </p:nvSpPr>
          <p:spPr>
            <a:xfrm>
              <a:off x="949900" y="16156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48"/>
            <p:cNvSpPr/>
            <p:nvPr/>
          </p:nvSpPr>
          <p:spPr>
            <a:xfrm>
              <a:off x="908950" y="1609450"/>
              <a:ext cx="21275" cy="6250"/>
            </a:xfrm>
            <a:custGeom>
              <a:avLst/>
              <a:gdLst/>
              <a:ahLst/>
              <a:cxnLst/>
              <a:rect l="l" t="t" r="r" b="b"/>
              <a:pathLst>
                <a:path w="851" h="250" extrusionOk="0">
                  <a:moveTo>
                    <a:pt x="1" y="1"/>
                  </a:moveTo>
                  <a:lnTo>
                    <a:pt x="1" y="167"/>
                  </a:lnTo>
                  <a:lnTo>
                    <a:pt x="1" y="250"/>
                  </a:lnTo>
                  <a:lnTo>
                    <a:pt x="850"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48"/>
            <p:cNvSpPr/>
            <p:nvPr/>
          </p:nvSpPr>
          <p:spPr>
            <a:xfrm>
              <a:off x="889250" y="1609450"/>
              <a:ext cx="19725" cy="6250"/>
            </a:xfrm>
            <a:custGeom>
              <a:avLst/>
              <a:gdLst/>
              <a:ahLst/>
              <a:cxnLst/>
              <a:rect l="l" t="t" r="r" b="b"/>
              <a:pathLst>
                <a:path w="789" h="250" extrusionOk="0">
                  <a:moveTo>
                    <a:pt x="1" y="1"/>
                  </a:moveTo>
                  <a:lnTo>
                    <a:pt x="1" y="167"/>
                  </a:lnTo>
                  <a:lnTo>
                    <a:pt x="1" y="250"/>
                  </a:lnTo>
                  <a:lnTo>
                    <a:pt x="789" y="250"/>
                  </a:lnTo>
                  <a:cubicBezTo>
                    <a:pt x="789" y="167"/>
                    <a:pt x="706" y="84"/>
                    <a:pt x="70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48"/>
            <p:cNvSpPr/>
            <p:nvPr/>
          </p:nvSpPr>
          <p:spPr>
            <a:xfrm>
              <a:off x="870075" y="1572675"/>
              <a:ext cx="30100" cy="43025"/>
            </a:xfrm>
            <a:custGeom>
              <a:avLst/>
              <a:gdLst/>
              <a:ahLst/>
              <a:cxnLst/>
              <a:rect l="l" t="t" r="r" b="b"/>
              <a:pathLst>
                <a:path w="1204" h="1721" extrusionOk="0">
                  <a:moveTo>
                    <a:pt x="167" y="0"/>
                  </a:moveTo>
                  <a:cubicBezTo>
                    <a:pt x="84" y="352"/>
                    <a:pt x="1" y="601"/>
                    <a:pt x="1" y="871"/>
                  </a:cubicBezTo>
                  <a:cubicBezTo>
                    <a:pt x="1" y="1119"/>
                    <a:pt x="84" y="1389"/>
                    <a:pt x="167" y="1721"/>
                  </a:cubicBezTo>
                  <a:lnTo>
                    <a:pt x="768" y="1721"/>
                  </a:lnTo>
                  <a:lnTo>
                    <a:pt x="602" y="1472"/>
                  </a:lnTo>
                  <a:lnTo>
                    <a:pt x="167" y="1472"/>
                  </a:lnTo>
                  <a:lnTo>
                    <a:pt x="250" y="954"/>
                  </a:lnTo>
                  <a:lnTo>
                    <a:pt x="436" y="954"/>
                  </a:lnTo>
                  <a:lnTo>
                    <a:pt x="277" y="582"/>
                  </a:lnTo>
                  <a:lnTo>
                    <a:pt x="277" y="582"/>
                  </a:lnTo>
                  <a:cubicBezTo>
                    <a:pt x="289" y="593"/>
                    <a:pt x="307" y="601"/>
                    <a:pt x="333" y="601"/>
                  </a:cubicBezTo>
                  <a:lnTo>
                    <a:pt x="436" y="767"/>
                  </a:lnTo>
                  <a:cubicBezTo>
                    <a:pt x="519" y="767"/>
                    <a:pt x="519" y="871"/>
                    <a:pt x="602" y="954"/>
                  </a:cubicBezTo>
                  <a:lnTo>
                    <a:pt x="1203" y="954"/>
                  </a:lnTo>
                  <a:cubicBezTo>
                    <a:pt x="1120" y="767"/>
                    <a:pt x="1037" y="601"/>
                    <a:pt x="954" y="435"/>
                  </a:cubicBezTo>
                  <a:lnTo>
                    <a:pt x="167" y="435"/>
                  </a:lnTo>
                  <a:lnTo>
                    <a:pt x="167" y="166"/>
                  </a:lnTo>
                  <a:lnTo>
                    <a:pt x="851" y="166"/>
                  </a:lnTo>
                  <a:cubicBezTo>
                    <a:pt x="851" y="83"/>
                    <a:pt x="851" y="83"/>
                    <a:pt x="768" y="83"/>
                  </a:cubicBezTo>
                  <a:lnTo>
                    <a:pt x="76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48"/>
            <p:cNvSpPr/>
            <p:nvPr/>
          </p:nvSpPr>
          <p:spPr>
            <a:xfrm>
              <a:off x="891325" y="1572675"/>
              <a:ext cx="21800" cy="4150"/>
            </a:xfrm>
            <a:custGeom>
              <a:avLst/>
              <a:gdLst/>
              <a:ahLst/>
              <a:cxnLst/>
              <a:rect l="l" t="t" r="r" b="b"/>
              <a:pathLst>
                <a:path w="872" h="166" extrusionOk="0">
                  <a:moveTo>
                    <a:pt x="1" y="0"/>
                  </a:moveTo>
                  <a:cubicBezTo>
                    <a:pt x="1" y="83"/>
                    <a:pt x="1" y="83"/>
                    <a:pt x="104" y="166"/>
                  </a:cubicBezTo>
                  <a:lnTo>
                    <a:pt x="871" y="166"/>
                  </a:lnTo>
                  <a:lnTo>
                    <a:pt x="788" y="83"/>
                  </a:lnTo>
                  <a:lnTo>
                    <a:pt x="78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48"/>
            <p:cNvSpPr/>
            <p:nvPr/>
          </p:nvSpPr>
          <p:spPr>
            <a:xfrm>
              <a:off x="1010525" y="1469025"/>
              <a:ext cx="34225" cy="250325"/>
            </a:xfrm>
            <a:custGeom>
              <a:avLst/>
              <a:gdLst/>
              <a:ahLst/>
              <a:cxnLst/>
              <a:rect l="l" t="t" r="r" b="b"/>
              <a:pathLst>
                <a:path w="1369" h="10013" extrusionOk="0">
                  <a:moveTo>
                    <a:pt x="684" y="0"/>
                  </a:moveTo>
                  <a:cubicBezTo>
                    <a:pt x="249" y="0"/>
                    <a:pt x="0" y="249"/>
                    <a:pt x="0" y="684"/>
                  </a:cubicBezTo>
                  <a:lnTo>
                    <a:pt x="0" y="9328"/>
                  </a:lnTo>
                  <a:cubicBezTo>
                    <a:pt x="0" y="9764"/>
                    <a:pt x="249" y="10012"/>
                    <a:pt x="684" y="10012"/>
                  </a:cubicBezTo>
                  <a:cubicBezTo>
                    <a:pt x="1037" y="10012"/>
                    <a:pt x="1369" y="9764"/>
                    <a:pt x="1369" y="9328"/>
                  </a:cubicBezTo>
                  <a:lnTo>
                    <a:pt x="1369" y="684"/>
                  </a:lnTo>
                  <a:cubicBezTo>
                    <a:pt x="1369"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48"/>
            <p:cNvSpPr/>
            <p:nvPr/>
          </p:nvSpPr>
          <p:spPr>
            <a:xfrm>
              <a:off x="1530825" y="1469025"/>
              <a:ext cx="34225" cy="250325"/>
            </a:xfrm>
            <a:custGeom>
              <a:avLst/>
              <a:gdLst/>
              <a:ahLst/>
              <a:cxnLst/>
              <a:rect l="l" t="t" r="r" b="b"/>
              <a:pathLst>
                <a:path w="1369" h="10013" extrusionOk="0">
                  <a:moveTo>
                    <a:pt x="684" y="0"/>
                  </a:moveTo>
                  <a:cubicBezTo>
                    <a:pt x="332" y="0"/>
                    <a:pt x="0" y="249"/>
                    <a:pt x="0" y="684"/>
                  </a:cubicBezTo>
                  <a:lnTo>
                    <a:pt x="0" y="9328"/>
                  </a:lnTo>
                  <a:cubicBezTo>
                    <a:pt x="0" y="9764"/>
                    <a:pt x="332" y="10012"/>
                    <a:pt x="684" y="10012"/>
                  </a:cubicBezTo>
                  <a:cubicBezTo>
                    <a:pt x="1037" y="10012"/>
                    <a:pt x="1368" y="9764"/>
                    <a:pt x="1368" y="9328"/>
                  </a:cubicBezTo>
                  <a:lnTo>
                    <a:pt x="1368" y="684"/>
                  </a:lnTo>
                  <a:cubicBezTo>
                    <a:pt x="1368"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48"/>
            <p:cNvSpPr/>
            <p:nvPr/>
          </p:nvSpPr>
          <p:spPr>
            <a:xfrm>
              <a:off x="1046800" y="1410450"/>
              <a:ext cx="479375" cy="367450"/>
            </a:xfrm>
            <a:custGeom>
              <a:avLst/>
              <a:gdLst/>
              <a:ahLst/>
              <a:cxnLst/>
              <a:rect l="l" t="t" r="r" b="b"/>
              <a:pathLst>
                <a:path w="19175" h="14698" extrusionOk="0">
                  <a:moveTo>
                    <a:pt x="2592" y="5370"/>
                  </a:moveTo>
                  <a:lnTo>
                    <a:pt x="2592" y="5701"/>
                  </a:lnTo>
                  <a:lnTo>
                    <a:pt x="2509" y="5888"/>
                  </a:lnTo>
                  <a:lnTo>
                    <a:pt x="1659" y="5888"/>
                  </a:lnTo>
                  <a:lnTo>
                    <a:pt x="1659" y="5370"/>
                  </a:lnTo>
                  <a:close/>
                  <a:moveTo>
                    <a:pt x="17537" y="5370"/>
                  </a:moveTo>
                  <a:lnTo>
                    <a:pt x="17537" y="5888"/>
                  </a:lnTo>
                  <a:lnTo>
                    <a:pt x="16853" y="5888"/>
                  </a:lnTo>
                  <a:lnTo>
                    <a:pt x="16853" y="5701"/>
                  </a:lnTo>
                  <a:cubicBezTo>
                    <a:pt x="16770" y="5618"/>
                    <a:pt x="16770" y="5536"/>
                    <a:pt x="16770" y="5370"/>
                  </a:cubicBezTo>
                  <a:close/>
                  <a:moveTo>
                    <a:pt x="3628" y="6406"/>
                  </a:moveTo>
                  <a:lnTo>
                    <a:pt x="3628" y="6655"/>
                  </a:lnTo>
                  <a:lnTo>
                    <a:pt x="2695" y="6655"/>
                  </a:lnTo>
                  <a:lnTo>
                    <a:pt x="2695" y="6406"/>
                  </a:lnTo>
                  <a:close/>
                  <a:moveTo>
                    <a:pt x="16687" y="6406"/>
                  </a:moveTo>
                  <a:lnTo>
                    <a:pt x="16687" y="6655"/>
                  </a:lnTo>
                  <a:lnTo>
                    <a:pt x="15817" y="6655"/>
                  </a:lnTo>
                  <a:lnTo>
                    <a:pt x="15817" y="6406"/>
                  </a:lnTo>
                  <a:close/>
                  <a:moveTo>
                    <a:pt x="3628" y="7691"/>
                  </a:moveTo>
                  <a:lnTo>
                    <a:pt x="3628" y="8210"/>
                  </a:lnTo>
                  <a:lnTo>
                    <a:pt x="2695" y="8210"/>
                  </a:lnTo>
                  <a:lnTo>
                    <a:pt x="2695" y="7691"/>
                  </a:lnTo>
                  <a:close/>
                  <a:moveTo>
                    <a:pt x="16687" y="7691"/>
                  </a:moveTo>
                  <a:lnTo>
                    <a:pt x="16687" y="8210"/>
                  </a:lnTo>
                  <a:lnTo>
                    <a:pt x="15817" y="8210"/>
                  </a:lnTo>
                  <a:lnTo>
                    <a:pt x="15817" y="7691"/>
                  </a:lnTo>
                  <a:close/>
                  <a:moveTo>
                    <a:pt x="2509" y="7961"/>
                  </a:moveTo>
                  <a:cubicBezTo>
                    <a:pt x="2509" y="8292"/>
                    <a:pt x="2509" y="8728"/>
                    <a:pt x="2592" y="9163"/>
                  </a:cubicBezTo>
                  <a:lnTo>
                    <a:pt x="1659" y="9163"/>
                  </a:lnTo>
                  <a:lnTo>
                    <a:pt x="1659" y="7961"/>
                  </a:lnTo>
                  <a:close/>
                  <a:moveTo>
                    <a:pt x="17537" y="7961"/>
                  </a:moveTo>
                  <a:lnTo>
                    <a:pt x="17537" y="9163"/>
                  </a:lnTo>
                  <a:lnTo>
                    <a:pt x="16770" y="9163"/>
                  </a:lnTo>
                  <a:cubicBezTo>
                    <a:pt x="16853" y="8728"/>
                    <a:pt x="16853" y="8292"/>
                    <a:pt x="16936" y="7961"/>
                  </a:cubicBezTo>
                  <a:close/>
                  <a:moveTo>
                    <a:pt x="871" y="1"/>
                  </a:moveTo>
                  <a:cubicBezTo>
                    <a:pt x="436" y="1"/>
                    <a:pt x="0" y="353"/>
                    <a:pt x="0" y="789"/>
                  </a:cubicBezTo>
                  <a:lnTo>
                    <a:pt x="0" y="13910"/>
                  </a:lnTo>
                  <a:cubicBezTo>
                    <a:pt x="0" y="14345"/>
                    <a:pt x="436" y="14698"/>
                    <a:pt x="871" y="14698"/>
                  </a:cubicBezTo>
                  <a:cubicBezTo>
                    <a:pt x="1306" y="14698"/>
                    <a:pt x="1659" y="14345"/>
                    <a:pt x="1659" y="13910"/>
                  </a:cubicBezTo>
                  <a:lnTo>
                    <a:pt x="1659" y="9515"/>
                  </a:lnTo>
                  <a:lnTo>
                    <a:pt x="2695" y="9515"/>
                  </a:lnTo>
                  <a:lnTo>
                    <a:pt x="2695" y="8479"/>
                  </a:lnTo>
                  <a:lnTo>
                    <a:pt x="3628" y="8479"/>
                  </a:lnTo>
                  <a:lnTo>
                    <a:pt x="3628" y="8728"/>
                  </a:lnTo>
                  <a:lnTo>
                    <a:pt x="15817" y="8728"/>
                  </a:lnTo>
                  <a:lnTo>
                    <a:pt x="15817" y="8479"/>
                  </a:lnTo>
                  <a:lnTo>
                    <a:pt x="16687" y="8479"/>
                  </a:lnTo>
                  <a:lnTo>
                    <a:pt x="16687" y="9515"/>
                  </a:lnTo>
                  <a:lnTo>
                    <a:pt x="17537" y="9515"/>
                  </a:lnTo>
                  <a:lnTo>
                    <a:pt x="17537" y="13910"/>
                  </a:lnTo>
                  <a:cubicBezTo>
                    <a:pt x="17537" y="14345"/>
                    <a:pt x="17972" y="14698"/>
                    <a:pt x="18408" y="14698"/>
                  </a:cubicBezTo>
                  <a:cubicBezTo>
                    <a:pt x="18843" y="14698"/>
                    <a:pt x="19175" y="14345"/>
                    <a:pt x="19175" y="13910"/>
                  </a:cubicBezTo>
                  <a:lnTo>
                    <a:pt x="19175" y="789"/>
                  </a:lnTo>
                  <a:cubicBezTo>
                    <a:pt x="19175" y="353"/>
                    <a:pt x="18843" y="1"/>
                    <a:pt x="18408" y="1"/>
                  </a:cubicBezTo>
                  <a:cubicBezTo>
                    <a:pt x="17972" y="1"/>
                    <a:pt x="17537" y="353"/>
                    <a:pt x="17537" y="789"/>
                  </a:cubicBezTo>
                  <a:lnTo>
                    <a:pt x="17537" y="5183"/>
                  </a:lnTo>
                  <a:lnTo>
                    <a:pt x="16687" y="5183"/>
                  </a:lnTo>
                  <a:lnTo>
                    <a:pt x="16687" y="6220"/>
                  </a:lnTo>
                  <a:lnTo>
                    <a:pt x="15817" y="6220"/>
                  </a:lnTo>
                  <a:lnTo>
                    <a:pt x="15817" y="5971"/>
                  </a:lnTo>
                  <a:lnTo>
                    <a:pt x="3628" y="5971"/>
                  </a:lnTo>
                  <a:lnTo>
                    <a:pt x="3628" y="6220"/>
                  </a:lnTo>
                  <a:lnTo>
                    <a:pt x="2695" y="6220"/>
                  </a:lnTo>
                  <a:lnTo>
                    <a:pt x="2695" y="5183"/>
                  </a:lnTo>
                  <a:lnTo>
                    <a:pt x="1659" y="5183"/>
                  </a:lnTo>
                  <a:lnTo>
                    <a:pt x="1659" y="789"/>
                  </a:lnTo>
                  <a:cubicBezTo>
                    <a:pt x="1659" y="353"/>
                    <a:pt x="1306"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48"/>
            <p:cNvSpPr/>
            <p:nvPr/>
          </p:nvSpPr>
          <p:spPr>
            <a:xfrm>
              <a:off x="930200" y="1609450"/>
              <a:ext cx="15575" cy="6250"/>
            </a:xfrm>
            <a:custGeom>
              <a:avLst/>
              <a:gdLst/>
              <a:ahLst/>
              <a:cxnLst/>
              <a:rect l="l" t="t" r="r" b="b"/>
              <a:pathLst>
                <a:path w="623" h="250" extrusionOk="0">
                  <a:moveTo>
                    <a:pt x="0" y="1"/>
                  </a:moveTo>
                  <a:lnTo>
                    <a:pt x="0" y="167"/>
                  </a:lnTo>
                  <a:lnTo>
                    <a:pt x="0" y="250"/>
                  </a:lnTo>
                  <a:lnTo>
                    <a:pt x="622" y="250"/>
                  </a:ln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48"/>
            <p:cNvSpPr/>
            <p:nvPr/>
          </p:nvSpPr>
          <p:spPr>
            <a:xfrm>
              <a:off x="939000" y="1583550"/>
              <a:ext cx="6775" cy="12975"/>
            </a:xfrm>
            <a:custGeom>
              <a:avLst/>
              <a:gdLst/>
              <a:ahLst/>
              <a:cxnLst/>
              <a:rect l="l" t="t" r="r" b="b"/>
              <a:pathLst>
                <a:path w="271" h="519" extrusionOk="0">
                  <a:moveTo>
                    <a:pt x="1" y="0"/>
                  </a:moveTo>
                  <a:cubicBezTo>
                    <a:pt x="84" y="83"/>
                    <a:pt x="84" y="249"/>
                    <a:pt x="167" y="332"/>
                  </a:cubicBezTo>
                  <a:cubicBezTo>
                    <a:pt x="167" y="436"/>
                    <a:pt x="167" y="436"/>
                    <a:pt x="270" y="519"/>
                  </a:cubicBezTo>
                  <a:lnTo>
                    <a:pt x="270" y="436"/>
                  </a:lnTo>
                  <a:lnTo>
                    <a:pt x="270"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48"/>
            <p:cNvSpPr/>
            <p:nvPr/>
          </p:nvSpPr>
          <p:spPr>
            <a:xfrm>
              <a:off x="932800" y="1572675"/>
              <a:ext cx="12975" cy="4150"/>
            </a:xfrm>
            <a:custGeom>
              <a:avLst/>
              <a:gdLst/>
              <a:ahLst/>
              <a:cxnLst/>
              <a:rect l="l" t="t" r="r" b="b"/>
              <a:pathLst>
                <a:path w="519" h="166" extrusionOk="0">
                  <a:moveTo>
                    <a:pt x="0" y="0"/>
                  </a:moveTo>
                  <a:cubicBezTo>
                    <a:pt x="0" y="83"/>
                    <a:pt x="0" y="83"/>
                    <a:pt x="83" y="166"/>
                  </a:cubicBezTo>
                  <a:lnTo>
                    <a:pt x="518" y="166"/>
                  </a:lnTo>
                  <a:lnTo>
                    <a:pt x="51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48"/>
            <p:cNvSpPr/>
            <p:nvPr/>
          </p:nvSpPr>
          <p:spPr>
            <a:xfrm>
              <a:off x="971650" y="1505800"/>
              <a:ext cx="34225" cy="176750"/>
            </a:xfrm>
            <a:custGeom>
              <a:avLst/>
              <a:gdLst/>
              <a:ahLst/>
              <a:cxnLst/>
              <a:rect l="l" t="t" r="r" b="b"/>
              <a:pathLst>
                <a:path w="1369" h="7070" extrusionOk="0">
                  <a:moveTo>
                    <a:pt x="851" y="1"/>
                  </a:moveTo>
                  <a:cubicBezTo>
                    <a:pt x="519" y="1"/>
                    <a:pt x="332" y="250"/>
                    <a:pt x="332" y="602"/>
                  </a:cubicBezTo>
                  <a:lnTo>
                    <a:pt x="332" y="1639"/>
                  </a:lnTo>
                  <a:lnTo>
                    <a:pt x="1" y="1639"/>
                  </a:lnTo>
                  <a:lnTo>
                    <a:pt x="1" y="2074"/>
                  </a:lnTo>
                  <a:lnTo>
                    <a:pt x="1" y="2157"/>
                  </a:lnTo>
                  <a:lnTo>
                    <a:pt x="332" y="2157"/>
                  </a:lnTo>
                  <a:lnTo>
                    <a:pt x="332" y="2592"/>
                  </a:lnTo>
                  <a:lnTo>
                    <a:pt x="1" y="2592"/>
                  </a:lnTo>
                  <a:cubicBezTo>
                    <a:pt x="1" y="2924"/>
                    <a:pt x="1" y="3193"/>
                    <a:pt x="84" y="3546"/>
                  </a:cubicBezTo>
                  <a:lnTo>
                    <a:pt x="1" y="3629"/>
                  </a:lnTo>
                  <a:lnTo>
                    <a:pt x="332" y="3629"/>
                  </a:lnTo>
                  <a:lnTo>
                    <a:pt x="332" y="4831"/>
                  </a:lnTo>
                  <a:lnTo>
                    <a:pt x="1" y="4831"/>
                  </a:lnTo>
                  <a:lnTo>
                    <a:pt x="1" y="4997"/>
                  </a:lnTo>
                  <a:lnTo>
                    <a:pt x="1" y="5432"/>
                  </a:lnTo>
                  <a:lnTo>
                    <a:pt x="332" y="5432"/>
                  </a:lnTo>
                  <a:lnTo>
                    <a:pt x="332" y="6468"/>
                  </a:lnTo>
                  <a:cubicBezTo>
                    <a:pt x="332" y="6821"/>
                    <a:pt x="519" y="7070"/>
                    <a:pt x="851" y="7070"/>
                  </a:cubicBezTo>
                  <a:cubicBezTo>
                    <a:pt x="1120" y="7070"/>
                    <a:pt x="1369" y="6821"/>
                    <a:pt x="1369" y="6468"/>
                  </a:cubicBezTo>
                  <a:lnTo>
                    <a:pt x="1369" y="602"/>
                  </a:lnTo>
                  <a:cubicBezTo>
                    <a:pt x="1369" y="250"/>
                    <a:pt x="1120" y="1"/>
                    <a:pt x="8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48"/>
            <p:cNvSpPr/>
            <p:nvPr/>
          </p:nvSpPr>
          <p:spPr>
            <a:xfrm>
              <a:off x="1567625" y="1505800"/>
              <a:ext cx="36300" cy="176750"/>
            </a:xfrm>
            <a:custGeom>
              <a:avLst/>
              <a:gdLst/>
              <a:ahLst/>
              <a:cxnLst/>
              <a:rect l="l" t="t" r="r" b="b"/>
              <a:pathLst>
                <a:path w="1452" h="7070" extrusionOk="0">
                  <a:moveTo>
                    <a:pt x="601" y="1"/>
                  </a:moveTo>
                  <a:cubicBezTo>
                    <a:pt x="249" y="1"/>
                    <a:pt x="0" y="250"/>
                    <a:pt x="0" y="602"/>
                  </a:cubicBezTo>
                  <a:lnTo>
                    <a:pt x="0" y="6468"/>
                  </a:lnTo>
                  <a:cubicBezTo>
                    <a:pt x="0" y="6821"/>
                    <a:pt x="249" y="7070"/>
                    <a:pt x="601" y="7070"/>
                  </a:cubicBezTo>
                  <a:cubicBezTo>
                    <a:pt x="850" y="7070"/>
                    <a:pt x="1119" y="6821"/>
                    <a:pt x="1119" y="6468"/>
                  </a:cubicBezTo>
                  <a:lnTo>
                    <a:pt x="1119" y="5432"/>
                  </a:lnTo>
                  <a:lnTo>
                    <a:pt x="1451" y="5432"/>
                  </a:lnTo>
                  <a:lnTo>
                    <a:pt x="1451" y="4997"/>
                  </a:lnTo>
                  <a:lnTo>
                    <a:pt x="1451" y="4831"/>
                  </a:lnTo>
                  <a:lnTo>
                    <a:pt x="1119" y="4831"/>
                  </a:lnTo>
                  <a:lnTo>
                    <a:pt x="1119" y="3629"/>
                  </a:lnTo>
                  <a:lnTo>
                    <a:pt x="1368" y="3629"/>
                  </a:lnTo>
                  <a:lnTo>
                    <a:pt x="1368" y="3546"/>
                  </a:lnTo>
                  <a:lnTo>
                    <a:pt x="1368" y="2592"/>
                  </a:lnTo>
                  <a:lnTo>
                    <a:pt x="1119" y="2592"/>
                  </a:lnTo>
                  <a:lnTo>
                    <a:pt x="1119" y="2157"/>
                  </a:lnTo>
                  <a:lnTo>
                    <a:pt x="1451" y="2157"/>
                  </a:lnTo>
                  <a:lnTo>
                    <a:pt x="1451" y="2074"/>
                  </a:lnTo>
                  <a:lnTo>
                    <a:pt x="1451" y="1639"/>
                  </a:lnTo>
                  <a:lnTo>
                    <a:pt x="1119" y="1639"/>
                  </a:lnTo>
                  <a:lnTo>
                    <a:pt x="1119" y="602"/>
                  </a:lnTo>
                  <a:cubicBezTo>
                    <a:pt x="1119" y="250"/>
                    <a:pt x="850" y="1"/>
                    <a:pt x="60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48"/>
            <p:cNvSpPr/>
            <p:nvPr/>
          </p:nvSpPr>
          <p:spPr>
            <a:xfrm>
              <a:off x="1679550" y="1572675"/>
              <a:ext cx="23875" cy="43025"/>
            </a:xfrm>
            <a:custGeom>
              <a:avLst/>
              <a:gdLst/>
              <a:ahLst/>
              <a:cxnLst/>
              <a:rect l="l" t="t" r="r" b="b"/>
              <a:pathLst>
                <a:path w="955" h="1721" extrusionOk="0">
                  <a:moveTo>
                    <a:pt x="187" y="0"/>
                  </a:moveTo>
                  <a:lnTo>
                    <a:pt x="187" y="83"/>
                  </a:lnTo>
                  <a:lnTo>
                    <a:pt x="187" y="166"/>
                  </a:lnTo>
                  <a:lnTo>
                    <a:pt x="788" y="166"/>
                  </a:lnTo>
                  <a:lnTo>
                    <a:pt x="788" y="435"/>
                  </a:lnTo>
                  <a:lnTo>
                    <a:pt x="187" y="435"/>
                  </a:lnTo>
                  <a:cubicBezTo>
                    <a:pt x="83" y="601"/>
                    <a:pt x="83" y="767"/>
                    <a:pt x="1" y="954"/>
                  </a:cubicBezTo>
                  <a:lnTo>
                    <a:pt x="602" y="954"/>
                  </a:lnTo>
                  <a:cubicBezTo>
                    <a:pt x="705" y="767"/>
                    <a:pt x="705" y="684"/>
                    <a:pt x="788" y="518"/>
                  </a:cubicBezTo>
                  <a:lnTo>
                    <a:pt x="788" y="601"/>
                  </a:lnTo>
                  <a:lnTo>
                    <a:pt x="788" y="871"/>
                  </a:lnTo>
                  <a:cubicBezTo>
                    <a:pt x="788" y="871"/>
                    <a:pt x="705" y="871"/>
                    <a:pt x="705" y="954"/>
                  </a:cubicBezTo>
                  <a:lnTo>
                    <a:pt x="788" y="954"/>
                  </a:lnTo>
                  <a:lnTo>
                    <a:pt x="788" y="1472"/>
                  </a:lnTo>
                  <a:lnTo>
                    <a:pt x="436" y="1472"/>
                  </a:lnTo>
                  <a:cubicBezTo>
                    <a:pt x="436" y="1555"/>
                    <a:pt x="353" y="1638"/>
                    <a:pt x="270" y="1721"/>
                  </a:cubicBezTo>
                  <a:lnTo>
                    <a:pt x="788" y="1721"/>
                  </a:lnTo>
                  <a:cubicBezTo>
                    <a:pt x="954" y="1389"/>
                    <a:pt x="954" y="1119"/>
                    <a:pt x="954" y="871"/>
                  </a:cubicBezTo>
                  <a:cubicBezTo>
                    <a:pt x="954" y="601"/>
                    <a:pt x="954" y="352"/>
                    <a:pt x="78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48"/>
            <p:cNvSpPr/>
            <p:nvPr/>
          </p:nvSpPr>
          <p:spPr>
            <a:xfrm>
              <a:off x="1658300" y="1583550"/>
              <a:ext cx="21275" cy="12975"/>
            </a:xfrm>
            <a:custGeom>
              <a:avLst/>
              <a:gdLst/>
              <a:ahLst/>
              <a:cxnLst/>
              <a:rect l="l" t="t" r="r" b="b"/>
              <a:pathLst>
                <a:path w="851" h="519" extrusionOk="0">
                  <a:moveTo>
                    <a:pt x="166" y="0"/>
                  </a:moveTo>
                  <a:lnTo>
                    <a:pt x="84" y="83"/>
                  </a:lnTo>
                  <a:cubicBezTo>
                    <a:pt x="84" y="166"/>
                    <a:pt x="1" y="332"/>
                    <a:pt x="1" y="519"/>
                  </a:cubicBezTo>
                  <a:lnTo>
                    <a:pt x="602" y="519"/>
                  </a:lnTo>
                  <a:lnTo>
                    <a:pt x="685" y="436"/>
                  </a:lnTo>
                  <a:lnTo>
                    <a:pt x="85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48"/>
            <p:cNvSpPr/>
            <p:nvPr/>
          </p:nvSpPr>
          <p:spPr>
            <a:xfrm>
              <a:off x="1642750" y="1572675"/>
              <a:ext cx="21800" cy="4150"/>
            </a:xfrm>
            <a:custGeom>
              <a:avLst/>
              <a:gdLst/>
              <a:ahLst/>
              <a:cxnLst/>
              <a:rect l="l" t="t" r="r" b="b"/>
              <a:pathLst>
                <a:path w="872" h="166" extrusionOk="0">
                  <a:moveTo>
                    <a:pt x="1" y="0"/>
                  </a:moveTo>
                  <a:lnTo>
                    <a:pt x="1" y="83"/>
                  </a:lnTo>
                  <a:lnTo>
                    <a:pt x="1" y="166"/>
                  </a:lnTo>
                  <a:lnTo>
                    <a:pt x="788" y="166"/>
                  </a:lnTo>
                  <a:cubicBezTo>
                    <a:pt x="788" y="83"/>
                    <a:pt x="788"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48"/>
            <p:cNvSpPr/>
            <p:nvPr/>
          </p:nvSpPr>
          <p:spPr>
            <a:xfrm>
              <a:off x="1638600" y="1583550"/>
              <a:ext cx="21800" cy="12975"/>
            </a:xfrm>
            <a:custGeom>
              <a:avLst/>
              <a:gdLst/>
              <a:ahLst/>
              <a:cxnLst/>
              <a:rect l="l" t="t" r="r" b="b"/>
              <a:pathLst>
                <a:path w="872" h="519" extrusionOk="0">
                  <a:moveTo>
                    <a:pt x="167" y="0"/>
                  </a:moveTo>
                  <a:cubicBezTo>
                    <a:pt x="84" y="166"/>
                    <a:pt x="1" y="332"/>
                    <a:pt x="1" y="519"/>
                  </a:cubicBezTo>
                  <a:lnTo>
                    <a:pt x="602" y="519"/>
                  </a:lnTo>
                  <a:cubicBezTo>
                    <a:pt x="685" y="332"/>
                    <a:pt x="789" y="166"/>
                    <a:pt x="8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48"/>
            <p:cNvSpPr/>
            <p:nvPr/>
          </p:nvSpPr>
          <p:spPr>
            <a:xfrm>
              <a:off x="1662450" y="1572675"/>
              <a:ext cx="21800" cy="4150"/>
            </a:xfrm>
            <a:custGeom>
              <a:avLst/>
              <a:gdLst/>
              <a:ahLst/>
              <a:cxnLst/>
              <a:rect l="l" t="t" r="r" b="b"/>
              <a:pathLst>
                <a:path w="872" h="166" extrusionOk="0">
                  <a:moveTo>
                    <a:pt x="83" y="0"/>
                  </a:moveTo>
                  <a:lnTo>
                    <a:pt x="83" y="83"/>
                  </a:lnTo>
                  <a:lnTo>
                    <a:pt x="0" y="166"/>
                  </a:lnTo>
                  <a:lnTo>
                    <a:pt x="767" y="166"/>
                  </a:lnTo>
                  <a:lnTo>
                    <a:pt x="87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48"/>
            <p:cNvSpPr/>
            <p:nvPr/>
          </p:nvSpPr>
          <p:spPr>
            <a:xfrm>
              <a:off x="1666600" y="1609450"/>
              <a:ext cx="21775" cy="6250"/>
            </a:xfrm>
            <a:custGeom>
              <a:avLst/>
              <a:gdLst/>
              <a:ahLst/>
              <a:cxnLst/>
              <a:rect l="l" t="t" r="r" b="b"/>
              <a:pathLst>
                <a:path w="871" h="250" extrusionOk="0">
                  <a:moveTo>
                    <a:pt x="187" y="1"/>
                  </a:moveTo>
                  <a:cubicBezTo>
                    <a:pt x="83" y="84"/>
                    <a:pt x="83" y="167"/>
                    <a:pt x="0" y="250"/>
                  </a:cubicBezTo>
                  <a:lnTo>
                    <a:pt x="788" y="250"/>
                  </a:lnTo>
                  <a:lnTo>
                    <a:pt x="788" y="167"/>
                  </a:lnTo>
                  <a:cubicBezTo>
                    <a:pt x="788" y="167"/>
                    <a:pt x="871" y="84"/>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48"/>
            <p:cNvSpPr/>
            <p:nvPr/>
          </p:nvSpPr>
          <p:spPr>
            <a:xfrm>
              <a:off x="1645350" y="1609450"/>
              <a:ext cx="23350" cy="6250"/>
            </a:xfrm>
            <a:custGeom>
              <a:avLst/>
              <a:gdLst/>
              <a:ahLst/>
              <a:cxnLst/>
              <a:rect l="l" t="t" r="r" b="b"/>
              <a:pathLst>
                <a:path w="934" h="250" extrusionOk="0">
                  <a:moveTo>
                    <a:pt x="166" y="1"/>
                  </a:moveTo>
                  <a:cubicBezTo>
                    <a:pt x="166" y="84"/>
                    <a:pt x="83" y="167"/>
                    <a:pt x="0" y="250"/>
                  </a:cubicBezTo>
                  <a:lnTo>
                    <a:pt x="850" y="250"/>
                  </a:lnTo>
                  <a:lnTo>
                    <a:pt x="767" y="167"/>
                  </a:lnTo>
                  <a:lnTo>
                    <a:pt x="933"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48"/>
            <p:cNvSpPr/>
            <p:nvPr/>
          </p:nvSpPr>
          <p:spPr>
            <a:xfrm>
              <a:off x="1627725" y="1609450"/>
              <a:ext cx="19725" cy="6250"/>
            </a:xfrm>
            <a:custGeom>
              <a:avLst/>
              <a:gdLst/>
              <a:ahLst/>
              <a:cxnLst/>
              <a:rect l="l" t="t" r="r" b="b"/>
              <a:pathLst>
                <a:path w="789" h="250" extrusionOk="0">
                  <a:moveTo>
                    <a:pt x="84" y="1"/>
                  </a:moveTo>
                  <a:lnTo>
                    <a:pt x="1" y="84"/>
                  </a:lnTo>
                  <a:lnTo>
                    <a:pt x="1" y="250"/>
                  </a:lnTo>
                  <a:lnTo>
                    <a:pt x="705" y="250"/>
                  </a:lnTo>
                  <a:lnTo>
                    <a:pt x="705" y="167"/>
                  </a:lnTo>
                  <a:cubicBezTo>
                    <a:pt x="705" y="167"/>
                    <a:pt x="788" y="84"/>
                    <a:pt x="78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48"/>
            <p:cNvSpPr/>
            <p:nvPr/>
          </p:nvSpPr>
          <p:spPr>
            <a:xfrm>
              <a:off x="1627725" y="1583550"/>
              <a:ext cx="10900" cy="12975"/>
            </a:xfrm>
            <a:custGeom>
              <a:avLst/>
              <a:gdLst/>
              <a:ahLst/>
              <a:cxnLst/>
              <a:rect l="l" t="t" r="r" b="b"/>
              <a:pathLst>
                <a:path w="436" h="519" extrusionOk="0">
                  <a:moveTo>
                    <a:pt x="1" y="0"/>
                  </a:moveTo>
                  <a:lnTo>
                    <a:pt x="1" y="436"/>
                  </a:lnTo>
                  <a:lnTo>
                    <a:pt x="1" y="519"/>
                  </a:lnTo>
                  <a:lnTo>
                    <a:pt x="187" y="519"/>
                  </a:lnTo>
                  <a:lnTo>
                    <a:pt x="270" y="436"/>
                  </a:lnTo>
                  <a:lnTo>
                    <a:pt x="436"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48"/>
            <p:cNvSpPr/>
            <p:nvPr/>
          </p:nvSpPr>
          <p:spPr>
            <a:xfrm>
              <a:off x="1627725" y="1572675"/>
              <a:ext cx="15050" cy="4150"/>
            </a:xfrm>
            <a:custGeom>
              <a:avLst/>
              <a:gdLst/>
              <a:ahLst/>
              <a:cxnLst/>
              <a:rect l="l" t="t" r="r" b="b"/>
              <a:pathLst>
                <a:path w="602" h="166" extrusionOk="0">
                  <a:moveTo>
                    <a:pt x="1" y="0"/>
                  </a:moveTo>
                  <a:lnTo>
                    <a:pt x="1" y="166"/>
                  </a:lnTo>
                  <a:lnTo>
                    <a:pt x="519" y="166"/>
                  </a:lnTo>
                  <a:lnTo>
                    <a:pt x="60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48"/>
            <p:cNvSpPr/>
            <p:nvPr/>
          </p:nvSpPr>
          <p:spPr>
            <a:xfrm>
              <a:off x="1606475" y="1659200"/>
              <a:ext cx="17125" cy="6250"/>
            </a:xfrm>
            <a:custGeom>
              <a:avLst/>
              <a:gdLst/>
              <a:ahLst/>
              <a:cxnLst/>
              <a:rect l="l" t="t" r="r" b="b"/>
              <a:pathLst>
                <a:path w="685" h="250" extrusionOk="0">
                  <a:moveTo>
                    <a:pt x="1" y="1"/>
                  </a:moveTo>
                  <a:lnTo>
                    <a:pt x="1" y="250"/>
                  </a:lnTo>
                  <a:lnTo>
                    <a:pt x="685"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48"/>
            <p:cNvSpPr/>
            <p:nvPr/>
          </p:nvSpPr>
          <p:spPr>
            <a:xfrm>
              <a:off x="1606475" y="1630700"/>
              <a:ext cx="17125" cy="17650"/>
            </a:xfrm>
            <a:custGeom>
              <a:avLst/>
              <a:gdLst/>
              <a:ahLst/>
              <a:cxnLst/>
              <a:rect l="l" t="t" r="r" b="b"/>
              <a:pathLst>
                <a:path w="685" h="706" extrusionOk="0">
                  <a:moveTo>
                    <a:pt x="1" y="1"/>
                  </a:moveTo>
                  <a:lnTo>
                    <a:pt x="1" y="705"/>
                  </a:lnTo>
                  <a:lnTo>
                    <a:pt x="685" y="705"/>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48"/>
            <p:cNvSpPr/>
            <p:nvPr/>
          </p:nvSpPr>
          <p:spPr>
            <a:xfrm>
              <a:off x="1606475" y="1613600"/>
              <a:ext cx="17125" cy="10900"/>
            </a:xfrm>
            <a:custGeom>
              <a:avLst/>
              <a:gdLst/>
              <a:ahLst/>
              <a:cxnLst/>
              <a:rect l="l" t="t" r="r" b="b"/>
              <a:pathLst>
                <a:path w="685" h="436" extrusionOk="0">
                  <a:moveTo>
                    <a:pt x="1" y="1"/>
                  </a:moveTo>
                  <a:lnTo>
                    <a:pt x="1" y="436"/>
                  </a:lnTo>
                  <a:lnTo>
                    <a:pt x="685" y="436"/>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48"/>
            <p:cNvSpPr/>
            <p:nvPr/>
          </p:nvSpPr>
          <p:spPr>
            <a:xfrm>
              <a:off x="1606475" y="1581475"/>
              <a:ext cx="17125" cy="23350"/>
            </a:xfrm>
            <a:custGeom>
              <a:avLst/>
              <a:gdLst/>
              <a:ahLst/>
              <a:cxnLst/>
              <a:rect l="l" t="t" r="r" b="b"/>
              <a:pathLst>
                <a:path w="685" h="934" extrusionOk="0">
                  <a:moveTo>
                    <a:pt x="1" y="0"/>
                  </a:moveTo>
                  <a:lnTo>
                    <a:pt x="1" y="519"/>
                  </a:lnTo>
                  <a:lnTo>
                    <a:pt x="1" y="933"/>
                  </a:lnTo>
                  <a:lnTo>
                    <a:pt x="685" y="933"/>
                  </a:lnTo>
                  <a:lnTo>
                    <a:pt x="685" y="519"/>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48"/>
            <p:cNvSpPr/>
            <p:nvPr/>
          </p:nvSpPr>
          <p:spPr>
            <a:xfrm>
              <a:off x="1606475" y="1559700"/>
              <a:ext cx="17125" cy="8850"/>
            </a:xfrm>
            <a:custGeom>
              <a:avLst/>
              <a:gdLst/>
              <a:ahLst/>
              <a:cxnLst/>
              <a:rect l="l" t="t" r="r" b="b"/>
              <a:pathLst>
                <a:path w="685" h="354" extrusionOk="0">
                  <a:moveTo>
                    <a:pt x="1" y="1"/>
                  </a:moveTo>
                  <a:lnTo>
                    <a:pt x="1" y="353"/>
                  </a:lnTo>
                  <a:lnTo>
                    <a:pt x="685" y="353"/>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48"/>
            <p:cNvSpPr/>
            <p:nvPr/>
          </p:nvSpPr>
          <p:spPr>
            <a:xfrm>
              <a:off x="1606475" y="1531725"/>
              <a:ext cx="17125" cy="21275"/>
            </a:xfrm>
            <a:custGeom>
              <a:avLst/>
              <a:gdLst/>
              <a:ahLst/>
              <a:cxnLst/>
              <a:rect l="l" t="t" r="r" b="b"/>
              <a:pathLst>
                <a:path w="685" h="851" extrusionOk="0">
                  <a:moveTo>
                    <a:pt x="1" y="0"/>
                  </a:moveTo>
                  <a:lnTo>
                    <a:pt x="1" y="850"/>
                  </a:lnTo>
                  <a:lnTo>
                    <a:pt x="685" y="850"/>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48"/>
            <p:cNvSpPr/>
            <p:nvPr/>
          </p:nvSpPr>
          <p:spPr>
            <a:xfrm>
              <a:off x="1606475" y="1522925"/>
              <a:ext cx="17125" cy="2075"/>
            </a:xfrm>
            <a:custGeom>
              <a:avLst/>
              <a:gdLst/>
              <a:ahLst/>
              <a:cxnLst/>
              <a:rect l="l" t="t" r="r" b="b"/>
              <a:pathLst>
                <a:path w="685" h="83" extrusionOk="0">
                  <a:moveTo>
                    <a:pt x="1" y="0"/>
                  </a:moveTo>
                  <a:lnTo>
                    <a:pt x="1" y="83"/>
                  </a:lnTo>
                  <a:lnTo>
                    <a:pt x="685" y="83"/>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48"/>
            <p:cNvSpPr/>
            <p:nvPr/>
          </p:nvSpPr>
          <p:spPr>
            <a:xfrm>
              <a:off x="949900" y="1559700"/>
              <a:ext cx="17125" cy="8850"/>
            </a:xfrm>
            <a:custGeom>
              <a:avLst/>
              <a:gdLst/>
              <a:ahLst/>
              <a:cxnLst/>
              <a:rect l="l" t="t" r="r" b="b"/>
              <a:pathLst>
                <a:path w="685" h="354" extrusionOk="0">
                  <a:moveTo>
                    <a:pt x="0" y="1"/>
                  </a:moveTo>
                  <a:lnTo>
                    <a:pt x="0" y="353"/>
                  </a:lnTo>
                  <a:lnTo>
                    <a:pt x="684" y="353"/>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48"/>
            <p:cNvSpPr/>
            <p:nvPr/>
          </p:nvSpPr>
          <p:spPr>
            <a:xfrm>
              <a:off x="949900" y="1581475"/>
              <a:ext cx="17125" cy="23350"/>
            </a:xfrm>
            <a:custGeom>
              <a:avLst/>
              <a:gdLst/>
              <a:ahLst/>
              <a:cxnLst/>
              <a:rect l="l" t="t" r="r" b="b"/>
              <a:pathLst>
                <a:path w="685" h="934" extrusionOk="0">
                  <a:moveTo>
                    <a:pt x="0" y="0"/>
                  </a:moveTo>
                  <a:lnTo>
                    <a:pt x="0" y="519"/>
                  </a:lnTo>
                  <a:lnTo>
                    <a:pt x="0" y="933"/>
                  </a:lnTo>
                  <a:lnTo>
                    <a:pt x="684" y="933"/>
                  </a:lnTo>
                  <a:lnTo>
                    <a:pt x="684" y="519"/>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48"/>
            <p:cNvSpPr/>
            <p:nvPr/>
          </p:nvSpPr>
          <p:spPr>
            <a:xfrm>
              <a:off x="949900" y="1613600"/>
              <a:ext cx="17125" cy="10900"/>
            </a:xfrm>
            <a:custGeom>
              <a:avLst/>
              <a:gdLst/>
              <a:ahLst/>
              <a:cxnLst/>
              <a:rect l="l" t="t" r="r" b="b"/>
              <a:pathLst>
                <a:path w="685" h="436" extrusionOk="0">
                  <a:moveTo>
                    <a:pt x="0" y="1"/>
                  </a:moveTo>
                  <a:lnTo>
                    <a:pt x="0" y="436"/>
                  </a:lnTo>
                  <a:lnTo>
                    <a:pt x="684" y="436"/>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48"/>
            <p:cNvSpPr/>
            <p:nvPr/>
          </p:nvSpPr>
          <p:spPr>
            <a:xfrm>
              <a:off x="949900" y="1531725"/>
              <a:ext cx="17125" cy="21275"/>
            </a:xfrm>
            <a:custGeom>
              <a:avLst/>
              <a:gdLst/>
              <a:ahLst/>
              <a:cxnLst/>
              <a:rect l="l" t="t" r="r" b="b"/>
              <a:pathLst>
                <a:path w="685" h="851" extrusionOk="0">
                  <a:moveTo>
                    <a:pt x="0" y="0"/>
                  </a:moveTo>
                  <a:lnTo>
                    <a:pt x="0" y="850"/>
                  </a:lnTo>
                  <a:lnTo>
                    <a:pt x="684" y="850"/>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48"/>
            <p:cNvSpPr/>
            <p:nvPr/>
          </p:nvSpPr>
          <p:spPr>
            <a:xfrm>
              <a:off x="949900" y="1659200"/>
              <a:ext cx="17125" cy="6250"/>
            </a:xfrm>
            <a:custGeom>
              <a:avLst/>
              <a:gdLst/>
              <a:ahLst/>
              <a:cxnLst/>
              <a:rect l="l" t="t" r="r" b="b"/>
              <a:pathLst>
                <a:path w="685" h="250" extrusionOk="0">
                  <a:moveTo>
                    <a:pt x="0" y="1"/>
                  </a:moveTo>
                  <a:lnTo>
                    <a:pt x="0" y="250"/>
                  </a:lnTo>
                  <a:lnTo>
                    <a:pt x="684" y="250"/>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48"/>
            <p:cNvSpPr/>
            <p:nvPr/>
          </p:nvSpPr>
          <p:spPr>
            <a:xfrm>
              <a:off x="949900" y="1630700"/>
              <a:ext cx="17125" cy="17650"/>
            </a:xfrm>
            <a:custGeom>
              <a:avLst/>
              <a:gdLst/>
              <a:ahLst/>
              <a:cxnLst/>
              <a:rect l="l" t="t" r="r" b="b"/>
              <a:pathLst>
                <a:path w="685" h="706" extrusionOk="0">
                  <a:moveTo>
                    <a:pt x="0" y="1"/>
                  </a:moveTo>
                  <a:lnTo>
                    <a:pt x="0" y="705"/>
                  </a:lnTo>
                  <a:lnTo>
                    <a:pt x="684" y="705"/>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48"/>
            <p:cNvSpPr/>
            <p:nvPr/>
          </p:nvSpPr>
          <p:spPr>
            <a:xfrm>
              <a:off x="949900" y="1522925"/>
              <a:ext cx="17125" cy="2075"/>
            </a:xfrm>
            <a:custGeom>
              <a:avLst/>
              <a:gdLst/>
              <a:ahLst/>
              <a:cxnLst/>
              <a:rect l="l" t="t" r="r" b="b"/>
              <a:pathLst>
                <a:path w="685" h="83" extrusionOk="0">
                  <a:moveTo>
                    <a:pt x="0" y="0"/>
                  </a:moveTo>
                  <a:lnTo>
                    <a:pt x="0" y="83"/>
                  </a:lnTo>
                  <a:lnTo>
                    <a:pt x="684" y="83"/>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5" name="Google Shape;1175;p48"/>
          <p:cNvGrpSpPr/>
          <p:nvPr/>
        </p:nvGrpSpPr>
        <p:grpSpPr>
          <a:xfrm>
            <a:off x="1143910" y="746727"/>
            <a:ext cx="737908" cy="797235"/>
            <a:chOff x="1042650" y="2229250"/>
            <a:chExt cx="483525" cy="522400"/>
          </a:xfrm>
        </p:grpSpPr>
        <p:sp>
          <p:nvSpPr>
            <p:cNvPr id="1176" name="Google Shape;1176;p48"/>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48"/>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48"/>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48"/>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48"/>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48"/>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48"/>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48"/>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48"/>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48"/>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48"/>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48"/>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48"/>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48"/>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48"/>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48"/>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48"/>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3" name="Google Shape;1193;p48"/>
          <p:cNvGrpSpPr/>
          <p:nvPr/>
        </p:nvGrpSpPr>
        <p:grpSpPr>
          <a:xfrm>
            <a:off x="2641269" y="1696162"/>
            <a:ext cx="787735" cy="787735"/>
            <a:chOff x="6112450" y="2183650"/>
            <a:chExt cx="516175" cy="516175"/>
          </a:xfrm>
        </p:grpSpPr>
        <p:sp>
          <p:nvSpPr>
            <p:cNvPr id="1194" name="Google Shape;1194;p48"/>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48"/>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0" name="Picture 69">
            <a:extLst>
              <a:ext uri="{FF2B5EF4-FFF2-40B4-BE49-F238E27FC236}">
                <a16:creationId xmlns:a16="http://schemas.microsoft.com/office/drawing/2014/main" id="{86C24665-8F26-4D4B-809C-47AA9F3B9D27}"/>
              </a:ext>
            </a:extLst>
          </p:cNvPr>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816667" y="1898048"/>
            <a:ext cx="1080000" cy="1080000"/>
          </a:xfrm>
          <a:prstGeom prst="rect">
            <a:avLst/>
          </a:prstGeom>
        </p:spPr>
      </p:pic>
      <p:pic>
        <p:nvPicPr>
          <p:cNvPr id="4" name="Picture Placeholder 3">
            <a:extLst>
              <a:ext uri="{FF2B5EF4-FFF2-40B4-BE49-F238E27FC236}">
                <a16:creationId xmlns:a16="http://schemas.microsoft.com/office/drawing/2014/main" id="{C45560FE-A1E5-4ABD-98D1-DC98D5AC1843}"/>
              </a:ext>
            </a:extLst>
          </p:cNvPr>
          <p:cNvPicPr>
            <a:picLocks noGrp="1" noChangeAspect="1"/>
          </p:cNvPicPr>
          <p:nvPr>
            <p:ph type="pic" idx="2"/>
          </p:nvPr>
        </p:nvPicPr>
        <p:blipFill>
          <a:blip r:embed="rId4"/>
          <a:srcRect l="13976" r="13976"/>
          <a:stretch>
            <a:fillRect/>
          </a:stretch>
        </p:blipFill>
        <p:spPr>
          <a:xfrm>
            <a:off x="5714998" y="991729"/>
            <a:ext cx="2557463" cy="3441700"/>
          </a:xfrm>
        </p:spPr>
      </p:pic>
    </p:spTree>
    <p:extLst>
      <p:ext uri="{BB962C8B-B14F-4D97-AF65-F5344CB8AC3E}">
        <p14:creationId xmlns:p14="http://schemas.microsoft.com/office/powerpoint/2010/main" val="224605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KRUŽNA METODA</a:t>
            </a:r>
          </a:p>
        </p:txBody>
      </p:sp>
      <p:sp>
        <p:nvSpPr>
          <p:cNvPr id="2682" name="Google Shape;2682;p71"/>
          <p:cNvSpPr txBox="1">
            <a:spLocks noGrp="1"/>
          </p:cNvSpPr>
          <p:nvPr>
            <p:ph type="body" idx="1"/>
          </p:nvPr>
        </p:nvSpPr>
        <p:spPr>
          <a:xfrm>
            <a:off x="720000" y="1152474"/>
            <a:ext cx="7704000" cy="3710955"/>
          </a:xfrm>
          <a:prstGeom prst="rect">
            <a:avLst/>
          </a:prstGeom>
        </p:spPr>
        <p:txBody>
          <a:bodyPr spcFirstLastPara="1" wrap="square" lIns="91425" tIns="91425" rIns="91425" bIns="91425" anchor="t" anchorCtr="0">
            <a:noAutofit/>
          </a:bodyPr>
          <a:lstStyle/>
          <a:p>
            <a:pPr indent="-457200"/>
            <a:r>
              <a:rPr lang="hr-HR" sz="1800" dirty="0">
                <a:solidFill>
                  <a:srgbClr val="002060"/>
                </a:solidFill>
                <a:latin typeface="Arial" charset="0"/>
                <a:cs typeface="Arial" charset="0"/>
              </a:rPr>
              <a:t>tablična metoda je jednostavna, ali zahtjeva dosta pisanja, pa stoga i dosta vremena,</a:t>
            </a:r>
          </a:p>
          <a:p>
            <a:pPr indent="-457200"/>
            <a:r>
              <a:rPr lang="hr-HR" sz="1800" dirty="0">
                <a:solidFill>
                  <a:srgbClr val="002060"/>
                </a:solidFill>
                <a:latin typeface="Arial" charset="0"/>
                <a:cs typeface="Arial" charset="0"/>
              </a:rPr>
              <a:t>praktičnija je kružna metoda, te se pomoću nje mogu odmah dobiti parovi za bilo koje kolo,</a:t>
            </a:r>
          </a:p>
          <a:p>
            <a:pPr indent="-457200"/>
            <a:r>
              <a:rPr lang="hr-HR" sz="1800" dirty="0">
                <a:solidFill>
                  <a:srgbClr val="002060"/>
                </a:solidFill>
                <a:latin typeface="Arial" charset="0"/>
                <a:cs typeface="Arial" charset="0"/>
              </a:rPr>
              <a:t>metoda se sastoji u pisanju svi brojevi sudionika po kružnici, osim posljednjeg broja kod parnog broja sudionika,</a:t>
            </a:r>
          </a:p>
          <a:p>
            <a:pPr indent="-457200"/>
            <a:r>
              <a:rPr lang="hr-HR" sz="1800" dirty="0">
                <a:solidFill>
                  <a:srgbClr val="002060"/>
                </a:solidFill>
                <a:latin typeface="Arial" charset="0"/>
                <a:cs typeface="Arial" charset="0"/>
              </a:rPr>
              <a:t>raspored parova i boja figura u njima za neparan broj sudionika je </a:t>
            </a:r>
            <a:br>
              <a:rPr lang="hr-HR" sz="1800" dirty="0">
                <a:solidFill>
                  <a:srgbClr val="002060"/>
                </a:solidFill>
                <a:latin typeface="Arial" charset="0"/>
                <a:cs typeface="Arial" charset="0"/>
              </a:rPr>
            </a:br>
            <a:r>
              <a:rPr lang="hr-HR" sz="1800" dirty="0">
                <a:solidFill>
                  <a:srgbClr val="002060"/>
                </a:solidFill>
                <a:latin typeface="Arial" charset="0"/>
                <a:cs typeface="Arial" charset="0"/>
              </a:rPr>
              <a:t>isti kao i za paran broj sudionika,</a:t>
            </a:r>
          </a:p>
          <a:p>
            <a:pPr indent="-457200"/>
            <a:r>
              <a:rPr lang="hr-HR" sz="1800" dirty="0">
                <a:solidFill>
                  <a:srgbClr val="002060"/>
                </a:solidFill>
                <a:latin typeface="Arial" charset="0"/>
                <a:cs typeface="Arial" charset="0"/>
              </a:rPr>
              <a:t>odredimo parove sedmog kola,</a:t>
            </a:r>
          </a:p>
          <a:p>
            <a:pPr indent="-457200"/>
            <a:r>
              <a:rPr lang="hr-HR" sz="1800" dirty="0">
                <a:solidFill>
                  <a:srgbClr val="002060"/>
                </a:solidFill>
                <a:latin typeface="Arial" charset="0"/>
                <a:cs typeface="Arial" charset="0"/>
              </a:rPr>
              <a:t>osnovni par kola - u svakom kolu igrač broj 1 igra sa onim igračem čiji je redni broj jednak rednom broju kola, izuzev prvog kola, u našem slučaju 7 – 1, ovaj par fiksiramo vektorom 7 -1, čiji smjer postavljamo tako da nam početak vektora označava igrača koji ima bijele figure</a:t>
            </a: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178799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a:t>…</a:t>
            </a:r>
            <a:endParaRPr lang="hr-HR" dirty="0"/>
          </a:p>
        </p:txBody>
      </p:sp>
      <p:sp>
        <p:nvSpPr>
          <p:cNvPr id="2682" name="Google Shape;2682;p71"/>
          <p:cNvSpPr txBox="1">
            <a:spLocks noGrp="1"/>
          </p:cNvSpPr>
          <p:nvPr>
            <p:ph type="body" idx="1"/>
          </p:nvPr>
        </p:nvSpPr>
        <p:spPr>
          <a:xfrm>
            <a:off x="720000" y="1152474"/>
            <a:ext cx="7704000" cy="3742502"/>
          </a:xfrm>
          <a:prstGeom prst="rect">
            <a:avLst/>
          </a:prstGeom>
        </p:spPr>
        <p:txBody>
          <a:bodyPr spcFirstLastPara="1" wrap="square" lIns="91425" tIns="91425" rIns="91425" bIns="91425" anchor="t" anchorCtr="0">
            <a:noAutofit/>
          </a:bodyPr>
          <a:lstStyle/>
          <a:p>
            <a:pPr marL="139700" indent="0" algn="just">
              <a:buNone/>
            </a:pPr>
            <a:r>
              <a:rPr lang="hr-HR" sz="1800" i="1" dirty="0">
                <a:effectLst/>
                <a:latin typeface="Arial" panose="020B0604020202020204" pitchFamily="34" charset="0"/>
                <a:ea typeface="Times New Roman" panose="02020603050405020304" pitchFamily="18" charset="0"/>
              </a:rPr>
              <a:t>Na školskom igralištu učenička populacija se okuša u nogometu, košarci, rukometu, atletskim disciplinama... Pokuša svaki, većina s vremenom prestane igrati, ostane zavidan broj rekreativaca, a najbolji, otkrivši da imaju smisla za disciplinu, nastavljaju dalje trenirati i natjecati se.</a:t>
            </a:r>
            <a:endParaRPr lang="en-US" sz="1800" dirty="0">
              <a:effectLst/>
              <a:latin typeface="Times New Roman" panose="02020603050405020304" pitchFamily="18" charset="0"/>
              <a:ea typeface="Times New Roman" panose="02020603050405020304" pitchFamily="18"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8753602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KRUŽNA METODA</a:t>
            </a:r>
          </a:p>
        </p:txBody>
      </p:sp>
      <p:sp>
        <p:nvSpPr>
          <p:cNvPr id="2682" name="Google Shape;2682;p71"/>
          <p:cNvSpPr txBox="1">
            <a:spLocks noGrp="1"/>
          </p:cNvSpPr>
          <p:nvPr>
            <p:ph type="body" idx="1"/>
          </p:nvPr>
        </p:nvSpPr>
        <p:spPr>
          <a:xfrm>
            <a:off x="720000" y="1152474"/>
            <a:ext cx="7704000" cy="3710955"/>
          </a:xfrm>
          <a:prstGeom prst="rect">
            <a:avLst/>
          </a:prstGeom>
        </p:spPr>
        <p:txBody>
          <a:bodyPr spcFirstLastPara="1" wrap="square" lIns="91425" tIns="91425" rIns="91425" bIns="91425" anchor="t" anchorCtr="0">
            <a:noAutofit/>
          </a:bodyPr>
          <a:lstStyle/>
          <a:p>
            <a:pPr indent="-457200"/>
            <a:r>
              <a:rPr lang="hr-HR" sz="1800" dirty="0">
                <a:solidFill>
                  <a:srgbClr val="002060"/>
                </a:solidFill>
                <a:latin typeface="Arial" charset="0"/>
                <a:cs typeface="Arial" charset="0"/>
              </a:rPr>
              <a:t>ostale parove toga kola određuju vektori koji su paralelni s osnovnim vektorom i istog su smjera, dakle 6-2, 5-3, 8-11, 9-10,</a:t>
            </a:r>
          </a:p>
          <a:p>
            <a:pPr indent="-457200"/>
            <a:r>
              <a:rPr lang="hr-HR" sz="1800" dirty="0">
                <a:solidFill>
                  <a:srgbClr val="002060"/>
                </a:solidFill>
                <a:latin typeface="Arial" charset="0"/>
                <a:cs typeface="Arial" charset="0"/>
              </a:rPr>
              <a:t>broj 4 ostaje slobodan pri neparnom broju sudionika, a pri parnom broju sudionika igra sa posljednjim brojem.</a:t>
            </a:r>
          </a:p>
          <a:p>
            <a:pPr indent="-457200"/>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Oval 1">
            <a:extLst>
              <a:ext uri="{FF2B5EF4-FFF2-40B4-BE49-F238E27FC236}">
                <a16:creationId xmlns:a16="http://schemas.microsoft.com/office/drawing/2014/main" id="{E76F5DBC-792F-40AC-996D-5424D253062F}"/>
              </a:ext>
            </a:extLst>
          </p:cNvPr>
          <p:cNvSpPr/>
          <p:nvPr/>
        </p:nvSpPr>
        <p:spPr>
          <a:xfrm>
            <a:off x="3181857" y="2571544"/>
            <a:ext cx="2160000" cy="216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tar: 7 Points 2">
            <a:extLst>
              <a:ext uri="{FF2B5EF4-FFF2-40B4-BE49-F238E27FC236}">
                <a16:creationId xmlns:a16="http://schemas.microsoft.com/office/drawing/2014/main" id="{DF7A1D9E-71AE-49F7-B55B-CEE6FAD866DB}"/>
              </a:ext>
            </a:extLst>
          </p:cNvPr>
          <p:cNvSpPr/>
          <p:nvPr/>
        </p:nvSpPr>
        <p:spPr>
          <a:xfrm>
            <a:off x="4213002" y="2488577"/>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1</a:t>
            </a:r>
            <a:endParaRPr lang="en-US" sz="1100" dirty="0">
              <a:solidFill>
                <a:schemeClr val="tx1"/>
              </a:solidFill>
            </a:endParaRPr>
          </a:p>
        </p:txBody>
      </p:sp>
      <p:sp>
        <p:nvSpPr>
          <p:cNvPr id="31" name="Star: 7 Points 30">
            <a:extLst>
              <a:ext uri="{FF2B5EF4-FFF2-40B4-BE49-F238E27FC236}">
                <a16:creationId xmlns:a16="http://schemas.microsoft.com/office/drawing/2014/main" id="{9747FA81-2978-46E0-9BA6-1E9132CAD031}"/>
              </a:ext>
            </a:extLst>
          </p:cNvPr>
          <p:cNvSpPr/>
          <p:nvPr/>
        </p:nvSpPr>
        <p:spPr>
          <a:xfrm>
            <a:off x="4461854" y="4593430"/>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7</a:t>
            </a:r>
            <a:endParaRPr lang="en-US" sz="1100" dirty="0">
              <a:solidFill>
                <a:schemeClr val="tx1"/>
              </a:solidFill>
            </a:endParaRPr>
          </a:p>
        </p:txBody>
      </p:sp>
      <p:sp>
        <p:nvSpPr>
          <p:cNvPr id="32" name="Star: 7 Points 31">
            <a:extLst>
              <a:ext uri="{FF2B5EF4-FFF2-40B4-BE49-F238E27FC236}">
                <a16:creationId xmlns:a16="http://schemas.microsoft.com/office/drawing/2014/main" id="{5B5746F7-AC7B-49DB-BD88-0589A9EBB431}"/>
              </a:ext>
            </a:extLst>
          </p:cNvPr>
          <p:cNvSpPr/>
          <p:nvPr/>
        </p:nvSpPr>
        <p:spPr>
          <a:xfrm>
            <a:off x="5219898" y="3756078"/>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9</a:t>
            </a:r>
            <a:endParaRPr lang="en-US" sz="1100" dirty="0">
              <a:solidFill>
                <a:schemeClr val="tx1"/>
              </a:solidFill>
            </a:endParaRPr>
          </a:p>
        </p:txBody>
      </p:sp>
      <p:sp>
        <p:nvSpPr>
          <p:cNvPr id="33" name="Star: 7 Points 32">
            <a:extLst>
              <a:ext uri="{FF2B5EF4-FFF2-40B4-BE49-F238E27FC236}">
                <a16:creationId xmlns:a16="http://schemas.microsoft.com/office/drawing/2014/main" id="{CB990BBC-9B18-4DED-9B58-56244E904997}"/>
              </a:ext>
            </a:extLst>
          </p:cNvPr>
          <p:cNvSpPr/>
          <p:nvPr/>
        </p:nvSpPr>
        <p:spPr>
          <a:xfrm>
            <a:off x="3113796" y="3695259"/>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4</a:t>
            </a:r>
            <a:endParaRPr lang="en-US" sz="1100" dirty="0">
              <a:solidFill>
                <a:schemeClr val="tx1"/>
              </a:solidFill>
            </a:endParaRPr>
          </a:p>
        </p:txBody>
      </p:sp>
      <p:sp>
        <p:nvSpPr>
          <p:cNvPr id="34" name="Star: 7 Points 33">
            <a:extLst>
              <a:ext uri="{FF2B5EF4-FFF2-40B4-BE49-F238E27FC236}">
                <a16:creationId xmlns:a16="http://schemas.microsoft.com/office/drawing/2014/main" id="{B45A4AF6-B843-40BE-A19F-215D8DCB3B64}"/>
              </a:ext>
            </a:extLst>
          </p:cNvPr>
          <p:cNvSpPr/>
          <p:nvPr/>
        </p:nvSpPr>
        <p:spPr>
          <a:xfrm>
            <a:off x="3599113" y="2646795"/>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2</a:t>
            </a:r>
            <a:endParaRPr lang="en-US" sz="1100" dirty="0">
              <a:solidFill>
                <a:schemeClr val="tx1"/>
              </a:solidFill>
            </a:endParaRPr>
          </a:p>
        </p:txBody>
      </p:sp>
      <p:sp>
        <p:nvSpPr>
          <p:cNvPr id="35" name="Star: 7 Points 34">
            <a:extLst>
              <a:ext uri="{FF2B5EF4-FFF2-40B4-BE49-F238E27FC236}">
                <a16:creationId xmlns:a16="http://schemas.microsoft.com/office/drawing/2014/main" id="{99BD7379-FAB9-49A8-B14D-0D713835CFEB}"/>
              </a:ext>
            </a:extLst>
          </p:cNvPr>
          <p:cNvSpPr/>
          <p:nvPr/>
        </p:nvSpPr>
        <p:spPr>
          <a:xfrm>
            <a:off x="3215826" y="3084067"/>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3</a:t>
            </a:r>
            <a:endParaRPr lang="en-US" sz="1100" dirty="0">
              <a:solidFill>
                <a:schemeClr val="tx1"/>
              </a:solidFill>
            </a:endParaRPr>
          </a:p>
        </p:txBody>
      </p:sp>
      <p:sp>
        <p:nvSpPr>
          <p:cNvPr id="37" name="Star: 7 Points 36">
            <a:extLst>
              <a:ext uri="{FF2B5EF4-FFF2-40B4-BE49-F238E27FC236}">
                <a16:creationId xmlns:a16="http://schemas.microsoft.com/office/drawing/2014/main" id="{9C224622-553A-416D-8D90-E97EDE3893BA}"/>
              </a:ext>
            </a:extLst>
          </p:cNvPr>
          <p:cNvSpPr/>
          <p:nvPr/>
        </p:nvSpPr>
        <p:spPr>
          <a:xfrm>
            <a:off x="4949036" y="3120067"/>
            <a:ext cx="612000" cy="288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050" dirty="0">
                <a:solidFill>
                  <a:schemeClr val="tx1"/>
                </a:solidFill>
              </a:rPr>
              <a:t>10</a:t>
            </a:r>
            <a:endParaRPr lang="en-US" sz="1050" dirty="0">
              <a:solidFill>
                <a:schemeClr val="tx1"/>
              </a:solidFill>
            </a:endParaRPr>
          </a:p>
        </p:txBody>
      </p:sp>
      <p:sp>
        <p:nvSpPr>
          <p:cNvPr id="38" name="Star: 7 Points 37">
            <a:extLst>
              <a:ext uri="{FF2B5EF4-FFF2-40B4-BE49-F238E27FC236}">
                <a16:creationId xmlns:a16="http://schemas.microsoft.com/office/drawing/2014/main" id="{340D6E30-284D-49A0-922C-82C6A4FCC712}"/>
              </a:ext>
            </a:extLst>
          </p:cNvPr>
          <p:cNvSpPr/>
          <p:nvPr/>
        </p:nvSpPr>
        <p:spPr>
          <a:xfrm>
            <a:off x="3328885" y="4194777"/>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5</a:t>
            </a:r>
            <a:endParaRPr lang="en-US" sz="1100" dirty="0">
              <a:solidFill>
                <a:schemeClr val="tx1"/>
              </a:solidFill>
            </a:endParaRPr>
          </a:p>
        </p:txBody>
      </p:sp>
      <p:sp>
        <p:nvSpPr>
          <p:cNvPr id="39" name="Star: 7 Points 38">
            <a:extLst>
              <a:ext uri="{FF2B5EF4-FFF2-40B4-BE49-F238E27FC236}">
                <a16:creationId xmlns:a16="http://schemas.microsoft.com/office/drawing/2014/main" id="{C86937CA-814B-4099-8C6D-1756788729E0}"/>
              </a:ext>
            </a:extLst>
          </p:cNvPr>
          <p:cNvSpPr/>
          <p:nvPr/>
        </p:nvSpPr>
        <p:spPr>
          <a:xfrm>
            <a:off x="3854610" y="4572487"/>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6</a:t>
            </a:r>
            <a:endParaRPr lang="en-US" sz="1100" dirty="0">
              <a:solidFill>
                <a:schemeClr val="tx1"/>
              </a:solidFill>
            </a:endParaRPr>
          </a:p>
        </p:txBody>
      </p:sp>
      <p:sp>
        <p:nvSpPr>
          <p:cNvPr id="40" name="Star: 7 Points 39">
            <a:extLst>
              <a:ext uri="{FF2B5EF4-FFF2-40B4-BE49-F238E27FC236}">
                <a16:creationId xmlns:a16="http://schemas.microsoft.com/office/drawing/2014/main" id="{4622B9F6-7AA3-4944-A9CA-4E144C9441EC}"/>
              </a:ext>
            </a:extLst>
          </p:cNvPr>
          <p:cNvSpPr/>
          <p:nvPr/>
        </p:nvSpPr>
        <p:spPr>
          <a:xfrm>
            <a:off x="4949036" y="4284777"/>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8</a:t>
            </a:r>
            <a:endParaRPr lang="en-US" sz="1100" dirty="0">
              <a:solidFill>
                <a:schemeClr val="tx1"/>
              </a:solidFill>
            </a:endParaRPr>
          </a:p>
        </p:txBody>
      </p:sp>
      <p:sp>
        <p:nvSpPr>
          <p:cNvPr id="41" name="Star: 7 Points 40">
            <a:extLst>
              <a:ext uri="{FF2B5EF4-FFF2-40B4-BE49-F238E27FC236}">
                <a16:creationId xmlns:a16="http://schemas.microsoft.com/office/drawing/2014/main" id="{A7CFDCE3-D3A2-428A-962B-EA2DF5C5BF1F}"/>
              </a:ext>
            </a:extLst>
          </p:cNvPr>
          <p:cNvSpPr/>
          <p:nvPr/>
        </p:nvSpPr>
        <p:spPr>
          <a:xfrm>
            <a:off x="4560325" y="2648509"/>
            <a:ext cx="612000" cy="288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050" dirty="0">
                <a:solidFill>
                  <a:schemeClr val="tx1"/>
                </a:solidFill>
              </a:rPr>
              <a:t>11</a:t>
            </a:r>
            <a:endParaRPr lang="en-US" sz="1050" dirty="0">
              <a:solidFill>
                <a:schemeClr val="tx1"/>
              </a:solidFill>
            </a:endParaRPr>
          </a:p>
        </p:txBody>
      </p:sp>
      <p:cxnSp>
        <p:nvCxnSpPr>
          <p:cNvPr id="5" name="Straight Arrow Connector 4">
            <a:extLst>
              <a:ext uri="{FF2B5EF4-FFF2-40B4-BE49-F238E27FC236}">
                <a16:creationId xmlns:a16="http://schemas.microsoft.com/office/drawing/2014/main" id="{A4026BF6-E210-46B8-A683-BDBDEE84E220}"/>
              </a:ext>
            </a:extLst>
          </p:cNvPr>
          <p:cNvCxnSpPr/>
          <p:nvPr/>
        </p:nvCxnSpPr>
        <p:spPr>
          <a:xfrm flipH="1" flipV="1">
            <a:off x="4311920" y="2714996"/>
            <a:ext cx="234892" cy="1840715"/>
          </a:xfrm>
          <a:prstGeom prst="straightConnector1">
            <a:avLst/>
          </a:prstGeom>
          <a:ln w="3810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2E203AAD-73E2-4077-8A71-E5CC9F8B12F8}"/>
              </a:ext>
            </a:extLst>
          </p:cNvPr>
          <p:cNvSpPr/>
          <p:nvPr/>
        </p:nvSpPr>
        <p:spPr>
          <a:xfrm>
            <a:off x="5767068" y="2568746"/>
            <a:ext cx="2160000" cy="216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Star: 7 Points 55">
            <a:extLst>
              <a:ext uri="{FF2B5EF4-FFF2-40B4-BE49-F238E27FC236}">
                <a16:creationId xmlns:a16="http://schemas.microsoft.com/office/drawing/2014/main" id="{304A1B2F-791F-45C1-9407-A7FC29013BF1}"/>
              </a:ext>
            </a:extLst>
          </p:cNvPr>
          <p:cNvSpPr/>
          <p:nvPr/>
        </p:nvSpPr>
        <p:spPr>
          <a:xfrm>
            <a:off x="6798213" y="2485779"/>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1</a:t>
            </a:r>
            <a:endParaRPr lang="en-US" sz="1100" dirty="0">
              <a:solidFill>
                <a:schemeClr val="tx1"/>
              </a:solidFill>
            </a:endParaRPr>
          </a:p>
        </p:txBody>
      </p:sp>
      <p:sp>
        <p:nvSpPr>
          <p:cNvPr id="57" name="Star: 7 Points 56">
            <a:extLst>
              <a:ext uri="{FF2B5EF4-FFF2-40B4-BE49-F238E27FC236}">
                <a16:creationId xmlns:a16="http://schemas.microsoft.com/office/drawing/2014/main" id="{1EF1EA63-9FBF-463F-8299-92BC439F13EC}"/>
              </a:ext>
            </a:extLst>
          </p:cNvPr>
          <p:cNvSpPr/>
          <p:nvPr/>
        </p:nvSpPr>
        <p:spPr>
          <a:xfrm>
            <a:off x="7047065" y="4590632"/>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7</a:t>
            </a:r>
            <a:endParaRPr lang="en-US" sz="1100" dirty="0">
              <a:solidFill>
                <a:schemeClr val="tx1"/>
              </a:solidFill>
            </a:endParaRPr>
          </a:p>
        </p:txBody>
      </p:sp>
      <p:sp>
        <p:nvSpPr>
          <p:cNvPr id="58" name="Star: 7 Points 57">
            <a:extLst>
              <a:ext uri="{FF2B5EF4-FFF2-40B4-BE49-F238E27FC236}">
                <a16:creationId xmlns:a16="http://schemas.microsoft.com/office/drawing/2014/main" id="{D8B70E50-DFE2-45A6-B2E2-73A5399C4CAA}"/>
              </a:ext>
            </a:extLst>
          </p:cNvPr>
          <p:cNvSpPr/>
          <p:nvPr/>
        </p:nvSpPr>
        <p:spPr>
          <a:xfrm>
            <a:off x="7805109" y="3753280"/>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9</a:t>
            </a:r>
            <a:endParaRPr lang="en-US" sz="1100" dirty="0">
              <a:solidFill>
                <a:schemeClr val="tx1"/>
              </a:solidFill>
            </a:endParaRPr>
          </a:p>
        </p:txBody>
      </p:sp>
      <p:sp>
        <p:nvSpPr>
          <p:cNvPr id="59" name="Star: 7 Points 58">
            <a:extLst>
              <a:ext uri="{FF2B5EF4-FFF2-40B4-BE49-F238E27FC236}">
                <a16:creationId xmlns:a16="http://schemas.microsoft.com/office/drawing/2014/main" id="{82EB5C5E-1887-4665-829A-AE6F0E4E2770}"/>
              </a:ext>
            </a:extLst>
          </p:cNvPr>
          <p:cNvSpPr/>
          <p:nvPr/>
        </p:nvSpPr>
        <p:spPr>
          <a:xfrm>
            <a:off x="5699007" y="3692461"/>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4</a:t>
            </a:r>
            <a:endParaRPr lang="en-US" sz="1100" dirty="0">
              <a:solidFill>
                <a:schemeClr val="tx1"/>
              </a:solidFill>
            </a:endParaRPr>
          </a:p>
        </p:txBody>
      </p:sp>
      <p:sp>
        <p:nvSpPr>
          <p:cNvPr id="60" name="Star: 7 Points 59">
            <a:extLst>
              <a:ext uri="{FF2B5EF4-FFF2-40B4-BE49-F238E27FC236}">
                <a16:creationId xmlns:a16="http://schemas.microsoft.com/office/drawing/2014/main" id="{6A2FA02F-E4AA-4D01-B60E-30EA473DE322}"/>
              </a:ext>
            </a:extLst>
          </p:cNvPr>
          <p:cNvSpPr/>
          <p:nvPr/>
        </p:nvSpPr>
        <p:spPr>
          <a:xfrm>
            <a:off x="6184324" y="2643997"/>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2</a:t>
            </a:r>
            <a:endParaRPr lang="en-US" sz="1100" dirty="0">
              <a:solidFill>
                <a:schemeClr val="tx1"/>
              </a:solidFill>
            </a:endParaRPr>
          </a:p>
        </p:txBody>
      </p:sp>
      <p:sp>
        <p:nvSpPr>
          <p:cNvPr id="61" name="Star: 7 Points 60">
            <a:extLst>
              <a:ext uri="{FF2B5EF4-FFF2-40B4-BE49-F238E27FC236}">
                <a16:creationId xmlns:a16="http://schemas.microsoft.com/office/drawing/2014/main" id="{EB58F7DE-3C96-4539-BE6A-6D68E4D5D68D}"/>
              </a:ext>
            </a:extLst>
          </p:cNvPr>
          <p:cNvSpPr/>
          <p:nvPr/>
        </p:nvSpPr>
        <p:spPr>
          <a:xfrm>
            <a:off x="5801037" y="3081269"/>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3</a:t>
            </a:r>
            <a:endParaRPr lang="en-US" sz="1100" dirty="0">
              <a:solidFill>
                <a:schemeClr val="tx1"/>
              </a:solidFill>
            </a:endParaRPr>
          </a:p>
        </p:txBody>
      </p:sp>
      <p:sp>
        <p:nvSpPr>
          <p:cNvPr id="62" name="Star: 7 Points 61">
            <a:extLst>
              <a:ext uri="{FF2B5EF4-FFF2-40B4-BE49-F238E27FC236}">
                <a16:creationId xmlns:a16="http://schemas.microsoft.com/office/drawing/2014/main" id="{1839BDE6-A57B-426A-B45D-14C0183D4B4E}"/>
              </a:ext>
            </a:extLst>
          </p:cNvPr>
          <p:cNvSpPr/>
          <p:nvPr/>
        </p:nvSpPr>
        <p:spPr>
          <a:xfrm>
            <a:off x="7534247" y="3117269"/>
            <a:ext cx="612000" cy="288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050" dirty="0">
                <a:solidFill>
                  <a:schemeClr val="tx1"/>
                </a:solidFill>
              </a:rPr>
              <a:t>10</a:t>
            </a:r>
            <a:endParaRPr lang="en-US" sz="1050" dirty="0">
              <a:solidFill>
                <a:schemeClr val="tx1"/>
              </a:solidFill>
            </a:endParaRPr>
          </a:p>
        </p:txBody>
      </p:sp>
      <p:sp>
        <p:nvSpPr>
          <p:cNvPr id="63" name="Star: 7 Points 62">
            <a:extLst>
              <a:ext uri="{FF2B5EF4-FFF2-40B4-BE49-F238E27FC236}">
                <a16:creationId xmlns:a16="http://schemas.microsoft.com/office/drawing/2014/main" id="{3EB2E787-712A-4014-8C77-71D92D43FC01}"/>
              </a:ext>
            </a:extLst>
          </p:cNvPr>
          <p:cNvSpPr/>
          <p:nvPr/>
        </p:nvSpPr>
        <p:spPr>
          <a:xfrm>
            <a:off x="5914096" y="4191979"/>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5</a:t>
            </a:r>
            <a:endParaRPr lang="en-US" sz="1100" dirty="0">
              <a:solidFill>
                <a:schemeClr val="tx1"/>
              </a:solidFill>
            </a:endParaRPr>
          </a:p>
        </p:txBody>
      </p:sp>
      <p:sp>
        <p:nvSpPr>
          <p:cNvPr id="64" name="Star: 7 Points 63">
            <a:extLst>
              <a:ext uri="{FF2B5EF4-FFF2-40B4-BE49-F238E27FC236}">
                <a16:creationId xmlns:a16="http://schemas.microsoft.com/office/drawing/2014/main" id="{1531BC8C-8404-41BE-92D0-CC3902C05CF0}"/>
              </a:ext>
            </a:extLst>
          </p:cNvPr>
          <p:cNvSpPr/>
          <p:nvPr/>
        </p:nvSpPr>
        <p:spPr>
          <a:xfrm>
            <a:off x="6439821" y="4569689"/>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6</a:t>
            </a:r>
            <a:endParaRPr lang="en-US" sz="1100" dirty="0">
              <a:solidFill>
                <a:schemeClr val="tx1"/>
              </a:solidFill>
            </a:endParaRPr>
          </a:p>
        </p:txBody>
      </p:sp>
      <p:sp>
        <p:nvSpPr>
          <p:cNvPr id="65" name="Star: 7 Points 64">
            <a:extLst>
              <a:ext uri="{FF2B5EF4-FFF2-40B4-BE49-F238E27FC236}">
                <a16:creationId xmlns:a16="http://schemas.microsoft.com/office/drawing/2014/main" id="{1E6E84A4-333D-451C-AE61-278D2CE18E5B}"/>
              </a:ext>
            </a:extLst>
          </p:cNvPr>
          <p:cNvSpPr/>
          <p:nvPr/>
        </p:nvSpPr>
        <p:spPr>
          <a:xfrm>
            <a:off x="7534247" y="4281979"/>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8</a:t>
            </a:r>
            <a:endParaRPr lang="en-US" sz="1100" dirty="0">
              <a:solidFill>
                <a:schemeClr val="tx1"/>
              </a:solidFill>
            </a:endParaRPr>
          </a:p>
        </p:txBody>
      </p:sp>
      <p:sp>
        <p:nvSpPr>
          <p:cNvPr id="66" name="Star: 7 Points 65">
            <a:extLst>
              <a:ext uri="{FF2B5EF4-FFF2-40B4-BE49-F238E27FC236}">
                <a16:creationId xmlns:a16="http://schemas.microsoft.com/office/drawing/2014/main" id="{3C95CAF6-CACA-48FF-9029-D6EE87D5E1BB}"/>
              </a:ext>
            </a:extLst>
          </p:cNvPr>
          <p:cNvSpPr/>
          <p:nvPr/>
        </p:nvSpPr>
        <p:spPr>
          <a:xfrm>
            <a:off x="7145536" y="2645711"/>
            <a:ext cx="612000" cy="288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050" dirty="0">
                <a:solidFill>
                  <a:schemeClr val="tx1"/>
                </a:solidFill>
              </a:rPr>
              <a:t>11</a:t>
            </a:r>
            <a:endParaRPr lang="en-US" sz="1050" dirty="0">
              <a:solidFill>
                <a:schemeClr val="tx1"/>
              </a:solidFill>
            </a:endParaRPr>
          </a:p>
        </p:txBody>
      </p:sp>
      <p:cxnSp>
        <p:nvCxnSpPr>
          <p:cNvPr id="67" name="Straight Arrow Connector 66">
            <a:extLst>
              <a:ext uri="{FF2B5EF4-FFF2-40B4-BE49-F238E27FC236}">
                <a16:creationId xmlns:a16="http://schemas.microsoft.com/office/drawing/2014/main" id="{A63F933C-03EE-4A1C-836D-79649431DA86}"/>
              </a:ext>
            </a:extLst>
          </p:cNvPr>
          <p:cNvCxnSpPr/>
          <p:nvPr/>
        </p:nvCxnSpPr>
        <p:spPr>
          <a:xfrm flipH="1" flipV="1">
            <a:off x="6897131" y="2712198"/>
            <a:ext cx="234892" cy="1840715"/>
          </a:xfrm>
          <a:prstGeom prst="straightConnector1">
            <a:avLst/>
          </a:prstGeom>
          <a:ln w="3810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5CC29FF9-E75E-42F3-A16F-98ADBDF8240A}"/>
              </a:ext>
            </a:extLst>
          </p:cNvPr>
          <p:cNvCxnSpPr>
            <a:cxnSpLocks/>
          </p:cNvCxnSpPr>
          <p:nvPr/>
        </p:nvCxnSpPr>
        <p:spPr>
          <a:xfrm flipH="1" flipV="1">
            <a:off x="6320366" y="2857308"/>
            <a:ext cx="204451" cy="1669856"/>
          </a:xfrm>
          <a:prstGeom prst="straightConnector1">
            <a:avLst/>
          </a:prstGeom>
          <a:ln w="3810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A892455C-1353-41EB-8D85-D8318252111D}"/>
              </a:ext>
            </a:extLst>
          </p:cNvPr>
          <p:cNvCxnSpPr>
            <a:cxnSpLocks/>
          </p:cNvCxnSpPr>
          <p:nvPr/>
        </p:nvCxnSpPr>
        <p:spPr>
          <a:xfrm flipH="1" flipV="1">
            <a:off x="7444371" y="2942405"/>
            <a:ext cx="167014" cy="1305534"/>
          </a:xfrm>
          <a:prstGeom prst="straightConnector1">
            <a:avLst/>
          </a:prstGeom>
          <a:ln w="3810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14AADB51-BF69-44D2-AFA3-5C9DE1C370B9}"/>
              </a:ext>
            </a:extLst>
          </p:cNvPr>
          <p:cNvCxnSpPr>
            <a:cxnSpLocks/>
          </p:cNvCxnSpPr>
          <p:nvPr/>
        </p:nvCxnSpPr>
        <p:spPr>
          <a:xfrm flipH="1" flipV="1">
            <a:off x="7836183" y="3389400"/>
            <a:ext cx="58926" cy="342937"/>
          </a:xfrm>
          <a:prstGeom prst="straightConnector1">
            <a:avLst/>
          </a:prstGeom>
          <a:ln w="3810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6707433A-58F2-4F16-B052-6783F7E5EB59}"/>
              </a:ext>
            </a:extLst>
          </p:cNvPr>
          <p:cNvCxnSpPr>
            <a:cxnSpLocks/>
          </p:cNvCxnSpPr>
          <p:nvPr/>
        </p:nvCxnSpPr>
        <p:spPr>
          <a:xfrm flipH="1" flipV="1">
            <a:off x="5910121" y="3252882"/>
            <a:ext cx="98684" cy="930710"/>
          </a:xfrm>
          <a:prstGeom prst="straightConnector1">
            <a:avLst/>
          </a:prstGeom>
          <a:ln w="3810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2" name="Oval 71">
            <a:extLst>
              <a:ext uri="{FF2B5EF4-FFF2-40B4-BE49-F238E27FC236}">
                <a16:creationId xmlns:a16="http://schemas.microsoft.com/office/drawing/2014/main" id="{864DAB4C-9874-4ED3-AE2D-67D47FEA6159}"/>
              </a:ext>
            </a:extLst>
          </p:cNvPr>
          <p:cNvSpPr/>
          <p:nvPr/>
        </p:nvSpPr>
        <p:spPr>
          <a:xfrm>
            <a:off x="582676" y="2577148"/>
            <a:ext cx="2160000" cy="216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Star: 7 Points 72">
            <a:extLst>
              <a:ext uri="{FF2B5EF4-FFF2-40B4-BE49-F238E27FC236}">
                <a16:creationId xmlns:a16="http://schemas.microsoft.com/office/drawing/2014/main" id="{6BD4D176-BC78-4107-9ACE-5F7419E39099}"/>
              </a:ext>
            </a:extLst>
          </p:cNvPr>
          <p:cNvSpPr/>
          <p:nvPr/>
        </p:nvSpPr>
        <p:spPr>
          <a:xfrm>
            <a:off x="1613821" y="2494181"/>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1</a:t>
            </a:r>
            <a:endParaRPr lang="en-US" sz="1100" dirty="0">
              <a:solidFill>
                <a:schemeClr val="tx1"/>
              </a:solidFill>
            </a:endParaRPr>
          </a:p>
        </p:txBody>
      </p:sp>
      <p:sp>
        <p:nvSpPr>
          <p:cNvPr id="74" name="Star: 7 Points 73">
            <a:extLst>
              <a:ext uri="{FF2B5EF4-FFF2-40B4-BE49-F238E27FC236}">
                <a16:creationId xmlns:a16="http://schemas.microsoft.com/office/drawing/2014/main" id="{6DD4DEF7-BA33-4514-8D9D-83EC31F9F522}"/>
              </a:ext>
            </a:extLst>
          </p:cNvPr>
          <p:cNvSpPr/>
          <p:nvPr/>
        </p:nvSpPr>
        <p:spPr>
          <a:xfrm>
            <a:off x="1862673" y="4599034"/>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7</a:t>
            </a:r>
            <a:endParaRPr lang="en-US" sz="1100" dirty="0">
              <a:solidFill>
                <a:schemeClr val="tx1"/>
              </a:solidFill>
            </a:endParaRPr>
          </a:p>
        </p:txBody>
      </p:sp>
      <p:sp>
        <p:nvSpPr>
          <p:cNvPr id="75" name="Star: 7 Points 74">
            <a:extLst>
              <a:ext uri="{FF2B5EF4-FFF2-40B4-BE49-F238E27FC236}">
                <a16:creationId xmlns:a16="http://schemas.microsoft.com/office/drawing/2014/main" id="{6A8B8843-3AA1-4CD3-BBB9-B40B10EDDC84}"/>
              </a:ext>
            </a:extLst>
          </p:cNvPr>
          <p:cNvSpPr/>
          <p:nvPr/>
        </p:nvSpPr>
        <p:spPr>
          <a:xfrm>
            <a:off x="2620717" y="3761682"/>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9</a:t>
            </a:r>
            <a:endParaRPr lang="en-US" sz="1100" dirty="0">
              <a:solidFill>
                <a:schemeClr val="tx1"/>
              </a:solidFill>
            </a:endParaRPr>
          </a:p>
        </p:txBody>
      </p:sp>
      <p:sp>
        <p:nvSpPr>
          <p:cNvPr id="76" name="Star: 7 Points 75">
            <a:extLst>
              <a:ext uri="{FF2B5EF4-FFF2-40B4-BE49-F238E27FC236}">
                <a16:creationId xmlns:a16="http://schemas.microsoft.com/office/drawing/2014/main" id="{F5DB17B3-3DF6-474E-9EA3-2B249233DCCE}"/>
              </a:ext>
            </a:extLst>
          </p:cNvPr>
          <p:cNvSpPr/>
          <p:nvPr/>
        </p:nvSpPr>
        <p:spPr>
          <a:xfrm>
            <a:off x="514615" y="3700863"/>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4</a:t>
            </a:r>
            <a:endParaRPr lang="en-US" sz="1100" dirty="0">
              <a:solidFill>
                <a:schemeClr val="tx1"/>
              </a:solidFill>
            </a:endParaRPr>
          </a:p>
        </p:txBody>
      </p:sp>
      <p:sp>
        <p:nvSpPr>
          <p:cNvPr id="77" name="Star: 7 Points 76">
            <a:extLst>
              <a:ext uri="{FF2B5EF4-FFF2-40B4-BE49-F238E27FC236}">
                <a16:creationId xmlns:a16="http://schemas.microsoft.com/office/drawing/2014/main" id="{E76548DE-4166-4CC2-A938-1833FA89333D}"/>
              </a:ext>
            </a:extLst>
          </p:cNvPr>
          <p:cNvSpPr/>
          <p:nvPr/>
        </p:nvSpPr>
        <p:spPr>
          <a:xfrm>
            <a:off x="999932" y="2652399"/>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2</a:t>
            </a:r>
            <a:endParaRPr lang="en-US" sz="1100" dirty="0">
              <a:solidFill>
                <a:schemeClr val="tx1"/>
              </a:solidFill>
            </a:endParaRPr>
          </a:p>
        </p:txBody>
      </p:sp>
      <p:sp>
        <p:nvSpPr>
          <p:cNvPr id="78" name="Star: 7 Points 77">
            <a:extLst>
              <a:ext uri="{FF2B5EF4-FFF2-40B4-BE49-F238E27FC236}">
                <a16:creationId xmlns:a16="http://schemas.microsoft.com/office/drawing/2014/main" id="{1E503E41-0BF3-436F-8F06-BE7AA0D0F01C}"/>
              </a:ext>
            </a:extLst>
          </p:cNvPr>
          <p:cNvSpPr/>
          <p:nvPr/>
        </p:nvSpPr>
        <p:spPr>
          <a:xfrm>
            <a:off x="616645" y="3089671"/>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3</a:t>
            </a:r>
            <a:endParaRPr lang="en-US" sz="1100" dirty="0">
              <a:solidFill>
                <a:schemeClr val="tx1"/>
              </a:solidFill>
            </a:endParaRPr>
          </a:p>
        </p:txBody>
      </p:sp>
      <p:sp>
        <p:nvSpPr>
          <p:cNvPr id="79" name="Star: 7 Points 78">
            <a:extLst>
              <a:ext uri="{FF2B5EF4-FFF2-40B4-BE49-F238E27FC236}">
                <a16:creationId xmlns:a16="http://schemas.microsoft.com/office/drawing/2014/main" id="{A011A755-AE9D-4D47-A233-389C2BC21031}"/>
              </a:ext>
            </a:extLst>
          </p:cNvPr>
          <p:cNvSpPr/>
          <p:nvPr/>
        </p:nvSpPr>
        <p:spPr>
          <a:xfrm>
            <a:off x="2349855" y="3125671"/>
            <a:ext cx="612000" cy="288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050" dirty="0">
                <a:solidFill>
                  <a:schemeClr val="tx1"/>
                </a:solidFill>
              </a:rPr>
              <a:t>10</a:t>
            </a:r>
            <a:endParaRPr lang="en-US" sz="1050" dirty="0">
              <a:solidFill>
                <a:schemeClr val="tx1"/>
              </a:solidFill>
            </a:endParaRPr>
          </a:p>
        </p:txBody>
      </p:sp>
      <p:sp>
        <p:nvSpPr>
          <p:cNvPr id="80" name="Star: 7 Points 79">
            <a:extLst>
              <a:ext uri="{FF2B5EF4-FFF2-40B4-BE49-F238E27FC236}">
                <a16:creationId xmlns:a16="http://schemas.microsoft.com/office/drawing/2014/main" id="{72B1C1F0-6E0A-49B0-956D-80F2C962EF47}"/>
              </a:ext>
            </a:extLst>
          </p:cNvPr>
          <p:cNvSpPr/>
          <p:nvPr/>
        </p:nvSpPr>
        <p:spPr>
          <a:xfrm>
            <a:off x="729704" y="4200381"/>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5</a:t>
            </a:r>
            <a:endParaRPr lang="en-US" sz="1100" dirty="0">
              <a:solidFill>
                <a:schemeClr val="tx1"/>
              </a:solidFill>
            </a:endParaRPr>
          </a:p>
        </p:txBody>
      </p:sp>
      <p:sp>
        <p:nvSpPr>
          <p:cNvPr id="81" name="Star: 7 Points 80">
            <a:extLst>
              <a:ext uri="{FF2B5EF4-FFF2-40B4-BE49-F238E27FC236}">
                <a16:creationId xmlns:a16="http://schemas.microsoft.com/office/drawing/2014/main" id="{B9C79663-5D7E-4AA9-B106-2C773B0714C9}"/>
              </a:ext>
            </a:extLst>
          </p:cNvPr>
          <p:cNvSpPr/>
          <p:nvPr/>
        </p:nvSpPr>
        <p:spPr>
          <a:xfrm>
            <a:off x="1255429" y="4578091"/>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6</a:t>
            </a:r>
            <a:endParaRPr lang="en-US" sz="1100" dirty="0">
              <a:solidFill>
                <a:schemeClr val="tx1"/>
              </a:solidFill>
            </a:endParaRPr>
          </a:p>
        </p:txBody>
      </p:sp>
      <p:sp>
        <p:nvSpPr>
          <p:cNvPr id="82" name="Star: 7 Points 81">
            <a:extLst>
              <a:ext uri="{FF2B5EF4-FFF2-40B4-BE49-F238E27FC236}">
                <a16:creationId xmlns:a16="http://schemas.microsoft.com/office/drawing/2014/main" id="{10D6356E-1872-4536-BB9B-A6F9A38EAA03}"/>
              </a:ext>
            </a:extLst>
          </p:cNvPr>
          <p:cNvSpPr/>
          <p:nvPr/>
        </p:nvSpPr>
        <p:spPr>
          <a:xfrm>
            <a:off x="2349855" y="4290381"/>
            <a:ext cx="180000" cy="180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100" dirty="0">
                <a:solidFill>
                  <a:schemeClr val="tx1"/>
                </a:solidFill>
              </a:rPr>
              <a:t>8</a:t>
            </a:r>
            <a:endParaRPr lang="en-US" sz="1100" dirty="0">
              <a:solidFill>
                <a:schemeClr val="tx1"/>
              </a:solidFill>
            </a:endParaRPr>
          </a:p>
        </p:txBody>
      </p:sp>
      <p:sp>
        <p:nvSpPr>
          <p:cNvPr id="83" name="Star: 7 Points 82">
            <a:extLst>
              <a:ext uri="{FF2B5EF4-FFF2-40B4-BE49-F238E27FC236}">
                <a16:creationId xmlns:a16="http://schemas.microsoft.com/office/drawing/2014/main" id="{CD760849-C711-4972-BF83-6C0E1BDC9C23}"/>
              </a:ext>
            </a:extLst>
          </p:cNvPr>
          <p:cNvSpPr/>
          <p:nvPr/>
        </p:nvSpPr>
        <p:spPr>
          <a:xfrm>
            <a:off x="1961144" y="2654113"/>
            <a:ext cx="612000" cy="2880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050" dirty="0">
                <a:solidFill>
                  <a:schemeClr val="tx1"/>
                </a:solidFill>
              </a:rPr>
              <a:t>11</a:t>
            </a:r>
            <a:endParaRPr lang="en-US" sz="1050" dirty="0">
              <a:solidFill>
                <a:schemeClr val="tx1"/>
              </a:solidFill>
            </a:endParaRPr>
          </a:p>
        </p:txBody>
      </p:sp>
    </p:spTree>
    <p:extLst>
      <p:ext uri="{BB962C8B-B14F-4D97-AF65-F5344CB8AC3E}">
        <p14:creationId xmlns:p14="http://schemas.microsoft.com/office/powerpoint/2010/main" val="16335804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37"/>
          <p:cNvSpPr/>
          <p:nvPr/>
        </p:nvSpPr>
        <p:spPr>
          <a:xfrm>
            <a:off x="2543425" y="2850875"/>
            <a:ext cx="4045200" cy="7698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37"/>
          <p:cNvSpPr txBox="1">
            <a:spLocks noGrp="1"/>
          </p:cNvSpPr>
          <p:nvPr>
            <p:ph type="title"/>
          </p:nvPr>
        </p:nvSpPr>
        <p:spPr>
          <a:xfrm>
            <a:off x="1846319" y="1663463"/>
            <a:ext cx="5402988" cy="126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hr-HR" dirty="0"/>
              <a:t>RADIONICA</a:t>
            </a:r>
            <a:endParaRPr dirty="0"/>
          </a:p>
        </p:txBody>
      </p:sp>
      <p:sp>
        <p:nvSpPr>
          <p:cNvPr id="396" name="Google Shape;396;p37"/>
          <p:cNvSpPr txBox="1">
            <a:spLocks noGrp="1"/>
          </p:cNvSpPr>
          <p:nvPr>
            <p:ph type="subTitle" idx="1"/>
          </p:nvPr>
        </p:nvSpPr>
        <p:spPr>
          <a:xfrm>
            <a:off x="2555375" y="2896500"/>
            <a:ext cx="4045200" cy="62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hr-HR" dirty="0"/>
              <a:t>Probajmo</a:t>
            </a:r>
            <a:endParaRPr dirty="0"/>
          </a:p>
        </p:txBody>
      </p:sp>
      <p:grpSp>
        <p:nvGrpSpPr>
          <p:cNvPr id="397" name="Google Shape;397;p37"/>
          <p:cNvGrpSpPr/>
          <p:nvPr/>
        </p:nvGrpSpPr>
        <p:grpSpPr>
          <a:xfrm>
            <a:off x="828101" y="3485782"/>
            <a:ext cx="1326809" cy="1236676"/>
            <a:chOff x="6032650" y="4188100"/>
            <a:chExt cx="708425" cy="660300"/>
          </a:xfrm>
        </p:grpSpPr>
        <p:sp>
          <p:nvSpPr>
            <p:cNvPr id="398" name="Google Shape;398;p37"/>
            <p:cNvSpPr/>
            <p:nvPr/>
          </p:nvSpPr>
          <p:spPr>
            <a:xfrm>
              <a:off x="6032650" y="4188100"/>
              <a:ext cx="708425" cy="660300"/>
            </a:xfrm>
            <a:custGeom>
              <a:avLst/>
              <a:gdLst/>
              <a:ahLst/>
              <a:cxnLst/>
              <a:rect l="l" t="t" r="r" b="b"/>
              <a:pathLst>
                <a:path w="28337" h="26412" extrusionOk="0">
                  <a:moveTo>
                    <a:pt x="7172" y="21312"/>
                  </a:moveTo>
                  <a:cubicBezTo>
                    <a:pt x="7525" y="21312"/>
                    <a:pt x="7857" y="21395"/>
                    <a:pt x="8209" y="21395"/>
                  </a:cubicBezTo>
                  <a:lnTo>
                    <a:pt x="8375" y="21561"/>
                  </a:lnTo>
                  <a:cubicBezTo>
                    <a:pt x="8126" y="21561"/>
                    <a:pt x="7774" y="21664"/>
                    <a:pt x="7255" y="21664"/>
                  </a:cubicBezTo>
                  <a:lnTo>
                    <a:pt x="6571" y="21664"/>
                  </a:lnTo>
                  <a:cubicBezTo>
                    <a:pt x="6820" y="21561"/>
                    <a:pt x="7007" y="21478"/>
                    <a:pt x="7172" y="21312"/>
                  </a:cubicBezTo>
                  <a:close/>
                  <a:moveTo>
                    <a:pt x="16853" y="20276"/>
                  </a:moveTo>
                  <a:lnTo>
                    <a:pt x="16853" y="21229"/>
                  </a:lnTo>
                  <a:lnTo>
                    <a:pt x="17806" y="21229"/>
                  </a:lnTo>
                  <a:cubicBezTo>
                    <a:pt x="17889" y="21312"/>
                    <a:pt x="18055" y="21478"/>
                    <a:pt x="18221" y="21478"/>
                  </a:cubicBezTo>
                  <a:cubicBezTo>
                    <a:pt x="18221" y="21561"/>
                    <a:pt x="18138" y="21561"/>
                    <a:pt x="18138" y="21664"/>
                  </a:cubicBezTo>
                  <a:cubicBezTo>
                    <a:pt x="18055" y="21747"/>
                    <a:pt x="17889" y="21830"/>
                    <a:pt x="16501" y="21830"/>
                  </a:cubicBezTo>
                  <a:lnTo>
                    <a:pt x="14262" y="21830"/>
                  </a:lnTo>
                  <a:cubicBezTo>
                    <a:pt x="13391" y="21830"/>
                    <a:pt x="13039" y="21747"/>
                    <a:pt x="12956" y="21747"/>
                  </a:cubicBezTo>
                  <a:cubicBezTo>
                    <a:pt x="13142" y="21664"/>
                    <a:pt x="13308" y="21478"/>
                    <a:pt x="13474" y="21312"/>
                  </a:cubicBezTo>
                  <a:cubicBezTo>
                    <a:pt x="14262" y="21229"/>
                    <a:pt x="14863" y="20960"/>
                    <a:pt x="15547" y="20711"/>
                  </a:cubicBezTo>
                  <a:lnTo>
                    <a:pt x="15899" y="20628"/>
                  </a:lnTo>
                  <a:cubicBezTo>
                    <a:pt x="16148" y="20524"/>
                    <a:pt x="16501" y="20441"/>
                    <a:pt x="16853" y="20276"/>
                  </a:cubicBezTo>
                  <a:close/>
                  <a:moveTo>
                    <a:pt x="17150" y="0"/>
                  </a:moveTo>
                  <a:cubicBezTo>
                    <a:pt x="16487" y="0"/>
                    <a:pt x="15884" y="158"/>
                    <a:pt x="15381" y="417"/>
                  </a:cubicBezTo>
                  <a:cubicBezTo>
                    <a:pt x="15112" y="583"/>
                    <a:pt x="14863" y="749"/>
                    <a:pt x="14697" y="935"/>
                  </a:cubicBezTo>
                  <a:lnTo>
                    <a:pt x="14179" y="1619"/>
                  </a:lnTo>
                  <a:lnTo>
                    <a:pt x="14075" y="1868"/>
                  </a:lnTo>
                  <a:cubicBezTo>
                    <a:pt x="13992" y="2055"/>
                    <a:pt x="13992" y="2303"/>
                    <a:pt x="13992" y="2490"/>
                  </a:cubicBezTo>
                  <a:lnTo>
                    <a:pt x="13992" y="3091"/>
                  </a:lnTo>
                  <a:lnTo>
                    <a:pt x="13992" y="3174"/>
                  </a:lnTo>
                  <a:cubicBezTo>
                    <a:pt x="13992" y="3941"/>
                    <a:pt x="13992" y="4895"/>
                    <a:pt x="13474" y="6014"/>
                  </a:cubicBezTo>
                  <a:cubicBezTo>
                    <a:pt x="13225" y="6366"/>
                    <a:pt x="13039" y="6719"/>
                    <a:pt x="12873" y="7154"/>
                  </a:cubicBezTo>
                  <a:cubicBezTo>
                    <a:pt x="12438" y="7320"/>
                    <a:pt x="12189" y="7672"/>
                    <a:pt x="12106" y="8087"/>
                  </a:cubicBezTo>
                  <a:cubicBezTo>
                    <a:pt x="11836" y="8273"/>
                    <a:pt x="11671" y="8522"/>
                    <a:pt x="11588" y="8792"/>
                  </a:cubicBezTo>
                  <a:cubicBezTo>
                    <a:pt x="11401" y="8958"/>
                    <a:pt x="11318" y="9123"/>
                    <a:pt x="11152" y="9310"/>
                  </a:cubicBezTo>
                  <a:cubicBezTo>
                    <a:pt x="11070" y="9476"/>
                    <a:pt x="11070" y="9642"/>
                    <a:pt x="10966" y="9745"/>
                  </a:cubicBezTo>
                  <a:cubicBezTo>
                    <a:pt x="10800" y="9911"/>
                    <a:pt x="10634" y="10077"/>
                    <a:pt x="10448" y="10263"/>
                  </a:cubicBezTo>
                  <a:cubicBezTo>
                    <a:pt x="10365" y="10346"/>
                    <a:pt x="10282" y="10512"/>
                    <a:pt x="10199" y="10678"/>
                  </a:cubicBezTo>
                  <a:cubicBezTo>
                    <a:pt x="10116" y="10782"/>
                    <a:pt x="9929" y="10865"/>
                    <a:pt x="9846" y="10865"/>
                  </a:cubicBezTo>
                  <a:cubicBezTo>
                    <a:pt x="9681" y="11030"/>
                    <a:pt x="9515" y="11196"/>
                    <a:pt x="9411" y="11466"/>
                  </a:cubicBezTo>
                  <a:lnTo>
                    <a:pt x="9328" y="11466"/>
                  </a:lnTo>
                  <a:lnTo>
                    <a:pt x="9328" y="11549"/>
                  </a:lnTo>
                  <a:cubicBezTo>
                    <a:pt x="9080" y="11632"/>
                    <a:pt x="8810" y="11714"/>
                    <a:pt x="8644" y="11901"/>
                  </a:cubicBezTo>
                  <a:cubicBezTo>
                    <a:pt x="8561" y="11984"/>
                    <a:pt x="8478" y="12150"/>
                    <a:pt x="8375" y="12233"/>
                  </a:cubicBezTo>
                  <a:lnTo>
                    <a:pt x="8375" y="12336"/>
                  </a:lnTo>
                  <a:cubicBezTo>
                    <a:pt x="8043" y="12336"/>
                    <a:pt x="7691" y="12419"/>
                    <a:pt x="7525" y="12585"/>
                  </a:cubicBezTo>
                  <a:cubicBezTo>
                    <a:pt x="7442" y="12668"/>
                    <a:pt x="7338" y="12668"/>
                    <a:pt x="7255" y="12751"/>
                  </a:cubicBezTo>
                  <a:lnTo>
                    <a:pt x="7090" y="13020"/>
                  </a:lnTo>
                  <a:cubicBezTo>
                    <a:pt x="6924" y="13103"/>
                    <a:pt x="6737" y="13186"/>
                    <a:pt x="6571" y="13269"/>
                  </a:cubicBezTo>
                  <a:lnTo>
                    <a:pt x="3980" y="14492"/>
                  </a:lnTo>
                  <a:lnTo>
                    <a:pt x="4063" y="14492"/>
                  </a:lnTo>
                  <a:cubicBezTo>
                    <a:pt x="2508" y="15529"/>
                    <a:pt x="1824" y="16814"/>
                    <a:pt x="1824" y="18369"/>
                  </a:cubicBezTo>
                  <a:cubicBezTo>
                    <a:pt x="1638" y="18721"/>
                    <a:pt x="1472" y="19156"/>
                    <a:pt x="1555" y="19488"/>
                  </a:cubicBezTo>
                  <a:cubicBezTo>
                    <a:pt x="1555" y="19674"/>
                    <a:pt x="1555" y="19757"/>
                    <a:pt x="1638" y="19923"/>
                  </a:cubicBezTo>
                  <a:lnTo>
                    <a:pt x="1638" y="20110"/>
                  </a:lnTo>
                  <a:lnTo>
                    <a:pt x="1638" y="20193"/>
                  </a:lnTo>
                  <a:cubicBezTo>
                    <a:pt x="1306" y="20524"/>
                    <a:pt x="1037" y="20960"/>
                    <a:pt x="871" y="21312"/>
                  </a:cubicBezTo>
                  <a:lnTo>
                    <a:pt x="83" y="22348"/>
                  </a:lnTo>
                  <a:lnTo>
                    <a:pt x="0" y="23033"/>
                  </a:lnTo>
                  <a:lnTo>
                    <a:pt x="83" y="23737"/>
                  </a:lnTo>
                  <a:lnTo>
                    <a:pt x="1037" y="24940"/>
                  </a:lnTo>
                  <a:cubicBezTo>
                    <a:pt x="1990" y="25707"/>
                    <a:pt x="4146" y="26225"/>
                    <a:pt x="7691" y="26411"/>
                  </a:cubicBezTo>
                  <a:lnTo>
                    <a:pt x="11401" y="26411"/>
                  </a:lnTo>
                  <a:cubicBezTo>
                    <a:pt x="16936" y="26411"/>
                    <a:pt x="24357" y="26142"/>
                    <a:pt x="25393" y="26059"/>
                  </a:cubicBezTo>
                  <a:cubicBezTo>
                    <a:pt x="27901" y="25893"/>
                    <a:pt x="28254" y="24857"/>
                    <a:pt x="28254" y="24152"/>
                  </a:cubicBezTo>
                  <a:cubicBezTo>
                    <a:pt x="28337" y="22431"/>
                    <a:pt x="25994" y="22183"/>
                    <a:pt x="25227" y="22079"/>
                  </a:cubicBezTo>
                  <a:lnTo>
                    <a:pt x="24357" y="22079"/>
                  </a:lnTo>
                  <a:cubicBezTo>
                    <a:pt x="24025" y="21996"/>
                    <a:pt x="22802" y="21913"/>
                    <a:pt x="22553" y="21747"/>
                  </a:cubicBezTo>
                  <a:lnTo>
                    <a:pt x="22553" y="21478"/>
                  </a:lnTo>
                  <a:cubicBezTo>
                    <a:pt x="22636" y="21395"/>
                    <a:pt x="22802" y="21312"/>
                    <a:pt x="22885" y="21229"/>
                  </a:cubicBezTo>
                  <a:lnTo>
                    <a:pt x="23590" y="21229"/>
                  </a:lnTo>
                  <a:lnTo>
                    <a:pt x="24025" y="20524"/>
                  </a:lnTo>
                  <a:cubicBezTo>
                    <a:pt x="24440" y="19674"/>
                    <a:pt x="24792" y="18286"/>
                    <a:pt x="24875" y="17519"/>
                  </a:cubicBezTo>
                  <a:cubicBezTo>
                    <a:pt x="26181" y="15093"/>
                    <a:pt x="24958" y="11466"/>
                    <a:pt x="24626" y="10678"/>
                  </a:cubicBezTo>
                  <a:cubicBezTo>
                    <a:pt x="24626" y="10678"/>
                    <a:pt x="24543" y="10595"/>
                    <a:pt x="24543" y="10512"/>
                  </a:cubicBezTo>
                  <a:cubicBezTo>
                    <a:pt x="24357" y="9911"/>
                    <a:pt x="24274" y="8958"/>
                    <a:pt x="24357" y="7921"/>
                  </a:cubicBezTo>
                  <a:lnTo>
                    <a:pt x="24440" y="7486"/>
                  </a:lnTo>
                  <a:lnTo>
                    <a:pt x="24440" y="7320"/>
                  </a:lnTo>
                  <a:cubicBezTo>
                    <a:pt x="24543" y="7154"/>
                    <a:pt x="24543" y="6885"/>
                    <a:pt x="24543" y="6636"/>
                  </a:cubicBezTo>
                  <a:cubicBezTo>
                    <a:pt x="24626" y="6283"/>
                    <a:pt x="24543" y="5848"/>
                    <a:pt x="24357" y="5413"/>
                  </a:cubicBezTo>
                  <a:cubicBezTo>
                    <a:pt x="24191" y="4812"/>
                    <a:pt x="23839" y="4293"/>
                    <a:pt x="23320" y="3692"/>
                  </a:cubicBezTo>
                  <a:cubicBezTo>
                    <a:pt x="22636" y="2905"/>
                    <a:pt x="21849" y="2221"/>
                    <a:pt x="20999" y="1619"/>
                  </a:cubicBezTo>
                  <a:lnTo>
                    <a:pt x="20812" y="1537"/>
                  </a:lnTo>
                  <a:cubicBezTo>
                    <a:pt x="20480" y="1267"/>
                    <a:pt x="20128" y="1018"/>
                    <a:pt x="19610" y="749"/>
                  </a:cubicBezTo>
                  <a:cubicBezTo>
                    <a:pt x="19092" y="500"/>
                    <a:pt x="18573" y="231"/>
                    <a:pt x="17889" y="65"/>
                  </a:cubicBezTo>
                  <a:cubicBezTo>
                    <a:pt x="17636" y="21"/>
                    <a:pt x="17389" y="0"/>
                    <a:pt x="17150"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37"/>
            <p:cNvSpPr/>
            <p:nvPr/>
          </p:nvSpPr>
          <p:spPr>
            <a:xfrm>
              <a:off x="6591800" y="4353975"/>
              <a:ext cx="21800" cy="107825"/>
            </a:xfrm>
            <a:custGeom>
              <a:avLst/>
              <a:gdLst/>
              <a:ahLst/>
              <a:cxnLst/>
              <a:rect l="l" t="t" r="r" b="b"/>
              <a:pathLst>
                <a:path w="872" h="4313" extrusionOk="0">
                  <a:moveTo>
                    <a:pt x="187" y="1"/>
                  </a:moveTo>
                  <a:cubicBezTo>
                    <a:pt x="1" y="685"/>
                    <a:pt x="1" y="1369"/>
                    <a:pt x="1" y="2157"/>
                  </a:cubicBezTo>
                  <a:cubicBezTo>
                    <a:pt x="1" y="2841"/>
                    <a:pt x="1" y="3628"/>
                    <a:pt x="270" y="4313"/>
                  </a:cubicBezTo>
                  <a:lnTo>
                    <a:pt x="871" y="4313"/>
                  </a:lnTo>
                  <a:cubicBezTo>
                    <a:pt x="519" y="3359"/>
                    <a:pt x="519" y="1887"/>
                    <a:pt x="623" y="685"/>
                  </a:cubicBezTo>
                  <a:cubicBezTo>
                    <a:pt x="436" y="415"/>
                    <a:pt x="353" y="167"/>
                    <a:pt x="18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37"/>
            <p:cNvSpPr/>
            <p:nvPr/>
          </p:nvSpPr>
          <p:spPr>
            <a:xfrm>
              <a:off x="6102075" y="4252400"/>
              <a:ext cx="520325" cy="451400"/>
            </a:xfrm>
            <a:custGeom>
              <a:avLst/>
              <a:gdLst/>
              <a:ahLst/>
              <a:cxnLst/>
              <a:rect l="l" t="t" r="r" b="b"/>
              <a:pathLst>
                <a:path w="20813" h="18056" extrusionOk="0">
                  <a:moveTo>
                    <a:pt x="14408" y="1"/>
                  </a:moveTo>
                  <a:cubicBezTo>
                    <a:pt x="14408" y="1473"/>
                    <a:pt x="14242" y="2924"/>
                    <a:pt x="13806" y="4396"/>
                  </a:cubicBezTo>
                  <a:cubicBezTo>
                    <a:pt x="13371" y="5867"/>
                    <a:pt x="12687" y="7256"/>
                    <a:pt x="11651" y="8458"/>
                  </a:cubicBezTo>
                  <a:cubicBezTo>
                    <a:pt x="11132" y="8977"/>
                    <a:pt x="10614" y="9495"/>
                    <a:pt x="10013" y="10013"/>
                  </a:cubicBezTo>
                  <a:cubicBezTo>
                    <a:pt x="9412" y="10531"/>
                    <a:pt x="8811" y="10967"/>
                    <a:pt x="8189" y="11402"/>
                  </a:cubicBezTo>
                  <a:cubicBezTo>
                    <a:pt x="7505" y="11837"/>
                    <a:pt x="6821" y="12169"/>
                    <a:pt x="6116" y="12438"/>
                  </a:cubicBezTo>
                  <a:cubicBezTo>
                    <a:pt x="5701" y="12521"/>
                    <a:pt x="5349" y="12604"/>
                    <a:pt x="4914" y="12604"/>
                  </a:cubicBezTo>
                  <a:cubicBezTo>
                    <a:pt x="4561" y="12604"/>
                    <a:pt x="4147" y="12438"/>
                    <a:pt x="3877" y="12169"/>
                  </a:cubicBezTo>
                  <a:cubicBezTo>
                    <a:pt x="1721" y="13205"/>
                    <a:pt x="84" y="14076"/>
                    <a:pt x="519" y="16398"/>
                  </a:cubicBezTo>
                  <a:lnTo>
                    <a:pt x="519" y="16315"/>
                  </a:lnTo>
                  <a:lnTo>
                    <a:pt x="5701" y="16315"/>
                  </a:lnTo>
                  <a:cubicBezTo>
                    <a:pt x="6169" y="16315"/>
                    <a:pt x="6644" y="16322"/>
                    <a:pt x="7120" y="16322"/>
                  </a:cubicBezTo>
                  <a:cubicBezTo>
                    <a:pt x="8309" y="16322"/>
                    <a:pt x="9504" y="16279"/>
                    <a:pt x="10614" y="15983"/>
                  </a:cubicBezTo>
                  <a:cubicBezTo>
                    <a:pt x="11485" y="15714"/>
                    <a:pt x="12252" y="15465"/>
                    <a:pt x="13122" y="15195"/>
                  </a:cubicBezTo>
                  <a:cubicBezTo>
                    <a:pt x="13205" y="15195"/>
                    <a:pt x="13371" y="15112"/>
                    <a:pt x="13558" y="15112"/>
                  </a:cubicBezTo>
                  <a:cubicBezTo>
                    <a:pt x="13558" y="14760"/>
                    <a:pt x="13641" y="14511"/>
                    <a:pt x="13641" y="14159"/>
                  </a:cubicBezTo>
                  <a:cubicBezTo>
                    <a:pt x="13724" y="13724"/>
                    <a:pt x="13889" y="13288"/>
                    <a:pt x="14076" y="12874"/>
                  </a:cubicBezTo>
                  <a:cubicBezTo>
                    <a:pt x="14408" y="12003"/>
                    <a:pt x="14926" y="11215"/>
                    <a:pt x="15548" y="10531"/>
                  </a:cubicBezTo>
                  <a:cubicBezTo>
                    <a:pt x="16232" y="9930"/>
                    <a:pt x="16916" y="9329"/>
                    <a:pt x="17786" y="8977"/>
                  </a:cubicBezTo>
                  <a:cubicBezTo>
                    <a:pt x="18222" y="8728"/>
                    <a:pt x="18657" y="8624"/>
                    <a:pt x="19072" y="8458"/>
                  </a:cubicBezTo>
                  <a:cubicBezTo>
                    <a:pt x="19341" y="8458"/>
                    <a:pt x="19590" y="8376"/>
                    <a:pt x="19859" y="8376"/>
                  </a:cubicBezTo>
                  <a:cubicBezTo>
                    <a:pt x="19776" y="8210"/>
                    <a:pt x="19693" y="8023"/>
                    <a:pt x="19693" y="7940"/>
                  </a:cubicBezTo>
                  <a:cubicBezTo>
                    <a:pt x="19590" y="7691"/>
                    <a:pt x="19507" y="7505"/>
                    <a:pt x="19507" y="7339"/>
                  </a:cubicBezTo>
                  <a:cubicBezTo>
                    <a:pt x="19424" y="6987"/>
                    <a:pt x="19424" y="6551"/>
                    <a:pt x="19424" y="6220"/>
                  </a:cubicBezTo>
                  <a:cubicBezTo>
                    <a:pt x="19424" y="5784"/>
                    <a:pt x="19424" y="5432"/>
                    <a:pt x="19507" y="4997"/>
                  </a:cubicBezTo>
                  <a:cubicBezTo>
                    <a:pt x="19507" y="4831"/>
                    <a:pt x="19590" y="4665"/>
                    <a:pt x="19590" y="4478"/>
                  </a:cubicBezTo>
                  <a:cubicBezTo>
                    <a:pt x="19693" y="4313"/>
                    <a:pt x="19693" y="4147"/>
                    <a:pt x="19776" y="3960"/>
                  </a:cubicBezTo>
                  <a:cubicBezTo>
                    <a:pt x="19693" y="3960"/>
                    <a:pt x="19590" y="3877"/>
                    <a:pt x="19507" y="3794"/>
                  </a:cubicBezTo>
                  <a:cubicBezTo>
                    <a:pt x="19258" y="3442"/>
                    <a:pt x="18989" y="3193"/>
                    <a:pt x="18740" y="2924"/>
                  </a:cubicBezTo>
                  <a:cubicBezTo>
                    <a:pt x="18139" y="2406"/>
                    <a:pt x="17434" y="1887"/>
                    <a:pt x="16833" y="1473"/>
                  </a:cubicBezTo>
                  <a:cubicBezTo>
                    <a:pt x="16480" y="1203"/>
                    <a:pt x="16149" y="955"/>
                    <a:pt x="15879" y="685"/>
                  </a:cubicBezTo>
                  <a:cubicBezTo>
                    <a:pt x="15548" y="436"/>
                    <a:pt x="15195" y="250"/>
                    <a:pt x="14843" y="84"/>
                  </a:cubicBezTo>
                  <a:cubicBezTo>
                    <a:pt x="14677" y="84"/>
                    <a:pt x="14594" y="1"/>
                    <a:pt x="14408" y="1"/>
                  </a:cubicBezTo>
                  <a:close/>
                  <a:moveTo>
                    <a:pt x="18222" y="14511"/>
                  </a:moveTo>
                  <a:cubicBezTo>
                    <a:pt x="17786" y="14594"/>
                    <a:pt x="17351" y="14594"/>
                    <a:pt x="16916" y="14594"/>
                  </a:cubicBezTo>
                  <a:cubicBezTo>
                    <a:pt x="16480" y="14677"/>
                    <a:pt x="16066" y="14760"/>
                    <a:pt x="15713" y="14947"/>
                  </a:cubicBezTo>
                  <a:cubicBezTo>
                    <a:pt x="14076" y="15361"/>
                    <a:pt x="12438" y="15983"/>
                    <a:pt x="10780" y="16398"/>
                  </a:cubicBezTo>
                  <a:cubicBezTo>
                    <a:pt x="9930" y="16667"/>
                    <a:pt x="9059" y="16750"/>
                    <a:pt x="8189" y="16750"/>
                  </a:cubicBezTo>
                  <a:lnTo>
                    <a:pt x="5598" y="16750"/>
                  </a:lnTo>
                  <a:cubicBezTo>
                    <a:pt x="3960" y="16667"/>
                    <a:pt x="2240" y="16584"/>
                    <a:pt x="519" y="16398"/>
                  </a:cubicBezTo>
                  <a:cubicBezTo>
                    <a:pt x="1" y="16584"/>
                    <a:pt x="167" y="17020"/>
                    <a:pt x="250" y="17102"/>
                  </a:cubicBezTo>
                  <a:lnTo>
                    <a:pt x="415" y="17102"/>
                  </a:lnTo>
                  <a:cubicBezTo>
                    <a:pt x="333" y="17102"/>
                    <a:pt x="250" y="17185"/>
                    <a:pt x="250" y="17268"/>
                  </a:cubicBezTo>
                  <a:lnTo>
                    <a:pt x="250" y="17351"/>
                  </a:lnTo>
                  <a:lnTo>
                    <a:pt x="250" y="17434"/>
                  </a:lnTo>
                  <a:cubicBezTo>
                    <a:pt x="333" y="17538"/>
                    <a:pt x="333" y="17538"/>
                    <a:pt x="415" y="17538"/>
                  </a:cubicBezTo>
                  <a:lnTo>
                    <a:pt x="685" y="17538"/>
                  </a:lnTo>
                  <a:cubicBezTo>
                    <a:pt x="1120" y="17538"/>
                    <a:pt x="1452" y="17621"/>
                    <a:pt x="1887" y="17621"/>
                  </a:cubicBezTo>
                  <a:cubicBezTo>
                    <a:pt x="2240" y="17621"/>
                    <a:pt x="2675" y="17704"/>
                    <a:pt x="3007" y="17704"/>
                  </a:cubicBezTo>
                  <a:lnTo>
                    <a:pt x="3359" y="17787"/>
                  </a:lnTo>
                  <a:cubicBezTo>
                    <a:pt x="3359" y="17787"/>
                    <a:pt x="3442" y="17787"/>
                    <a:pt x="3525" y="17704"/>
                  </a:cubicBezTo>
                  <a:lnTo>
                    <a:pt x="3525" y="17538"/>
                  </a:lnTo>
                  <a:cubicBezTo>
                    <a:pt x="3525" y="17434"/>
                    <a:pt x="3442" y="17351"/>
                    <a:pt x="3359" y="17351"/>
                  </a:cubicBezTo>
                  <a:cubicBezTo>
                    <a:pt x="4395" y="17351"/>
                    <a:pt x="5598" y="17434"/>
                    <a:pt x="6634" y="17538"/>
                  </a:cubicBezTo>
                  <a:cubicBezTo>
                    <a:pt x="6551" y="17538"/>
                    <a:pt x="6468" y="17621"/>
                    <a:pt x="6468" y="17704"/>
                  </a:cubicBezTo>
                  <a:cubicBezTo>
                    <a:pt x="6385" y="17787"/>
                    <a:pt x="6385" y="17869"/>
                    <a:pt x="6468" y="17869"/>
                  </a:cubicBezTo>
                  <a:cubicBezTo>
                    <a:pt x="6468" y="17952"/>
                    <a:pt x="6551" y="17952"/>
                    <a:pt x="6551" y="17952"/>
                  </a:cubicBezTo>
                  <a:lnTo>
                    <a:pt x="9142" y="17952"/>
                  </a:lnTo>
                  <a:lnTo>
                    <a:pt x="9412" y="18056"/>
                  </a:lnTo>
                  <a:cubicBezTo>
                    <a:pt x="9495" y="18056"/>
                    <a:pt x="9578" y="17952"/>
                    <a:pt x="9578" y="17952"/>
                  </a:cubicBezTo>
                  <a:cubicBezTo>
                    <a:pt x="9661" y="17869"/>
                    <a:pt x="9661" y="17787"/>
                    <a:pt x="9578" y="17704"/>
                  </a:cubicBezTo>
                  <a:cubicBezTo>
                    <a:pt x="9578" y="17621"/>
                    <a:pt x="9495" y="17621"/>
                    <a:pt x="9412" y="17538"/>
                  </a:cubicBezTo>
                  <a:cubicBezTo>
                    <a:pt x="10697" y="17434"/>
                    <a:pt x="11568" y="17185"/>
                    <a:pt x="12687" y="16750"/>
                  </a:cubicBezTo>
                  <a:cubicBezTo>
                    <a:pt x="13993" y="16315"/>
                    <a:pt x="15444" y="15879"/>
                    <a:pt x="15444" y="15879"/>
                  </a:cubicBezTo>
                  <a:lnTo>
                    <a:pt x="15444" y="17268"/>
                  </a:lnTo>
                  <a:lnTo>
                    <a:pt x="16149" y="17268"/>
                  </a:lnTo>
                  <a:cubicBezTo>
                    <a:pt x="16066" y="17351"/>
                    <a:pt x="15962" y="17351"/>
                    <a:pt x="15879" y="17434"/>
                  </a:cubicBezTo>
                  <a:cubicBezTo>
                    <a:pt x="15879" y="17538"/>
                    <a:pt x="15879" y="17621"/>
                    <a:pt x="15962" y="17621"/>
                  </a:cubicBezTo>
                  <a:cubicBezTo>
                    <a:pt x="15962" y="17704"/>
                    <a:pt x="16066" y="17704"/>
                    <a:pt x="16149" y="17704"/>
                  </a:cubicBezTo>
                  <a:lnTo>
                    <a:pt x="18989" y="17704"/>
                  </a:lnTo>
                  <a:cubicBezTo>
                    <a:pt x="19072" y="17704"/>
                    <a:pt x="19072" y="17704"/>
                    <a:pt x="19175" y="17621"/>
                  </a:cubicBezTo>
                  <a:lnTo>
                    <a:pt x="19175" y="17434"/>
                  </a:lnTo>
                  <a:cubicBezTo>
                    <a:pt x="19175" y="17351"/>
                    <a:pt x="19072" y="17351"/>
                    <a:pt x="18989" y="17268"/>
                  </a:cubicBezTo>
                  <a:lnTo>
                    <a:pt x="20025" y="17268"/>
                  </a:lnTo>
                  <a:cubicBezTo>
                    <a:pt x="20460" y="16501"/>
                    <a:pt x="20730" y="14760"/>
                    <a:pt x="20813" y="14594"/>
                  </a:cubicBezTo>
                  <a:cubicBezTo>
                    <a:pt x="19942" y="14511"/>
                    <a:pt x="19072" y="14511"/>
                    <a:pt x="18222" y="1451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37"/>
            <p:cNvSpPr/>
            <p:nvPr/>
          </p:nvSpPr>
          <p:spPr>
            <a:xfrm>
              <a:off x="6443075" y="4461775"/>
              <a:ext cx="205250" cy="166375"/>
            </a:xfrm>
            <a:custGeom>
              <a:avLst/>
              <a:gdLst/>
              <a:ahLst/>
              <a:cxnLst/>
              <a:rect l="l" t="t" r="r" b="b"/>
              <a:pathLst>
                <a:path w="8210" h="6655" extrusionOk="0">
                  <a:moveTo>
                    <a:pt x="6820" y="1"/>
                  </a:moveTo>
                  <a:cubicBezTo>
                    <a:pt x="5867" y="83"/>
                    <a:pt x="5017" y="353"/>
                    <a:pt x="4229" y="767"/>
                  </a:cubicBezTo>
                  <a:cubicBezTo>
                    <a:pt x="3462" y="1120"/>
                    <a:pt x="2758" y="1721"/>
                    <a:pt x="2073" y="2322"/>
                  </a:cubicBezTo>
                  <a:cubicBezTo>
                    <a:pt x="954" y="3545"/>
                    <a:pt x="166" y="5100"/>
                    <a:pt x="1" y="6655"/>
                  </a:cubicBezTo>
                  <a:cubicBezTo>
                    <a:pt x="602" y="6468"/>
                    <a:pt x="1286" y="6302"/>
                    <a:pt x="1908" y="6136"/>
                  </a:cubicBezTo>
                  <a:cubicBezTo>
                    <a:pt x="2322" y="6053"/>
                    <a:pt x="2758" y="5950"/>
                    <a:pt x="3276" y="5867"/>
                  </a:cubicBezTo>
                  <a:lnTo>
                    <a:pt x="4582" y="5867"/>
                  </a:lnTo>
                  <a:cubicBezTo>
                    <a:pt x="5017" y="5950"/>
                    <a:pt x="5432" y="5950"/>
                    <a:pt x="5867" y="5950"/>
                  </a:cubicBezTo>
                  <a:cubicBezTo>
                    <a:pt x="6302" y="6053"/>
                    <a:pt x="6738" y="6053"/>
                    <a:pt x="7173" y="6136"/>
                  </a:cubicBezTo>
                  <a:cubicBezTo>
                    <a:pt x="8209" y="4499"/>
                    <a:pt x="7422" y="1286"/>
                    <a:pt x="6903" y="353"/>
                  </a:cubicBezTo>
                  <a:cubicBezTo>
                    <a:pt x="6903" y="249"/>
                    <a:pt x="6820" y="166"/>
                    <a:pt x="682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7"/>
            <p:cNvSpPr/>
            <p:nvPr/>
          </p:nvSpPr>
          <p:spPr>
            <a:xfrm>
              <a:off x="6199000" y="4250350"/>
              <a:ext cx="261200" cy="315100"/>
            </a:xfrm>
            <a:custGeom>
              <a:avLst/>
              <a:gdLst/>
              <a:ahLst/>
              <a:cxnLst/>
              <a:rect l="l" t="t" r="r" b="b"/>
              <a:pathLst>
                <a:path w="10448" h="12604" extrusionOk="0">
                  <a:moveTo>
                    <a:pt x="10012" y="767"/>
                  </a:moveTo>
                  <a:cubicBezTo>
                    <a:pt x="10012" y="767"/>
                    <a:pt x="10116" y="1451"/>
                    <a:pt x="9598" y="1451"/>
                  </a:cubicBezTo>
                  <a:cubicBezTo>
                    <a:pt x="9080" y="1451"/>
                    <a:pt x="9245" y="767"/>
                    <a:pt x="9245" y="767"/>
                  </a:cubicBezTo>
                  <a:close/>
                  <a:moveTo>
                    <a:pt x="9929" y="1886"/>
                  </a:moveTo>
                  <a:cubicBezTo>
                    <a:pt x="9929" y="1886"/>
                    <a:pt x="10004" y="2597"/>
                    <a:pt x="9567" y="2597"/>
                  </a:cubicBezTo>
                  <a:cubicBezTo>
                    <a:pt x="9544" y="2597"/>
                    <a:pt x="9520" y="2595"/>
                    <a:pt x="9494" y="2591"/>
                  </a:cubicBezTo>
                  <a:cubicBezTo>
                    <a:pt x="8976" y="2591"/>
                    <a:pt x="9162" y="1886"/>
                    <a:pt x="9162" y="1886"/>
                  </a:cubicBezTo>
                  <a:close/>
                  <a:moveTo>
                    <a:pt x="8976" y="3006"/>
                  </a:moveTo>
                  <a:lnTo>
                    <a:pt x="9764" y="3109"/>
                  </a:lnTo>
                  <a:cubicBezTo>
                    <a:pt x="9764" y="3109"/>
                    <a:pt x="9764" y="3800"/>
                    <a:pt x="9321" y="3800"/>
                  </a:cubicBezTo>
                  <a:cubicBezTo>
                    <a:pt x="9297" y="3800"/>
                    <a:pt x="9272" y="3798"/>
                    <a:pt x="9245" y="3793"/>
                  </a:cubicBezTo>
                  <a:cubicBezTo>
                    <a:pt x="8727" y="3711"/>
                    <a:pt x="8976" y="3006"/>
                    <a:pt x="8976" y="3006"/>
                  </a:cubicBezTo>
                  <a:close/>
                  <a:moveTo>
                    <a:pt x="8561" y="4042"/>
                  </a:moveTo>
                  <a:lnTo>
                    <a:pt x="9328" y="4229"/>
                  </a:lnTo>
                  <a:cubicBezTo>
                    <a:pt x="9328" y="4229"/>
                    <a:pt x="9261" y="4853"/>
                    <a:pt x="8867" y="4853"/>
                  </a:cubicBezTo>
                  <a:cubicBezTo>
                    <a:pt x="8824" y="4853"/>
                    <a:pt x="8778" y="4846"/>
                    <a:pt x="8727" y="4830"/>
                  </a:cubicBezTo>
                  <a:cubicBezTo>
                    <a:pt x="8292" y="4747"/>
                    <a:pt x="8561" y="4042"/>
                    <a:pt x="8561" y="4042"/>
                  </a:cubicBezTo>
                  <a:close/>
                  <a:moveTo>
                    <a:pt x="8314" y="5482"/>
                  </a:moveTo>
                  <a:cubicBezTo>
                    <a:pt x="8365" y="5482"/>
                    <a:pt x="8414" y="5492"/>
                    <a:pt x="8458" y="5514"/>
                  </a:cubicBezTo>
                  <a:cubicBezTo>
                    <a:pt x="8644" y="5597"/>
                    <a:pt x="8810" y="5866"/>
                    <a:pt x="8727" y="6115"/>
                  </a:cubicBezTo>
                  <a:cubicBezTo>
                    <a:pt x="8644" y="6302"/>
                    <a:pt x="8458" y="6385"/>
                    <a:pt x="8292" y="6385"/>
                  </a:cubicBezTo>
                  <a:lnTo>
                    <a:pt x="8126" y="6385"/>
                  </a:lnTo>
                  <a:lnTo>
                    <a:pt x="8043" y="6302"/>
                  </a:lnTo>
                  <a:lnTo>
                    <a:pt x="7774" y="6302"/>
                  </a:lnTo>
                  <a:cubicBezTo>
                    <a:pt x="7691" y="6302"/>
                    <a:pt x="7525" y="6302"/>
                    <a:pt x="7421" y="6385"/>
                  </a:cubicBezTo>
                  <a:lnTo>
                    <a:pt x="7007" y="6385"/>
                  </a:lnTo>
                  <a:lnTo>
                    <a:pt x="7007" y="6302"/>
                  </a:lnTo>
                  <a:cubicBezTo>
                    <a:pt x="7409" y="6213"/>
                    <a:pt x="7700" y="6190"/>
                    <a:pt x="7895" y="6190"/>
                  </a:cubicBezTo>
                  <a:cubicBezTo>
                    <a:pt x="8111" y="6190"/>
                    <a:pt x="8209" y="6219"/>
                    <a:pt x="8209" y="6219"/>
                  </a:cubicBezTo>
                  <a:cubicBezTo>
                    <a:pt x="8375" y="6219"/>
                    <a:pt x="8458" y="6115"/>
                    <a:pt x="8561" y="5949"/>
                  </a:cubicBezTo>
                  <a:cubicBezTo>
                    <a:pt x="8561" y="5866"/>
                    <a:pt x="8458" y="5701"/>
                    <a:pt x="8375" y="5701"/>
                  </a:cubicBezTo>
                  <a:cubicBezTo>
                    <a:pt x="8319" y="5701"/>
                    <a:pt x="8264" y="5654"/>
                    <a:pt x="8154" y="5654"/>
                  </a:cubicBezTo>
                  <a:cubicBezTo>
                    <a:pt x="8098" y="5654"/>
                    <a:pt x="8029" y="5666"/>
                    <a:pt x="7939" y="5701"/>
                  </a:cubicBezTo>
                  <a:cubicBezTo>
                    <a:pt x="8016" y="5563"/>
                    <a:pt x="8171" y="5482"/>
                    <a:pt x="8314" y="5482"/>
                  </a:cubicBezTo>
                  <a:close/>
                  <a:moveTo>
                    <a:pt x="7688" y="6758"/>
                  </a:moveTo>
                  <a:cubicBezTo>
                    <a:pt x="7774" y="6758"/>
                    <a:pt x="7857" y="6778"/>
                    <a:pt x="7939" y="6820"/>
                  </a:cubicBezTo>
                  <a:cubicBezTo>
                    <a:pt x="8043" y="6903"/>
                    <a:pt x="8126" y="6986"/>
                    <a:pt x="8126" y="7069"/>
                  </a:cubicBezTo>
                  <a:cubicBezTo>
                    <a:pt x="8126" y="7255"/>
                    <a:pt x="8043" y="7338"/>
                    <a:pt x="8043" y="7421"/>
                  </a:cubicBezTo>
                  <a:cubicBezTo>
                    <a:pt x="7939" y="7504"/>
                    <a:pt x="7774" y="7587"/>
                    <a:pt x="7608" y="7587"/>
                  </a:cubicBezTo>
                  <a:cubicBezTo>
                    <a:pt x="7525" y="7587"/>
                    <a:pt x="7421" y="7587"/>
                    <a:pt x="7338" y="7504"/>
                  </a:cubicBezTo>
                  <a:cubicBezTo>
                    <a:pt x="7338" y="7504"/>
                    <a:pt x="7255" y="7421"/>
                    <a:pt x="7255" y="7338"/>
                  </a:cubicBezTo>
                  <a:lnTo>
                    <a:pt x="7090" y="7338"/>
                  </a:lnTo>
                  <a:cubicBezTo>
                    <a:pt x="7007" y="7255"/>
                    <a:pt x="6820" y="7255"/>
                    <a:pt x="6737" y="7152"/>
                  </a:cubicBezTo>
                  <a:cubicBezTo>
                    <a:pt x="6654" y="7152"/>
                    <a:pt x="6571" y="7069"/>
                    <a:pt x="6488" y="7069"/>
                  </a:cubicBezTo>
                  <a:cubicBezTo>
                    <a:pt x="7007" y="7069"/>
                    <a:pt x="7525" y="7421"/>
                    <a:pt x="7525" y="7421"/>
                  </a:cubicBezTo>
                  <a:lnTo>
                    <a:pt x="7691" y="7421"/>
                  </a:lnTo>
                  <a:cubicBezTo>
                    <a:pt x="7774" y="7421"/>
                    <a:pt x="7857" y="7338"/>
                    <a:pt x="7857" y="7255"/>
                  </a:cubicBezTo>
                  <a:cubicBezTo>
                    <a:pt x="7939" y="7152"/>
                    <a:pt x="7857" y="6986"/>
                    <a:pt x="7774" y="6903"/>
                  </a:cubicBezTo>
                  <a:cubicBezTo>
                    <a:pt x="7774" y="6903"/>
                    <a:pt x="7608" y="6903"/>
                    <a:pt x="7421" y="6820"/>
                  </a:cubicBezTo>
                  <a:cubicBezTo>
                    <a:pt x="7514" y="6778"/>
                    <a:pt x="7603" y="6758"/>
                    <a:pt x="7688" y="6758"/>
                  </a:cubicBezTo>
                  <a:close/>
                  <a:moveTo>
                    <a:pt x="5701" y="8976"/>
                  </a:moveTo>
                  <a:cubicBezTo>
                    <a:pt x="5867" y="8976"/>
                    <a:pt x="6053" y="8976"/>
                    <a:pt x="6136" y="9142"/>
                  </a:cubicBezTo>
                  <a:cubicBezTo>
                    <a:pt x="6219" y="9328"/>
                    <a:pt x="6219" y="9577"/>
                    <a:pt x="6053" y="9743"/>
                  </a:cubicBezTo>
                  <a:cubicBezTo>
                    <a:pt x="5970" y="9846"/>
                    <a:pt x="5867" y="9846"/>
                    <a:pt x="5701" y="9846"/>
                  </a:cubicBezTo>
                  <a:cubicBezTo>
                    <a:pt x="5618" y="9846"/>
                    <a:pt x="5452" y="9743"/>
                    <a:pt x="5348" y="9660"/>
                  </a:cubicBezTo>
                  <a:cubicBezTo>
                    <a:pt x="5348" y="9577"/>
                    <a:pt x="5348" y="9577"/>
                    <a:pt x="5265" y="9494"/>
                  </a:cubicBezTo>
                  <a:lnTo>
                    <a:pt x="5265" y="9411"/>
                  </a:lnTo>
                  <a:cubicBezTo>
                    <a:pt x="5182" y="9328"/>
                    <a:pt x="5100" y="9328"/>
                    <a:pt x="5100" y="9224"/>
                  </a:cubicBezTo>
                  <a:cubicBezTo>
                    <a:pt x="5017" y="9142"/>
                    <a:pt x="4934" y="9059"/>
                    <a:pt x="4934" y="8976"/>
                  </a:cubicBezTo>
                  <a:lnTo>
                    <a:pt x="4934" y="8976"/>
                  </a:lnTo>
                  <a:cubicBezTo>
                    <a:pt x="5017" y="9059"/>
                    <a:pt x="5348" y="9411"/>
                    <a:pt x="5535" y="9577"/>
                  </a:cubicBezTo>
                  <a:cubicBezTo>
                    <a:pt x="5618" y="9660"/>
                    <a:pt x="5701" y="9660"/>
                    <a:pt x="5784" y="9660"/>
                  </a:cubicBezTo>
                  <a:cubicBezTo>
                    <a:pt x="5784" y="9660"/>
                    <a:pt x="5867" y="9660"/>
                    <a:pt x="5970" y="9577"/>
                  </a:cubicBezTo>
                  <a:cubicBezTo>
                    <a:pt x="6053" y="9494"/>
                    <a:pt x="6053" y="9328"/>
                    <a:pt x="5970" y="9224"/>
                  </a:cubicBezTo>
                  <a:cubicBezTo>
                    <a:pt x="5867" y="9224"/>
                    <a:pt x="5784" y="9059"/>
                    <a:pt x="5701" y="8976"/>
                  </a:cubicBezTo>
                  <a:close/>
                  <a:moveTo>
                    <a:pt x="3462" y="10696"/>
                  </a:moveTo>
                  <a:cubicBezTo>
                    <a:pt x="3628" y="10696"/>
                    <a:pt x="3794" y="10696"/>
                    <a:pt x="3897" y="10883"/>
                  </a:cubicBezTo>
                  <a:cubicBezTo>
                    <a:pt x="4063" y="11132"/>
                    <a:pt x="3980" y="11401"/>
                    <a:pt x="3711" y="11484"/>
                  </a:cubicBezTo>
                  <a:cubicBezTo>
                    <a:pt x="3711" y="11567"/>
                    <a:pt x="3628" y="11567"/>
                    <a:pt x="3545" y="11567"/>
                  </a:cubicBezTo>
                  <a:cubicBezTo>
                    <a:pt x="3379" y="11567"/>
                    <a:pt x="3192" y="11484"/>
                    <a:pt x="3110" y="11401"/>
                  </a:cubicBezTo>
                  <a:lnTo>
                    <a:pt x="3110" y="11214"/>
                  </a:lnTo>
                  <a:cubicBezTo>
                    <a:pt x="3027" y="11132"/>
                    <a:pt x="3027" y="11132"/>
                    <a:pt x="3027" y="11049"/>
                  </a:cubicBezTo>
                  <a:cubicBezTo>
                    <a:pt x="2944" y="10966"/>
                    <a:pt x="2944" y="10966"/>
                    <a:pt x="2944" y="10883"/>
                  </a:cubicBezTo>
                  <a:lnTo>
                    <a:pt x="2944" y="10883"/>
                  </a:lnTo>
                  <a:lnTo>
                    <a:pt x="3379" y="11297"/>
                  </a:lnTo>
                  <a:cubicBezTo>
                    <a:pt x="3379" y="11401"/>
                    <a:pt x="3462" y="11401"/>
                    <a:pt x="3545" y="11401"/>
                  </a:cubicBezTo>
                  <a:cubicBezTo>
                    <a:pt x="3628" y="11401"/>
                    <a:pt x="3628" y="11401"/>
                    <a:pt x="3711" y="11297"/>
                  </a:cubicBezTo>
                  <a:cubicBezTo>
                    <a:pt x="3794" y="11214"/>
                    <a:pt x="3794" y="11049"/>
                    <a:pt x="3711" y="10966"/>
                  </a:cubicBezTo>
                  <a:lnTo>
                    <a:pt x="3462" y="10696"/>
                  </a:lnTo>
                  <a:close/>
                  <a:moveTo>
                    <a:pt x="2432" y="12255"/>
                  </a:moveTo>
                  <a:cubicBezTo>
                    <a:pt x="2340" y="12286"/>
                    <a:pt x="2248" y="12312"/>
                    <a:pt x="2156" y="12334"/>
                  </a:cubicBezTo>
                  <a:cubicBezTo>
                    <a:pt x="2267" y="12334"/>
                    <a:pt x="2360" y="12306"/>
                    <a:pt x="2432" y="12255"/>
                  </a:cubicBezTo>
                  <a:close/>
                  <a:moveTo>
                    <a:pt x="9847" y="0"/>
                  </a:moveTo>
                  <a:cubicBezTo>
                    <a:pt x="9494" y="83"/>
                    <a:pt x="9162" y="249"/>
                    <a:pt x="8810" y="415"/>
                  </a:cubicBezTo>
                  <a:lnTo>
                    <a:pt x="8727" y="415"/>
                  </a:lnTo>
                  <a:cubicBezTo>
                    <a:pt x="8727" y="1202"/>
                    <a:pt x="8810" y="2591"/>
                    <a:pt x="8043" y="4146"/>
                  </a:cubicBezTo>
                  <a:cubicBezTo>
                    <a:pt x="7774" y="4560"/>
                    <a:pt x="7525" y="5182"/>
                    <a:pt x="7172" y="5783"/>
                  </a:cubicBezTo>
                  <a:cubicBezTo>
                    <a:pt x="7090" y="5783"/>
                    <a:pt x="7007" y="5783"/>
                    <a:pt x="6903" y="5866"/>
                  </a:cubicBezTo>
                  <a:cubicBezTo>
                    <a:pt x="6737" y="5866"/>
                    <a:pt x="6654" y="6032"/>
                    <a:pt x="6737" y="6115"/>
                  </a:cubicBezTo>
                  <a:cubicBezTo>
                    <a:pt x="6737" y="6219"/>
                    <a:pt x="6737" y="6302"/>
                    <a:pt x="6820" y="6302"/>
                  </a:cubicBezTo>
                  <a:cubicBezTo>
                    <a:pt x="6820" y="6385"/>
                    <a:pt x="6737" y="6468"/>
                    <a:pt x="6654" y="6550"/>
                  </a:cubicBezTo>
                  <a:lnTo>
                    <a:pt x="6571" y="6550"/>
                  </a:lnTo>
                  <a:cubicBezTo>
                    <a:pt x="6536" y="6535"/>
                    <a:pt x="6505" y="6528"/>
                    <a:pt x="6477" y="6528"/>
                  </a:cubicBezTo>
                  <a:cubicBezTo>
                    <a:pt x="6356" y="6528"/>
                    <a:pt x="6302" y="6653"/>
                    <a:pt x="6302" y="6737"/>
                  </a:cubicBezTo>
                  <a:cubicBezTo>
                    <a:pt x="6302" y="6820"/>
                    <a:pt x="6302" y="6903"/>
                    <a:pt x="6385" y="6986"/>
                  </a:cubicBezTo>
                  <a:cubicBezTo>
                    <a:pt x="6302" y="7152"/>
                    <a:pt x="6219" y="7255"/>
                    <a:pt x="6136" y="7421"/>
                  </a:cubicBezTo>
                  <a:lnTo>
                    <a:pt x="6053" y="7421"/>
                  </a:lnTo>
                  <a:cubicBezTo>
                    <a:pt x="6029" y="7397"/>
                    <a:pt x="5996" y="7387"/>
                    <a:pt x="5959" y="7387"/>
                  </a:cubicBezTo>
                  <a:cubicBezTo>
                    <a:pt x="5870" y="7387"/>
                    <a:pt x="5759" y="7445"/>
                    <a:pt x="5701" y="7504"/>
                  </a:cubicBezTo>
                  <a:cubicBezTo>
                    <a:pt x="5701" y="7587"/>
                    <a:pt x="5701" y="7773"/>
                    <a:pt x="5784" y="7856"/>
                  </a:cubicBezTo>
                  <a:lnTo>
                    <a:pt x="5867" y="7856"/>
                  </a:lnTo>
                  <a:cubicBezTo>
                    <a:pt x="6136" y="8022"/>
                    <a:pt x="6571" y="8458"/>
                    <a:pt x="6571" y="8458"/>
                  </a:cubicBezTo>
                  <a:cubicBezTo>
                    <a:pt x="6654" y="8540"/>
                    <a:pt x="6654" y="8540"/>
                    <a:pt x="6737" y="8540"/>
                  </a:cubicBezTo>
                  <a:cubicBezTo>
                    <a:pt x="6820" y="8540"/>
                    <a:pt x="6903" y="8540"/>
                    <a:pt x="6903" y="8458"/>
                  </a:cubicBezTo>
                  <a:cubicBezTo>
                    <a:pt x="7007" y="8375"/>
                    <a:pt x="7090" y="8188"/>
                    <a:pt x="6903" y="8105"/>
                  </a:cubicBezTo>
                  <a:cubicBezTo>
                    <a:pt x="6903" y="8105"/>
                    <a:pt x="6820" y="8022"/>
                    <a:pt x="6654" y="7856"/>
                  </a:cubicBezTo>
                  <a:cubicBezTo>
                    <a:pt x="6820" y="7856"/>
                    <a:pt x="6903" y="7856"/>
                    <a:pt x="7090" y="7939"/>
                  </a:cubicBezTo>
                  <a:cubicBezTo>
                    <a:pt x="7172" y="8022"/>
                    <a:pt x="7172" y="8105"/>
                    <a:pt x="7172" y="8292"/>
                  </a:cubicBezTo>
                  <a:cubicBezTo>
                    <a:pt x="7255" y="8375"/>
                    <a:pt x="7172" y="8458"/>
                    <a:pt x="7090" y="8623"/>
                  </a:cubicBezTo>
                  <a:cubicBezTo>
                    <a:pt x="7007" y="8706"/>
                    <a:pt x="6903" y="8810"/>
                    <a:pt x="6737" y="8810"/>
                  </a:cubicBezTo>
                  <a:cubicBezTo>
                    <a:pt x="6654" y="8810"/>
                    <a:pt x="6571" y="8706"/>
                    <a:pt x="6488" y="8623"/>
                  </a:cubicBezTo>
                  <a:cubicBezTo>
                    <a:pt x="6385" y="8623"/>
                    <a:pt x="6302" y="8458"/>
                    <a:pt x="6302" y="8375"/>
                  </a:cubicBezTo>
                  <a:cubicBezTo>
                    <a:pt x="6302" y="8375"/>
                    <a:pt x="6219" y="8375"/>
                    <a:pt x="6219" y="8292"/>
                  </a:cubicBezTo>
                  <a:cubicBezTo>
                    <a:pt x="6136" y="8188"/>
                    <a:pt x="6053" y="8188"/>
                    <a:pt x="6053" y="8105"/>
                  </a:cubicBezTo>
                  <a:lnTo>
                    <a:pt x="5784" y="7856"/>
                  </a:lnTo>
                  <a:cubicBezTo>
                    <a:pt x="5618" y="8105"/>
                    <a:pt x="5452" y="8375"/>
                    <a:pt x="5265" y="8540"/>
                  </a:cubicBezTo>
                  <a:cubicBezTo>
                    <a:pt x="5217" y="8516"/>
                    <a:pt x="5168" y="8506"/>
                    <a:pt x="5121" y="8506"/>
                  </a:cubicBezTo>
                  <a:cubicBezTo>
                    <a:pt x="5008" y="8506"/>
                    <a:pt x="4903" y="8565"/>
                    <a:pt x="4830" y="8623"/>
                  </a:cubicBezTo>
                  <a:cubicBezTo>
                    <a:pt x="4747" y="8706"/>
                    <a:pt x="4830" y="8893"/>
                    <a:pt x="4934" y="8976"/>
                  </a:cubicBezTo>
                  <a:cubicBezTo>
                    <a:pt x="4747" y="9142"/>
                    <a:pt x="4581" y="9328"/>
                    <a:pt x="4416" y="9577"/>
                  </a:cubicBezTo>
                  <a:cubicBezTo>
                    <a:pt x="4342" y="9518"/>
                    <a:pt x="4238" y="9460"/>
                    <a:pt x="4154" y="9460"/>
                  </a:cubicBezTo>
                  <a:cubicBezTo>
                    <a:pt x="4119" y="9460"/>
                    <a:pt x="4087" y="9470"/>
                    <a:pt x="4063" y="9494"/>
                  </a:cubicBezTo>
                  <a:cubicBezTo>
                    <a:pt x="3980" y="9577"/>
                    <a:pt x="3897" y="9743"/>
                    <a:pt x="3980" y="9846"/>
                  </a:cubicBezTo>
                  <a:lnTo>
                    <a:pt x="4498" y="10530"/>
                  </a:lnTo>
                  <a:cubicBezTo>
                    <a:pt x="4498" y="10530"/>
                    <a:pt x="4581" y="10613"/>
                    <a:pt x="4664" y="10613"/>
                  </a:cubicBezTo>
                  <a:cubicBezTo>
                    <a:pt x="4747" y="10613"/>
                    <a:pt x="4747" y="10613"/>
                    <a:pt x="4830" y="10530"/>
                  </a:cubicBezTo>
                  <a:cubicBezTo>
                    <a:pt x="4934" y="10448"/>
                    <a:pt x="5017" y="10261"/>
                    <a:pt x="4934" y="10178"/>
                  </a:cubicBezTo>
                  <a:lnTo>
                    <a:pt x="4664" y="9929"/>
                  </a:lnTo>
                  <a:cubicBezTo>
                    <a:pt x="4830" y="9929"/>
                    <a:pt x="5017" y="9929"/>
                    <a:pt x="5100" y="10095"/>
                  </a:cubicBezTo>
                  <a:cubicBezTo>
                    <a:pt x="5100" y="10178"/>
                    <a:pt x="5182" y="10365"/>
                    <a:pt x="5100" y="10448"/>
                  </a:cubicBezTo>
                  <a:cubicBezTo>
                    <a:pt x="5100" y="10530"/>
                    <a:pt x="5017" y="10613"/>
                    <a:pt x="4934" y="10696"/>
                  </a:cubicBezTo>
                  <a:cubicBezTo>
                    <a:pt x="4830" y="10779"/>
                    <a:pt x="4747" y="10779"/>
                    <a:pt x="4664" y="10779"/>
                  </a:cubicBezTo>
                  <a:cubicBezTo>
                    <a:pt x="4498" y="10779"/>
                    <a:pt x="4416" y="10696"/>
                    <a:pt x="4312" y="10613"/>
                  </a:cubicBezTo>
                  <a:cubicBezTo>
                    <a:pt x="4229" y="10530"/>
                    <a:pt x="4229" y="10448"/>
                    <a:pt x="4229" y="10365"/>
                  </a:cubicBezTo>
                  <a:cubicBezTo>
                    <a:pt x="4146" y="10261"/>
                    <a:pt x="4146" y="10178"/>
                    <a:pt x="4063" y="10095"/>
                  </a:cubicBezTo>
                  <a:cubicBezTo>
                    <a:pt x="4063" y="10095"/>
                    <a:pt x="4063" y="10012"/>
                    <a:pt x="3980" y="9929"/>
                  </a:cubicBezTo>
                  <a:cubicBezTo>
                    <a:pt x="3794" y="10095"/>
                    <a:pt x="3545" y="10365"/>
                    <a:pt x="3275" y="10530"/>
                  </a:cubicBezTo>
                  <a:cubicBezTo>
                    <a:pt x="3227" y="10433"/>
                    <a:pt x="3150" y="10393"/>
                    <a:pt x="3078" y="10393"/>
                  </a:cubicBezTo>
                  <a:cubicBezTo>
                    <a:pt x="3027" y="10393"/>
                    <a:pt x="2978" y="10413"/>
                    <a:pt x="2944" y="10448"/>
                  </a:cubicBezTo>
                  <a:cubicBezTo>
                    <a:pt x="2861" y="10530"/>
                    <a:pt x="2861" y="10696"/>
                    <a:pt x="2944" y="10779"/>
                  </a:cubicBezTo>
                  <a:cubicBezTo>
                    <a:pt x="2591" y="11049"/>
                    <a:pt x="2343" y="11214"/>
                    <a:pt x="1990" y="11297"/>
                  </a:cubicBezTo>
                  <a:cubicBezTo>
                    <a:pt x="1932" y="11239"/>
                    <a:pt x="1821" y="11180"/>
                    <a:pt x="1732" y="11180"/>
                  </a:cubicBezTo>
                  <a:cubicBezTo>
                    <a:pt x="1695" y="11180"/>
                    <a:pt x="1662" y="11190"/>
                    <a:pt x="1638" y="11214"/>
                  </a:cubicBezTo>
                  <a:cubicBezTo>
                    <a:pt x="1555" y="11297"/>
                    <a:pt x="1472" y="11484"/>
                    <a:pt x="1555" y="11567"/>
                  </a:cubicBezTo>
                  <a:cubicBezTo>
                    <a:pt x="1037" y="11816"/>
                    <a:pt x="518" y="12085"/>
                    <a:pt x="0" y="12251"/>
                  </a:cubicBezTo>
                  <a:cubicBezTo>
                    <a:pt x="353" y="12520"/>
                    <a:pt x="684" y="12603"/>
                    <a:pt x="1037" y="12603"/>
                  </a:cubicBezTo>
                  <a:cubicBezTo>
                    <a:pt x="1472" y="12603"/>
                    <a:pt x="1824" y="12520"/>
                    <a:pt x="2156" y="12334"/>
                  </a:cubicBezTo>
                  <a:lnTo>
                    <a:pt x="2073" y="12334"/>
                  </a:lnTo>
                  <a:cubicBezTo>
                    <a:pt x="1907" y="12334"/>
                    <a:pt x="1638" y="12168"/>
                    <a:pt x="1638" y="11919"/>
                  </a:cubicBezTo>
                  <a:lnTo>
                    <a:pt x="1638" y="11816"/>
                  </a:lnTo>
                  <a:cubicBezTo>
                    <a:pt x="1555" y="11733"/>
                    <a:pt x="1555" y="11733"/>
                    <a:pt x="1555" y="11650"/>
                  </a:cubicBezTo>
                  <a:lnTo>
                    <a:pt x="1555" y="11650"/>
                  </a:lnTo>
                  <a:lnTo>
                    <a:pt x="1907" y="12085"/>
                  </a:lnTo>
                  <a:cubicBezTo>
                    <a:pt x="1990" y="12168"/>
                    <a:pt x="1990" y="12168"/>
                    <a:pt x="2073" y="12168"/>
                  </a:cubicBezTo>
                  <a:lnTo>
                    <a:pt x="2239" y="12168"/>
                  </a:lnTo>
                  <a:cubicBezTo>
                    <a:pt x="2343" y="12085"/>
                    <a:pt x="2426" y="11919"/>
                    <a:pt x="2343" y="11733"/>
                  </a:cubicBezTo>
                  <a:lnTo>
                    <a:pt x="2073" y="11484"/>
                  </a:lnTo>
                  <a:cubicBezTo>
                    <a:pt x="2343" y="11484"/>
                    <a:pt x="2591" y="11650"/>
                    <a:pt x="2591" y="11919"/>
                  </a:cubicBezTo>
                  <a:cubicBezTo>
                    <a:pt x="2591" y="12066"/>
                    <a:pt x="2534" y="12183"/>
                    <a:pt x="2432" y="12255"/>
                  </a:cubicBezTo>
                  <a:lnTo>
                    <a:pt x="2432" y="12255"/>
                  </a:lnTo>
                  <a:cubicBezTo>
                    <a:pt x="3038" y="12054"/>
                    <a:pt x="3624" y="11676"/>
                    <a:pt x="4146" y="11297"/>
                  </a:cubicBezTo>
                  <a:cubicBezTo>
                    <a:pt x="5452" y="10448"/>
                    <a:pt x="6571" y="9494"/>
                    <a:pt x="7608" y="8375"/>
                  </a:cubicBezTo>
                  <a:cubicBezTo>
                    <a:pt x="8561" y="7255"/>
                    <a:pt x="9245" y="5866"/>
                    <a:pt x="9764" y="4395"/>
                  </a:cubicBezTo>
                  <a:cubicBezTo>
                    <a:pt x="9929" y="3711"/>
                    <a:pt x="10116" y="2923"/>
                    <a:pt x="10282" y="2156"/>
                  </a:cubicBezTo>
                  <a:cubicBezTo>
                    <a:pt x="10365" y="1451"/>
                    <a:pt x="10448" y="767"/>
                    <a:pt x="10448" y="83"/>
                  </a:cubicBezTo>
                  <a:cubicBezTo>
                    <a:pt x="10282" y="0"/>
                    <a:pt x="10116" y="0"/>
                    <a:pt x="984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7"/>
            <p:cNvSpPr/>
            <p:nvPr/>
          </p:nvSpPr>
          <p:spPr>
            <a:xfrm>
              <a:off x="6417175" y="4222825"/>
              <a:ext cx="196425" cy="148275"/>
            </a:xfrm>
            <a:custGeom>
              <a:avLst/>
              <a:gdLst/>
              <a:ahLst/>
              <a:cxnLst/>
              <a:rect l="l" t="t" r="r" b="b"/>
              <a:pathLst>
                <a:path w="7857" h="5931" extrusionOk="0">
                  <a:moveTo>
                    <a:pt x="1621" y="0"/>
                  </a:moveTo>
                  <a:cubicBezTo>
                    <a:pt x="1285" y="0"/>
                    <a:pt x="953" y="64"/>
                    <a:pt x="684" y="230"/>
                  </a:cubicBezTo>
                  <a:cubicBezTo>
                    <a:pt x="435" y="396"/>
                    <a:pt x="249" y="583"/>
                    <a:pt x="83" y="749"/>
                  </a:cubicBezTo>
                  <a:cubicBezTo>
                    <a:pt x="83" y="832"/>
                    <a:pt x="0" y="832"/>
                    <a:pt x="0" y="914"/>
                  </a:cubicBezTo>
                  <a:lnTo>
                    <a:pt x="0" y="1184"/>
                  </a:lnTo>
                  <a:lnTo>
                    <a:pt x="0" y="1516"/>
                  </a:lnTo>
                  <a:cubicBezTo>
                    <a:pt x="353" y="1267"/>
                    <a:pt x="684" y="1101"/>
                    <a:pt x="1120" y="997"/>
                  </a:cubicBezTo>
                  <a:cubicBezTo>
                    <a:pt x="1244" y="974"/>
                    <a:pt x="1361" y="964"/>
                    <a:pt x="1476" y="964"/>
                  </a:cubicBezTo>
                  <a:cubicBezTo>
                    <a:pt x="1761" y="964"/>
                    <a:pt x="2026" y="1027"/>
                    <a:pt x="2322" y="1101"/>
                  </a:cubicBezTo>
                  <a:cubicBezTo>
                    <a:pt x="3109" y="1433"/>
                    <a:pt x="3711" y="1951"/>
                    <a:pt x="4312" y="2386"/>
                  </a:cubicBezTo>
                  <a:cubicBezTo>
                    <a:pt x="5017" y="2904"/>
                    <a:pt x="5701" y="3423"/>
                    <a:pt x="6219" y="3941"/>
                  </a:cubicBezTo>
                  <a:cubicBezTo>
                    <a:pt x="6820" y="4542"/>
                    <a:pt x="7338" y="5143"/>
                    <a:pt x="7691" y="5931"/>
                  </a:cubicBezTo>
                  <a:cubicBezTo>
                    <a:pt x="7691" y="5848"/>
                    <a:pt x="7691" y="5765"/>
                    <a:pt x="7774" y="5579"/>
                  </a:cubicBezTo>
                  <a:lnTo>
                    <a:pt x="7774" y="5247"/>
                  </a:lnTo>
                  <a:cubicBezTo>
                    <a:pt x="7856" y="4977"/>
                    <a:pt x="7774" y="4729"/>
                    <a:pt x="7691" y="4542"/>
                  </a:cubicBezTo>
                  <a:cubicBezTo>
                    <a:pt x="7504" y="4024"/>
                    <a:pt x="7255" y="3589"/>
                    <a:pt x="6903" y="3257"/>
                  </a:cubicBezTo>
                  <a:cubicBezTo>
                    <a:pt x="6302" y="2552"/>
                    <a:pt x="5535" y="1951"/>
                    <a:pt x="4830" y="1350"/>
                  </a:cubicBezTo>
                  <a:cubicBezTo>
                    <a:pt x="4395" y="1101"/>
                    <a:pt x="4063" y="832"/>
                    <a:pt x="3628" y="583"/>
                  </a:cubicBezTo>
                  <a:cubicBezTo>
                    <a:pt x="3192" y="396"/>
                    <a:pt x="2674" y="148"/>
                    <a:pt x="2239" y="65"/>
                  </a:cubicBezTo>
                  <a:cubicBezTo>
                    <a:pt x="2041" y="25"/>
                    <a:pt x="1830" y="0"/>
                    <a:pt x="162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7"/>
            <p:cNvSpPr/>
            <p:nvPr/>
          </p:nvSpPr>
          <p:spPr>
            <a:xfrm>
              <a:off x="6073575" y="4694975"/>
              <a:ext cx="650400" cy="119675"/>
            </a:xfrm>
            <a:custGeom>
              <a:avLst/>
              <a:gdLst/>
              <a:ahLst/>
              <a:cxnLst/>
              <a:rect l="l" t="t" r="r" b="b"/>
              <a:pathLst>
                <a:path w="26016" h="4787" extrusionOk="0">
                  <a:moveTo>
                    <a:pt x="1908" y="1"/>
                  </a:moveTo>
                  <a:cubicBezTo>
                    <a:pt x="1825" y="84"/>
                    <a:pt x="871" y="768"/>
                    <a:pt x="353" y="1908"/>
                  </a:cubicBezTo>
                  <a:lnTo>
                    <a:pt x="1" y="2156"/>
                  </a:lnTo>
                  <a:lnTo>
                    <a:pt x="353" y="2322"/>
                  </a:lnTo>
                  <a:lnTo>
                    <a:pt x="1" y="2592"/>
                  </a:lnTo>
                  <a:lnTo>
                    <a:pt x="353" y="2758"/>
                  </a:lnTo>
                  <a:lnTo>
                    <a:pt x="1" y="3027"/>
                  </a:lnTo>
                  <a:lnTo>
                    <a:pt x="353" y="3193"/>
                  </a:lnTo>
                  <a:lnTo>
                    <a:pt x="1" y="3462"/>
                  </a:lnTo>
                  <a:lnTo>
                    <a:pt x="353" y="3628"/>
                  </a:lnTo>
                  <a:cubicBezTo>
                    <a:pt x="353" y="3628"/>
                    <a:pt x="1037" y="4499"/>
                    <a:pt x="6137" y="4748"/>
                  </a:cubicBezTo>
                  <a:cubicBezTo>
                    <a:pt x="6970" y="4775"/>
                    <a:pt x="7961" y="4786"/>
                    <a:pt x="9044" y="4786"/>
                  </a:cubicBezTo>
                  <a:cubicBezTo>
                    <a:pt x="14588" y="4786"/>
                    <a:pt x="22511" y="4482"/>
                    <a:pt x="23673" y="4395"/>
                  </a:cubicBezTo>
                  <a:cubicBezTo>
                    <a:pt x="25580" y="4312"/>
                    <a:pt x="26016" y="3545"/>
                    <a:pt x="23425" y="3276"/>
                  </a:cubicBezTo>
                  <a:cubicBezTo>
                    <a:pt x="20916" y="3027"/>
                    <a:pt x="18761" y="3193"/>
                    <a:pt x="19797" y="166"/>
                  </a:cubicBezTo>
                  <a:lnTo>
                    <a:pt x="17724" y="166"/>
                  </a:lnTo>
                  <a:cubicBezTo>
                    <a:pt x="17807" y="249"/>
                    <a:pt x="18242" y="1203"/>
                    <a:pt x="17724" y="2073"/>
                  </a:cubicBezTo>
                  <a:cubicBezTo>
                    <a:pt x="17194" y="2886"/>
                    <a:pt x="16364" y="2946"/>
                    <a:pt x="14745" y="2946"/>
                  </a:cubicBezTo>
                  <a:cubicBezTo>
                    <a:pt x="14464" y="2946"/>
                    <a:pt x="14159" y="2944"/>
                    <a:pt x="13827" y="2944"/>
                  </a:cubicBezTo>
                  <a:cubicBezTo>
                    <a:pt x="13403" y="2944"/>
                    <a:pt x="12982" y="2956"/>
                    <a:pt x="12582" y="2956"/>
                  </a:cubicBezTo>
                  <a:cubicBezTo>
                    <a:pt x="10871" y="2956"/>
                    <a:pt x="9546" y="2738"/>
                    <a:pt x="10034" y="436"/>
                  </a:cubicBezTo>
                  <a:lnTo>
                    <a:pt x="8127" y="436"/>
                  </a:lnTo>
                  <a:cubicBezTo>
                    <a:pt x="8209" y="685"/>
                    <a:pt x="8396" y="1286"/>
                    <a:pt x="8209" y="1908"/>
                  </a:cubicBezTo>
                  <a:cubicBezTo>
                    <a:pt x="8127" y="2509"/>
                    <a:pt x="7007" y="2758"/>
                    <a:pt x="5618" y="2758"/>
                  </a:cubicBezTo>
                  <a:cubicBezTo>
                    <a:pt x="4147" y="2758"/>
                    <a:pt x="3628" y="2675"/>
                    <a:pt x="3027" y="2426"/>
                  </a:cubicBezTo>
                  <a:cubicBezTo>
                    <a:pt x="2426" y="2073"/>
                    <a:pt x="2260" y="1037"/>
                    <a:pt x="3110" y="84"/>
                  </a:cubicBezTo>
                  <a:lnTo>
                    <a:pt x="3027" y="84"/>
                  </a:lnTo>
                  <a:lnTo>
                    <a:pt x="1908"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5" name="Google Shape;405;p37"/>
          <p:cNvGrpSpPr/>
          <p:nvPr/>
        </p:nvGrpSpPr>
        <p:grpSpPr>
          <a:xfrm rot="-1088703">
            <a:off x="6368396" y="3313333"/>
            <a:ext cx="2232633" cy="1133098"/>
            <a:chOff x="2508700" y="4302150"/>
            <a:chExt cx="1105925" cy="561275"/>
          </a:xfrm>
        </p:grpSpPr>
        <p:sp>
          <p:nvSpPr>
            <p:cNvPr id="406" name="Google Shape;406;p37"/>
            <p:cNvSpPr/>
            <p:nvPr/>
          </p:nvSpPr>
          <p:spPr>
            <a:xfrm>
              <a:off x="2508700" y="4302150"/>
              <a:ext cx="1105925" cy="561275"/>
            </a:xfrm>
            <a:custGeom>
              <a:avLst/>
              <a:gdLst/>
              <a:ahLst/>
              <a:cxnLst/>
              <a:rect l="l" t="t" r="r" b="b"/>
              <a:pathLst>
                <a:path w="44237" h="22451" extrusionOk="0">
                  <a:moveTo>
                    <a:pt x="28939" y="1"/>
                  </a:moveTo>
                  <a:cubicBezTo>
                    <a:pt x="25663" y="1"/>
                    <a:pt x="22471" y="1721"/>
                    <a:pt x="20647" y="3193"/>
                  </a:cubicBezTo>
                  <a:cubicBezTo>
                    <a:pt x="19776" y="3877"/>
                    <a:pt x="19009" y="4665"/>
                    <a:pt x="18222" y="5515"/>
                  </a:cubicBezTo>
                  <a:cubicBezTo>
                    <a:pt x="17621" y="6303"/>
                    <a:pt x="17185" y="6904"/>
                    <a:pt x="16771" y="7505"/>
                  </a:cubicBezTo>
                  <a:lnTo>
                    <a:pt x="16584" y="7671"/>
                  </a:lnTo>
                  <a:cubicBezTo>
                    <a:pt x="16418" y="7940"/>
                    <a:pt x="13309" y="11132"/>
                    <a:pt x="9412" y="13205"/>
                  </a:cubicBezTo>
                  <a:lnTo>
                    <a:pt x="8479" y="13371"/>
                  </a:lnTo>
                  <a:cubicBezTo>
                    <a:pt x="7857" y="13475"/>
                    <a:pt x="7256" y="13724"/>
                    <a:pt x="6655" y="13993"/>
                  </a:cubicBezTo>
                  <a:lnTo>
                    <a:pt x="6572" y="13993"/>
                  </a:lnTo>
                  <a:cubicBezTo>
                    <a:pt x="5453" y="14511"/>
                    <a:pt x="3629" y="15444"/>
                    <a:pt x="2862" y="15879"/>
                  </a:cubicBezTo>
                  <a:cubicBezTo>
                    <a:pt x="1120" y="16066"/>
                    <a:pt x="270" y="16584"/>
                    <a:pt x="84" y="17517"/>
                  </a:cubicBezTo>
                  <a:cubicBezTo>
                    <a:pt x="1" y="18305"/>
                    <a:pt x="188" y="18906"/>
                    <a:pt x="353" y="19424"/>
                  </a:cubicBezTo>
                  <a:cubicBezTo>
                    <a:pt x="602" y="19859"/>
                    <a:pt x="872" y="20461"/>
                    <a:pt x="1473" y="20896"/>
                  </a:cubicBezTo>
                  <a:cubicBezTo>
                    <a:pt x="1742" y="21062"/>
                    <a:pt x="2074" y="21248"/>
                    <a:pt x="2426" y="21248"/>
                  </a:cubicBezTo>
                  <a:cubicBezTo>
                    <a:pt x="3027" y="21248"/>
                    <a:pt x="3711" y="20813"/>
                    <a:pt x="4582" y="20108"/>
                  </a:cubicBezTo>
                  <a:cubicBezTo>
                    <a:pt x="5453" y="19859"/>
                    <a:pt x="7443" y="19258"/>
                    <a:pt x="8562" y="18823"/>
                  </a:cubicBezTo>
                  <a:lnTo>
                    <a:pt x="8728" y="18823"/>
                  </a:lnTo>
                  <a:cubicBezTo>
                    <a:pt x="10034" y="18305"/>
                    <a:pt x="10801" y="17704"/>
                    <a:pt x="11153" y="17351"/>
                  </a:cubicBezTo>
                  <a:cubicBezTo>
                    <a:pt x="14947" y="16232"/>
                    <a:pt x="18740" y="16232"/>
                    <a:pt x="19528" y="16232"/>
                  </a:cubicBezTo>
                  <a:lnTo>
                    <a:pt x="20129" y="16232"/>
                  </a:lnTo>
                  <a:lnTo>
                    <a:pt x="21684" y="16398"/>
                  </a:lnTo>
                  <a:cubicBezTo>
                    <a:pt x="22202" y="16481"/>
                    <a:pt x="22720" y="16584"/>
                    <a:pt x="23238" y="16584"/>
                  </a:cubicBezTo>
                  <a:cubicBezTo>
                    <a:pt x="23756" y="16626"/>
                    <a:pt x="24275" y="16646"/>
                    <a:pt x="24782" y="16646"/>
                  </a:cubicBezTo>
                  <a:cubicBezTo>
                    <a:pt x="25290" y="16646"/>
                    <a:pt x="25788" y="16626"/>
                    <a:pt x="26265" y="16584"/>
                  </a:cubicBezTo>
                  <a:cubicBezTo>
                    <a:pt x="28172" y="16398"/>
                    <a:pt x="30245" y="15714"/>
                    <a:pt x="31965" y="14677"/>
                  </a:cubicBezTo>
                  <a:lnTo>
                    <a:pt x="31965" y="14677"/>
                  </a:lnTo>
                  <a:cubicBezTo>
                    <a:pt x="31882" y="15195"/>
                    <a:pt x="31799" y="15714"/>
                    <a:pt x="31799" y="16232"/>
                  </a:cubicBezTo>
                  <a:cubicBezTo>
                    <a:pt x="31799" y="19590"/>
                    <a:pt x="34556" y="22451"/>
                    <a:pt x="38018" y="22451"/>
                  </a:cubicBezTo>
                  <a:cubicBezTo>
                    <a:pt x="41459" y="22451"/>
                    <a:pt x="44237" y="19590"/>
                    <a:pt x="44237" y="16232"/>
                  </a:cubicBezTo>
                  <a:cubicBezTo>
                    <a:pt x="44237" y="12770"/>
                    <a:pt x="41459" y="10013"/>
                    <a:pt x="38018" y="10013"/>
                  </a:cubicBezTo>
                  <a:cubicBezTo>
                    <a:pt x="37313" y="10013"/>
                    <a:pt x="36712" y="10096"/>
                    <a:pt x="36111" y="10262"/>
                  </a:cubicBezTo>
                  <a:cubicBezTo>
                    <a:pt x="36795" y="8541"/>
                    <a:pt x="36712" y="6634"/>
                    <a:pt x="35945" y="4665"/>
                  </a:cubicBezTo>
                  <a:cubicBezTo>
                    <a:pt x="35157" y="2758"/>
                    <a:pt x="33872" y="1369"/>
                    <a:pt x="32048" y="685"/>
                  </a:cubicBezTo>
                  <a:lnTo>
                    <a:pt x="31281" y="333"/>
                  </a:lnTo>
                  <a:cubicBezTo>
                    <a:pt x="31177" y="333"/>
                    <a:pt x="31094" y="333"/>
                    <a:pt x="31012" y="250"/>
                  </a:cubicBezTo>
                  <a:cubicBezTo>
                    <a:pt x="30328" y="84"/>
                    <a:pt x="29623" y="1"/>
                    <a:pt x="28939"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7"/>
            <p:cNvSpPr/>
            <p:nvPr/>
          </p:nvSpPr>
          <p:spPr>
            <a:xfrm>
              <a:off x="2543425" y="4667000"/>
              <a:ext cx="222350" cy="132050"/>
            </a:xfrm>
            <a:custGeom>
              <a:avLst/>
              <a:gdLst/>
              <a:ahLst/>
              <a:cxnLst/>
              <a:rect l="l" t="t" r="r" b="b"/>
              <a:pathLst>
                <a:path w="8894" h="5282" extrusionOk="0">
                  <a:moveTo>
                    <a:pt x="8209" y="0"/>
                  </a:moveTo>
                  <a:cubicBezTo>
                    <a:pt x="8209" y="0"/>
                    <a:pt x="7256" y="0"/>
                    <a:pt x="5867" y="601"/>
                  </a:cubicBezTo>
                  <a:lnTo>
                    <a:pt x="5784" y="684"/>
                  </a:lnTo>
                  <a:cubicBezTo>
                    <a:pt x="4395" y="1285"/>
                    <a:pt x="1908" y="2674"/>
                    <a:pt x="1908" y="2674"/>
                  </a:cubicBezTo>
                  <a:cubicBezTo>
                    <a:pt x="1908" y="2674"/>
                    <a:pt x="167" y="2757"/>
                    <a:pt x="84" y="3192"/>
                  </a:cubicBezTo>
                  <a:cubicBezTo>
                    <a:pt x="1" y="3545"/>
                    <a:pt x="167" y="3959"/>
                    <a:pt x="250" y="4312"/>
                  </a:cubicBezTo>
                  <a:cubicBezTo>
                    <a:pt x="436" y="4664"/>
                    <a:pt x="602" y="4996"/>
                    <a:pt x="954" y="5265"/>
                  </a:cubicBezTo>
                  <a:cubicBezTo>
                    <a:pt x="976" y="5276"/>
                    <a:pt x="1001" y="5281"/>
                    <a:pt x="1029" y="5281"/>
                  </a:cubicBezTo>
                  <a:cubicBezTo>
                    <a:pt x="1439" y="5281"/>
                    <a:pt x="2509" y="4229"/>
                    <a:pt x="2509" y="4229"/>
                  </a:cubicBezTo>
                  <a:cubicBezTo>
                    <a:pt x="2509" y="4229"/>
                    <a:pt x="5266" y="3441"/>
                    <a:pt x="6738" y="2923"/>
                  </a:cubicBezTo>
                  <a:lnTo>
                    <a:pt x="6821" y="2923"/>
                  </a:lnTo>
                  <a:cubicBezTo>
                    <a:pt x="8292" y="2405"/>
                    <a:pt x="8894" y="1721"/>
                    <a:pt x="8894" y="1721"/>
                  </a:cubicBezTo>
                  <a:cubicBezTo>
                    <a:pt x="8894" y="1721"/>
                    <a:pt x="8894" y="1638"/>
                    <a:pt x="8811" y="1638"/>
                  </a:cubicBezTo>
                  <a:cubicBezTo>
                    <a:pt x="8728" y="1555"/>
                    <a:pt x="8541" y="1285"/>
                    <a:pt x="8375" y="1037"/>
                  </a:cubicBezTo>
                  <a:lnTo>
                    <a:pt x="8375" y="954"/>
                  </a:lnTo>
                  <a:lnTo>
                    <a:pt x="8375" y="850"/>
                  </a:lnTo>
                  <a:cubicBezTo>
                    <a:pt x="8209" y="601"/>
                    <a:pt x="8209" y="249"/>
                    <a:pt x="8209" y="83"/>
                  </a:cubicBezTo>
                  <a:lnTo>
                    <a:pt x="8209"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7"/>
            <p:cNvSpPr/>
            <p:nvPr/>
          </p:nvSpPr>
          <p:spPr>
            <a:xfrm>
              <a:off x="2748650" y="4337850"/>
              <a:ext cx="645725" cy="370100"/>
            </a:xfrm>
            <a:custGeom>
              <a:avLst/>
              <a:gdLst/>
              <a:ahLst/>
              <a:cxnLst/>
              <a:rect l="l" t="t" r="r" b="b"/>
              <a:pathLst>
                <a:path w="25829" h="14804" extrusionOk="0">
                  <a:moveTo>
                    <a:pt x="19381" y="723"/>
                  </a:moveTo>
                  <a:cubicBezTo>
                    <a:pt x="19899" y="723"/>
                    <a:pt x="20408" y="777"/>
                    <a:pt x="20895" y="895"/>
                  </a:cubicBezTo>
                  <a:cubicBezTo>
                    <a:pt x="22533" y="1330"/>
                    <a:pt x="23756" y="2366"/>
                    <a:pt x="24440" y="4087"/>
                  </a:cubicBezTo>
                  <a:cubicBezTo>
                    <a:pt x="25124" y="5828"/>
                    <a:pt x="25041" y="7383"/>
                    <a:pt x="24171" y="8834"/>
                  </a:cubicBezTo>
                  <a:cubicBezTo>
                    <a:pt x="22616" y="11342"/>
                    <a:pt x="19092" y="12814"/>
                    <a:pt x="16397" y="13083"/>
                  </a:cubicBezTo>
                  <a:cubicBezTo>
                    <a:pt x="15464" y="13166"/>
                    <a:pt x="14594" y="13166"/>
                    <a:pt x="13806" y="13166"/>
                  </a:cubicBezTo>
                  <a:cubicBezTo>
                    <a:pt x="10883" y="13083"/>
                    <a:pt x="8810" y="12213"/>
                    <a:pt x="8209" y="10741"/>
                  </a:cubicBezTo>
                  <a:cubicBezTo>
                    <a:pt x="7691" y="9352"/>
                    <a:pt x="8458" y="7466"/>
                    <a:pt x="10282" y="5393"/>
                  </a:cubicBezTo>
                  <a:cubicBezTo>
                    <a:pt x="10883" y="4792"/>
                    <a:pt x="11567" y="4087"/>
                    <a:pt x="12438" y="3403"/>
                  </a:cubicBezTo>
                  <a:cubicBezTo>
                    <a:pt x="14155" y="1978"/>
                    <a:pt x="16882" y="723"/>
                    <a:pt x="19381" y="723"/>
                  </a:cubicBezTo>
                  <a:close/>
                  <a:moveTo>
                    <a:pt x="6875" y="9504"/>
                  </a:moveTo>
                  <a:cubicBezTo>
                    <a:pt x="7052" y="9504"/>
                    <a:pt x="7221" y="9563"/>
                    <a:pt x="7339" y="9622"/>
                  </a:cubicBezTo>
                  <a:cubicBezTo>
                    <a:pt x="7339" y="10140"/>
                    <a:pt x="7339" y="10575"/>
                    <a:pt x="7587" y="11093"/>
                  </a:cubicBezTo>
                  <a:cubicBezTo>
                    <a:pt x="7774" y="11529"/>
                    <a:pt x="8023" y="11943"/>
                    <a:pt x="8458" y="12296"/>
                  </a:cubicBezTo>
                  <a:cubicBezTo>
                    <a:pt x="8375" y="12461"/>
                    <a:pt x="8292" y="12648"/>
                    <a:pt x="8106" y="12731"/>
                  </a:cubicBezTo>
                  <a:cubicBezTo>
                    <a:pt x="6385" y="12897"/>
                    <a:pt x="3877" y="13166"/>
                    <a:pt x="1369" y="13850"/>
                  </a:cubicBezTo>
                  <a:cubicBezTo>
                    <a:pt x="1286" y="13767"/>
                    <a:pt x="1203" y="13602"/>
                    <a:pt x="1203" y="13498"/>
                  </a:cubicBezTo>
                  <a:cubicBezTo>
                    <a:pt x="3359" y="12213"/>
                    <a:pt x="5349" y="10658"/>
                    <a:pt x="6655" y="9539"/>
                  </a:cubicBezTo>
                  <a:cubicBezTo>
                    <a:pt x="6727" y="9514"/>
                    <a:pt x="6802" y="9504"/>
                    <a:pt x="6875" y="9504"/>
                  </a:cubicBezTo>
                  <a:close/>
                  <a:moveTo>
                    <a:pt x="19300" y="1"/>
                  </a:moveTo>
                  <a:cubicBezTo>
                    <a:pt x="16619" y="1"/>
                    <a:pt x="13764" y="1311"/>
                    <a:pt x="12003" y="2802"/>
                  </a:cubicBezTo>
                  <a:cubicBezTo>
                    <a:pt x="11049" y="3569"/>
                    <a:pt x="10365" y="4273"/>
                    <a:pt x="9764" y="5040"/>
                  </a:cubicBezTo>
                  <a:cubicBezTo>
                    <a:pt x="9059" y="5724"/>
                    <a:pt x="8541" y="6512"/>
                    <a:pt x="8106" y="7113"/>
                  </a:cubicBezTo>
                  <a:cubicBezTo>
                    <a:pt x="7774" y="7549"/>
                    <a:pt x="4312" y="11093"/>
                    <a:pt x="0" y="13249"/>
                  </a:cubicBezTo>
                  <a:cubicBezTo>
                    <a:pt x="0" y="13415"/>
                    <a:pt x="0" y="13767"/>
                    <a:pt x="166" y="14016"/>
                  </a:cubicBezTo>
                  <a:lnTo>
                    <a:pt x="166" y="14120"/>
                  </a:lnTo>
                  <a:lnTo>
                    <a:pt x="166" y="14203"/>
                  </a:lnTo>
                  <a:cubicBezTo>
                    <a:pt x="332" y="14451"/>
                    <a:pt x="519" y="14721"/>
                    <a:pt x="602" y="14804"/>
                  </a:cubicBezTo>
                  <a:cubicBezTo>
                    <a:pt x="4371" y="13614"/>
                    <a:pt x="8370" y="13386"/>
                    <a:pt x="9985" y="13386"/>
                  </a:cubicBezTo>
                  <a:cubicBezTo>
                    <a:pt x="10368" y="13386"/>
                    <a:pt x="10617" y="13399"/>
                    <a:pt x="10697" y="13415"/>
                  </a:cubicBezTo>
                  <a:cubicBezTo>
                    <a:pt x="11650" y="13602"/>
                    <a:pt x="12604" y="13767"/>
                    <a:pt x="13723" y="13850"/>
                  </a:cubicBezTo>
                  <a:cubicBezTo>
                    <a:pt x="14594" y="13850"/>
                    <a:pt x="15547" y="13850"/>
                    <a:pt x="16501" y="13767"/>
                  </a:cubicBezTo>
                  <a:cubicBezTo>
                    <a:pt x="19341" y="13498"/>
                    <a:pt x="23134" y="11943"/>
                    <a:pt x="24792" y="9186"/>
                  </a:cubicBezTo>
                  <a:cubicBezTo>
                    <a:pt x="25725" y="7549"/>
                    <a:pt x="25829" y="5724"/>
                    <a:pt x="25041" y="3838"/>
                  </a:cubicBezTo>
                  <a:cubicBezTo>
                    <a:pt x="24274" y="1931"/>
                    <a:pt x="22885" y="646"/>
                    <a:pt x="21061" y="211"/>
                  </a:cubicBezTo>
                  <a:cubicBezTo>
                    <a:pt x="20492" y="66"/>
                    <a:pt x="19901" y="1"/>
                    <a:pt x="1930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7"/>
            <p:cNvSpPr/>
            <p:nvPr/>
          </p:nvSpPr>
          <p:spPr>
            <a:xfrm>
              <a:off x="2953875" y="4440000"/>
              <a:ext cx="405775" cy="166375"/>
            </a:xfrm>
            <a:custGeom>
              <a:avLst/>
              <a:gdLst/>
              <a:ahLst/>
              <a:cxnLst/>
              <a:rect l="l" t="t" r="r" b="b"/>
              <a:pathLst>
                <a:path w="16231" h="6655" extrusionOk="0">
                  <a:moveTo>
                    <a:pt x="16231" y="1"/>
                  </a:moveTo>
                  <a:lnTo>
                    <a:pt x="16231" y="1"/>
                  </a:lnTo>
                  <a:cubicBezTo>
                    <a:pt x="14842" y="519"/>
                    <a:pt x="13474" y="1037"/>
                    <a:pt x="12085" y="1556"/>
                  </a:cubicBezTo>
                  <a:cubicBezTo>
                    <a:pt x="11484" y="1908"/>
                    <a:pt x="10779" y="2157"/>
                    <a:pt x="10095" y="2509"/>
                  </a:cubicBezTo>
                  <a:cubicBezTo>
                    <a:pt x="10779" y="2260"/>
                    <a:pt x="11484" y="1991"/>
                    <a:pt x="12168" y="1742"/>
                  </a:cubicBezTo>
                  <a:cubicBezTo>
                    <a:pt x="13557" y="1224"/>
                    <a:pt x="14842" y="602"/>
                    <a:pt x="16231" y="1"/>
                  </a:cubicBezTo>
                  <a:close/>
                  <a:moveTo>
                    <a:pt x="10095" y="2509"/>
                  </a:moveTo>
                  <a:lnTo>
                    <a:pt x="10095" y="2509"/>
                  </a:lnTo>
                  <a:cubicBezTo>
                    <a:pt x="9411" y="2779"/>
                    <a:pt x="8810" y="3027"/>
                    <a:pt x="8105" y="3297"/>
                  </a:cubicBezTo>
                  <a:cubicBezTo>
                    <a:pt x="6737" y="3815"/>
                    <a:pt x="5348" y="4333"/>
                    <a:pt x="4042" y="4934"/>
                  </a:cubicBezTo>
                  <a:cubicBezTo>
                    <a:pt x="2674" y="5453"/>
                    <a:pt x="1368" y="6054"/>
                    <a:pt x="0" y="6655"/>
                  </a:cubicBezTo>
                  <a:cubicBezTo>
                    <a:pt x="1368" y="6220"/>
                    <a:pt x="2757" y="5618"/>
                    <a:pt x="4146" y="5100"/>
                  </a:cubicBezTo>
                  <a:cubicBezTo>
                    <a:pt x="5431" y="4582"/>
                    <a:pt x="6820" y="3981"/>
                    <a:pt x="8105" y="3380"/>
                  </a:cubicBezTo>
                  <a:cubicBezTo>
                    <a:pt x="8810" y="3110"/>
                    <a:pt x="9494" y="2779"/>
                    <a:pt x="10095" y="250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7"/>
            <p:cNvSpPr/>
            <p:nvPr/>
          </p:nvSpPr>
          <p:spPr>
            <a:xfrm>
              <a:off x="2977175" y="4474725"/>
              <a:ext cx="391300" cy="161725"/>
            </a:xfrm>
            <a:custGeom>
              <a:avLst/>
              <a:gdLst/>
              <a:ahLst/>
              <a:cxnLst/>
              <a:rect l="l" t="t" r="r" b="b"/>
              <a:pathLst>
                <a:path w="15652" h="6469" extrusionOk="0">
                  <a:moveTo>
                    <a:pt x="15651" y="1"/>
                  </a:moveTo>
                  <a:lnTo>
                    <a:pt x="11754" y="1555"/>
                  </a:lnTo>
                  <a:cubicBezTo>
                    <a:pt x="11070" y="1804"/>
                    <a:pt x="10469" y="2157"/>
                    <a:pt x="9764" y="2426"/>
                  </a:cubicBezTo>
                  <a:cubicBezTo>
                    <a:pt x="9163" y="2675"/>
                    <a:pt x="8479" y="2944"/>
                    <a:pt x="7878" y="3193"/>
                  </a:cubicBezTo>
                  <a:cubicBezTo>
                    <a:pt x="6489" y="3711"/>
                    <a:pt x="5183" y="4229"/>
                    <a:pt x="3898" y="4748"/>
                  </a:cubicBezTo>
                  <a:cubicBezTo>
                    <a:pt x="2592" y="5266"/>
                    <a:pt x="1307" y="5867"/>
                    <a:pt x="1" y="6468"/>
                  </a:cubicBezTo>
                  <a:lnTo>
                    <a:pt x="105" y="6468"/>
                  </a:lnTo>
                  <a:lnTo>
                    <a:pt x="3981" y="4914"/>
                  </a:lnTo>
                  <a:cubicBezTo>
                    <a:pt x="5287" y="4395"/>
                    <a:pt x="6572" y="3877"/>
                    <a:pt x="7878" y="3276"/>
                  </a:cubicBezTo>
                  <a:cubicBezTo>
                    <a:pt x="8562" y="3027"/>
                    <a:pt x="9163" y="2675"/>
                    <a:pt x="9847" y="2426"/>
                  </a:cubicBezTo>
                  <a:cubicBezTo>
                    <a:pt x="10469" y="2157"/>
                    <a:pt x="11153" y="1991"/>
                    <a:pt x="11754" y="1721"/>
                  </a:cubicBezTo>
                  <a:cubicBezTo>
                    <a:pt x="13143" y="1120"/>
                    <a:pt x="14428" y="602"/>
                    <a:pt x="156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7"/>
            <p:cNvSpPr/>
            <p:nvPr/>
          </p:nvSpPr>
          <p:spPr>
            <a:xfrm>
              <a:off x="2968900" y="4379900"/>
              <a:ext cx="345150" cy="142525"/>
            </a:xfrm>
            <a:custGeom>
              <a:avLst/>
              <a:gdLst/>
              <a:ahLst/>
              <a:cxnLst/>
              <a:rect l="l" t="t" r="r" b="b"/>
              <a:pathLst>
                <a:path w="13806" h="5701" extrusionOk="0">
                  <a:moveTo>
                    <a:pt x="13806" y="0"/>
                  </a:moveTo>
                  <a:lnTo>
                    <a:pt x="13806" y="0"/>
                  </a:lnTo>
                  <a:cubicBezTo>
                    <a:pt x="12604" y="415"/>
                    <a:pt x="11484" y="850"/>
                    <a:pt x="10282" y="1368"/>
                  </a:cubicBezTo>
                  <a:cubicBezTo>
                    <a:pt x="9764" y="1638"/>
                    <a:pt x="9142" y="1887"/>
                    <a:pt x="8624" y="2156"/>
                  </a:cubicBezTo>
                  <a:cubicBezTo>
                    <a:pt x="9245" y="1970"/>
                    <a:pt x="9764" y="1721"/>
                    <a:pt x="10365" y="1555"/>
                  </a:cubicBezTo>
                  <a:cubicBezTo>
                    <a:pt x="11484" y="1037"/>
                    <a:pt x="12686" y="601"/>
                    <a:pt x="13806" y="0"/>
                  </a:cubicBezTo>
                  <a:close/>
                  <a:moveTo>
                    <a:pt x="8623" y="2156"/>
                  </a:moveTo>
                  <a:lnTo>
                    <a:pt x="8623" y="2156"/>
                  </a:lnTo>
                  <a:cubicBezTo>
                    <a:pt x="8022" y="2405"/>
                    <a:pt x="7421" y="2591"/>
                    <a:pt x="6903" y="2840"/>
                  </a:cubicBezTo>
                  <a:cubicBezTo>
                    <a:pt x="5701" y="3276"/>
                    <a:pt x="4581" y="3711"/>
                    <a:pt x="3358" y="4229"/>
                  </a:cubicBezTo>
                  <a:cubicBezTo>
                    <a:pt x="2239" y="4664"/>
                    <a:pt x="1120" y="5183"/>
                    <a:pt x="0" y="5701"/>
                  </a:cubicBezTo>
                  <a:cubicBezTo>
                    <a:pt x="1120" y="5348"/>
                    <a:pt x="2322" y="4830"/>
                    <a:pt x="3441" y="4395"/>
                  </a:cubicBezTo>
                  <a:cubicBezTo>
                    <a:pt x="4664" y="3877"/>
                    <a:pt x="5784" y="3441"/>
                    <a:pt x="6903" y="2923"/>
                  </a:cubicBezTo>
                  <a:cubicBezTo>
                    <a:pt x="7504" y="2674"/>
                    <a:pt x="8022" y="2405"/>
                    <a:pt x="8623"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7"/>
            <p:cNvSpPr/>
            <p:nvPr/>
          </p:nvSpPr>
          <p:spPr>
            <a:xfrm>
              <a:off x="2951275" y="4407875"/>
              <a:ext cx="391275" cy="161725"/>
            </a:xfrm>
            <a:custGeom>
              <a:avLst/>
              <a:gdLst/>
              <a:ahLst/>
              <a:cxnLst/>
              <a:rect l="l" t="t" r="r" b="b"/>
              <a:pathLst>
                <a:path w="15651" h="6469" extrusionOk="0">
                  <a:moveTo>
                    <a:pt x="15547" y="1"/>
                  </a:moveTo>
                  <a:lnTo>
                    <a:pt x="11671" y="1555"/>
                  </a:lnTo>
                  <a:cubicBezTo>
                    <a:pt x="10987" y="1804"/>
                    <a:pt x="10365" y="2157"/>
                    <a:pt x="9764" y="2405"/>
                  </a:cubicBezTo>
                  <a:cubicBezTo>
                    <a:pt x="10365" y="2157"/>
                    <a:pt x="11070" y="1991"/>
                    <a:pt x="11754" y="1721"/>
                  </a:cubicBezTo>
                  <a:cubicBezTo>
                    <a:pt x="13060" y="1203"/>
                    <a:pt x="14345" y="602"/>
                    <a:pt x="15651" y="1"/>
                  </a:cubicBezTo>
                  <a:close/>
                  <a:moveTo>
                    <a:pt x="9764" y="2405"/>
                  </a:moveTo>
                  <a:cubicBezTo>
                    <a:pt x="9080" y="2675"/>
                    <a:pt x="8396" y="2924"/>
                    <a:pt x="7774" y="3193"/>
                  </a:cubicBezTo>
                  <a:cubicBezTo>
                    <a:pt x="6489" y="3711"/>
                    <a:pt x="5100" y="4229"/>
                    <a:pt x="3815" y="4748"/>
                  </a:cubicBezTo>
                  <a:cubicBezTo>
                    <a:pt x="2509" y="5266"/>
                    <a:pt x="1224" y="5867"/>
                    <a:pt x="1" y="6468"/>
                  </a:cubicBezTo>
                  <a:lnTo>
                    <a:pt x="3898" y="4913"/>
                  </a:lnTo>
                  <a:cubicBezTo>
                    <a:pt x="5183" y="4395"/>
                    <a:pt x="6489" y="3877"/>
                    <a:pt x="7774" y="3276"/>
                  </a:cubicBezTo>
                  <a:cubicBezTo>
                    <a:pt x="8479" y="3027"/>
                    <a:pt x="9080" y="2675"/>
                    <a:pt x="9764" y="2405"/>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7"/>
            <p:cNvSpPr/>
            <p:nvPr/>
          </p:nvSpPr>
          <p:spPr>
            <a:xfrm>
              <a:off x="3011900" y="4360200"/>
              <a:ext cx="257075" cy="105750"/>
            </a:xfrm>
            <a:custGeom>
              <a:avLst/>
              <a:gdLst/>
              <a:ahLst/>
              <a:cxnLst/>
              <a:rect l="l" t="t" r="r" b="b"/>
              <a:pathLst>
                <a:path w="10283" h="4230" extrusionOk="0">
                  <a:moveTo>
                    <a:pt x="10282" y="1"/>
                  </a:moveTo>
                  <a:cubicBezTo>
                    <a:pt x="9329" y="270"/>
                    <a:pt x="8458" y="602"/>
                    <a:pt x="7691" y="954"/>
                  </a:cubicBezTo>
                  <a:cubicBezTo>
                    <a:pt x="7256" y="1120"/>
                    <a:pt x="6821" y="1389"/>
                    <a:pt x="6385" y="1555"/>
                  </a:cubicBezTo>
                  <a:cubicBezTo>
                    <a:pt x="5971" y="1721"/>
                    <a:pt x="5535" y="1908"/>
                    <a:pt x="5100" y="2074"/>
                  </a:cubicBezTo>
                  <a:cubicBezTo>
                    <a:pt x="4230" y="2426"/>
                    <a:pt x="3380" y="2758"/>
                    <a:pt x="2509" y="3110"/>
                  </a:cubicBezTo>
                  <a:cubicBezTo>
                    <a:pt x="1638" y="3462"/>
                    <a:pt x="789" y="3794"/>
                    <a:pt x="1" y="4229"/>
                  </a:cubicBezTo>
                  <a:cubicBezTo>
                    <a:pt x="871" y="3981"/>
                    <a:pt x="1721" y="3628"/>
                    <a:pt x="2592" y="3276"/>
                  </a:cubicBezTo>
                  <a:cubicBezTo>
                    <a:pt x="3463" y="2944"/>
                    <a:pt x="4312" y="2509"/>
                    <a:pt x="5100" y="2156"/>
                  </a:cubicBezTo>
                  <a:cubicBezTo>
                    <a:pt x="5535" y="1991"/>
                    <a:pt x="5971" y="1825"/>
                    <a:pt x="6385" y="1638"/>
                  </a:cubicBezTo>
                  <a:cubicBezTo>
                    <a:pt x="6821" y="1472"/>
                    <a:pt x="7256" y="1307"/>
                    <a:pt x="7691" y="1120"/>
                  </a:cubicBezTo>
                  <a:cubicBezTo>
                    <a:pt x="8562" y="788"/>
                    <a:pt x="9412" y="436"/>
                    <a:pt x="1028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7"/>
            <p:cNvSpPr/>
            <p:nvPr/>
          </p:nvSpPr>
          <p:spPr>
            <a:xfrm>
              <a:off x="3022800" y="4513600"/>
              <a:ext cx="345675" cy="142525"/>
            </a:xfrm>
            <a:custGeom>
              <a:avLst/>
              <a:gdLst/>
              <a:ahLst/>
              <a:cxnLst/>
              <a:rect l="l" t="t" r="r" b="b"/>
              <a:pathLst>
                <a:path w="13827" h="5701" extrusionOk="0">
                  <a:moveTo>
                    <a:pt x="13826" y="0"/>
                  </a:moveTo>
                  <a:lnTo>
                    <a:pt x="13826" y="0"/>
                  </a:lnTo>
                  <a:cubicBezTo>
                    <a:pt x="12686" y="436"/>
                    <a:pt x="11484" y="871"/>
                    <a:pt x="10365" y="1389"/>
                  </a:cubicBezTo>
                  <a:cubicBezTo>
                    <a:pt x="9764" y="1638"/>
                    <a:pt x="9245" y="1907"/>
                    <a:pt x="8644" y="2156"/>
                  </a:cubicBezTo>
                  <a:cubicBezTo>
                    <a:pt x="9245" y="1990"/>
                    <a:pt x="9846" y="1721"/>
                    <a:pt x="10448" y="1555"/>
                  </a:cubicBezTo>
                  <a:cubicBezTo>
                    <a:pt x="11567" y="1037"/>
                    <a:pt x="12686" y="519"/>
                    <a:pt x="13826" y="0"/>
                  </a:cubicBezTo>
                  <a:close/>
                  <a:moveTo>
                    <a:pt x="8644" y="2156"/>
                  </a:moveTo>
                  <a:lnTo>
                    <a:pt x="8644" y="2156"/>
                  </a:lnTo>
                  <a:cubicBezTo>
                    <a:pt x="8126" y="2426"/>
                    <a:pt x="7504" y="2592"/>
                    <a:pt x="6903" y="2840"/>
                  </a:cubicBezTo>
                  <a:cubicBezTo>
                    <a:pt x="5784" y="3276"/>
                    <a:pt x="4581" y="3711"/>
                    <a:pt x="3462" y="4229"/>
                  </a:cubicBezTo>
                  <a:cubicBezTo>
                    <a:pt x="2322" y="4664"/>
                    <a:pt x="1120" y="5183"/>
                    <a:pt x="0" y="5701"/>
                  </a:cubicBezTo>
                  <a:cubicBezTo>
                    <a:pt x="1202" y="5349"/>
                    <a:pt x="2322" y="4830"/>
                    <a:pt x="3545" y="4395"/>
                  </a:cubicBezTo>
                  <a:cubicBezTo>
                    <a:pt x="4664" y="3877"/>
                    <a:pt x="5784" y="3462"/>
                    <a:pt x="6986" y="2944"/>
                  </a:cubicBezTo>
                  <a:cubicBezTo>
                    <a:pt x="7504" y="2675"/>
                    <a:pt x="8126" y="2426"/>
                    <a:pt x="8644"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7"/>
            <p:cNvSpPr/>
            <p:nvPr/>
          </p:nvSpPr>
          <p:spPr>
            <a:xfrm>
              <a:off x="3093800" y="4561275"/>
              <a:ext cx="257050" cy="105750"/>
            </a:xfrm>
            <a:custGeom>
              <a:avLst/>
              <a:gdLst/>
              <a:ahLst/>
              <a:cxnLst/>
              <a:rect l="l" t="t" r="r" b="b"/>
              <a:pathLst>
                <a:path w="10282" h="4230" extrusionOk="0">
                  <a:moveTo>
                    <a:pt x="10282" y="0"/>
                  </a:moveTo>
                  <a:lnTo>
                    <a:pt x="10282" y="0"/>
                  </a:lnTo>
                  <a:cubicBezTo>
                    <a:pt x="9432" y="249"/>
                    <a:pt x="8561" y="602"/>
                    <a:pt x="7690" y="933"/>
                  </a:cubicBezTo>
                  <a:cubicBezTo>
                    <a:pt x="7255" y="1120"/>
                    <a:pt x="6841" y="1369"/>
                    <a:pt x="6405" y="1555"/>
                  </a:cubicBezTo>
                  <a:cubicBezTo>
                    <a:pt x="5970" y="1721"/>
                    <a:pt x="5535" y="1887"/>
                    <a:pt x="5099" y="2073"/>
                  </a:cubicBezTo>
                  <a:cubicBezTo>
                    <a:pt x="4249" y="2405"/>
                    <a:pt x="3379" y="2675"/>
                    <a:pt x="2508" y="3110"/>
                  </a:cubicBezTo>
                  <a:cubicBezTo>
                    <a:pt x="1741" y="3442"/>
                    <a:pt x="871" y="3794"/>
                    <a:pt x="0" y="4229"/>
                  </a:cubicBezTo>
                  <a:cubicBezTo>
                    <a:pt x="871" y="3877"/>
                    <a:pt x="1741" y="3628"/>
                    <a:pt x="2591" y="3276"/>
                  </a:cubicBezTo>
                  <a:cubicBezTo>
                    <a:pt x="3462" y="2923"/>
                    <a:pt x="4332" y="2488"/>
                    <a:pt x="5182" y="2156"/>
                  </a:cubicBezTo>
                  <a:cubicBezTo>
                    <a:pt x="5618" y="1970"/>
                    <a:pt x="6053" y="1721"/>
                    <a:pt x="6488" y="1555"/>
                  </a:cubicBezTo>
                  <a:cubicBezTo>
                    <a:pt x="6924" y="1369"/>
                    <a:pt x="7359" y="1286"/>
                    <a:pt x="7773" y="1120"/>
                  </a:cubicBezTo>
                  <a:cubicBezTo>
                    <a:pt x="8644" y="767"/>
                    <a:pt x="9432" y="415"/>
                    <a:pt x="1028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7"/>
            <p:cNvSpPr/>
            <p:nvPr/>
          </p:nvSpPr>
          <p:spPr>
            <a:xfrm>
              <a:off x="3106750" y="4390250"/>
              <a:ext cx="110400" cy="261750"/>
            </a:xfrm>
            <a:custGeom>
              <a:avLst/>
              <a:gdLst/>
              <a:ahLst/>
              <a:cxnLst/>
              <a:rect l="l" t="t" r="r" b="b"/>
              <a:pathLst>
                <a:path w="4416" h="10470" extrusionOk="0">
                  <a:moveTo>
                    <a:pt x="0" y="1"/>
                  </a:moveTo>
                  <a:lnTo>
                    <a:pt x="0" y="1"/>
                  </a:lnTo>
                  <a:cubicBezTo>
                    <a:pt x="353" y="872"/>
                    <a:pt x="705" y="1742"/>
                    <a:pt x="1037" y="2696"/>
                  </a:cubicBezTo>
                  <a:cubicBezTo>
                    <a:pt x="1389" y="3546"/>
                    <a:pt x="1741" y="4416"/>
                    <a:pt x="2177" y="5287"/>
                  </a:cubicBezTo>
                  <a:cubicBezTo>
                    <a:pt x="2343" y="5701"/>
                    <a:pt x="2508" y="6137"/>
                    <a:pt x="2695" y="6572"/>
                  </a:cubicBezTo>
                  <a:cubicBezTo>
                    <a:pt x="2944" y="7007"/>
                    <a:pt x="3027" y="7443"/>
                    <a:pt x="3213" y="7878"/>
                  </a:cubicBezTo>
                  <a:cubicBezTo>
                    <a:pt x="3545" y="8728"/>
                    <a:pt x="3980" y="9681"/>
                    <a:pt x="4416" y="10469"/>
                  </a:cubicBezTo>
                  <a:cubicBezTo>
                    <a:pt x="4063" y="9598"/>
                    <a:pt x="3731" y="8728"/>
                    <a:pt x="3379" y="7878"/>
                  </a:cubicBezTo>
                  <a:cubicBezTo>
                    <a:pt x="3213" y="7443"/>
                    <a:pt x="2944" y="7007"/>
                    <a:pt x="2778" y="6572"/>
                  </a:cubicBezTo>
                  <a:cubicBezTo>
                    <a:pt x="2591" y="6137"/>
                    <a:pt x="2426" y="5618"/>
                    <a:pt x="2260" y="5183"/>
                  </a:cubicBezTo>
                  <a:cubicBezTo>
                    <a:pt x="1907" y="4333"/>
                    <a:pt x="1555" y="3463"/>
                    <a:pt x="1223" y="2592"/>
                  </a:cubicBezTo>
                  <a:cubicBezTo>
                    <a:pt x="871" y="1742"/>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7"/>
            <p:cNvSpPr/>
            <p:nvPr/>
          </p:nvSpPr>
          <p:spPr>
            <a:xfrm>
              <a:off x="3152350" y="4371075"/>
              <a:ext cx="109875" cy="263300"/>
            </a:xfrm>
            <a:custGeom>
              <a:avLst/>
              <a:gdLst/>
              <a:ahLst/>
              <a:cxnLst/>
              <a:rect l="l" t="t" r="r" b="b"/>
              <a:pathLst>
                <a:path w="4395" h="10532" extrusionOk="0">
                  <a:moveTo>
                    <a:pt x="0" y="1"/>
                  </a:moveTo>
                  <a:lnTo>
                    <a:pt x="0" y="1"/>
                  </a:lnTo>
                  <a:cubicBezTo>
                    <a:pt x="249" y="872"/>
                    <a:pt x="602" y="1804"/>
                    <a:pt x="1037" y="2675"/>
                  </a:cubicBezTo>
                  <a:cubicBezTo>
                    <a:pt x="1389" y="3546"/>
                    <a:pt x="1721" y="4395"/>
                    <a:pt x="2156" y="5266"/>
                  </a:cubicBezTo>
                  <a:cubicBezTo>
                    <a:pt x="2322" y="5701"/>
                    <a:pt x="2509" y="6137"/>
                    <a:pt x="2674" y="6572"/>
                  </a:cubicBezTo>
                  <a:cubicBezTo>
                    <a:pt x="2840" y="7090"/>
                    <a:pt x="3027" y="7505"/>
                    <a:pt x="3193" y="7940"/>
                  </a:cubicBezTo>
                  <a:cubicBezTo>
                    <a:pt x="3545" y="8811"/>
                    <a:pt x="3980" y="9681"/>
                    <a:pt x="4312" y="10531"/>
                  </a:cubicBezTo>
                  <a:lnTo>
                    <a:pt x="4395" y="10531"/>
                  </a:lnTo>
                  <a:cubicBezTo>
                    <a:pt x="4063" y="9681"/>
                    <a:pt x="3711" y="8728"/>
                    <a:pt x="3358" y="7857"/>
                  </a:cubicBezTo>
                  <a:cubicBezTo>
                    <a:pt x="3110" y="7422"/>
                    <a:pt x="2944" y="6987"/>
                    <a:pt x="2757" y="6572"/>
                  </a:cubicBezTo>
                  <a:cubicBezTo>
                    <a:pt x="2592" y="6137"/>
                    <a:pt x="2426" y="5701"/>
                    <a:pt x="2239" y="5266"/>
                  </a:cubicBezTo>
                  <a:cubicBezTo>
                    <a:pt x="1907" y="4313"/>
                    <a:pt x="1555" y="3463"/>
                    <a:pt x="1203" y="2592"/>
                  </a:cubicBezTo>
                  <a:cubicBezTo>
                    <a:pt x="767" y="1721"/>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7"/>
            <p:cNvSpPr/>
            <p:nvPr/>
          </p:nvSpPr>
          <p:spPr>
            <a:xfrm>
              <a:off x="2992725" y="4487675"/>
              <a:ext cx="73100" cy="177275"/>
            </a:xfrm>
            <a:custGeom>
              <a:avLst/>
              <a:gdLst/>
              <a:ahLst/>
              <a:cxnLst/>
              <a:rect l="l" t="t" r="r" b="b"/>
              <a:pathLst>
                <a:path w="2924" h="7091" extrusionOk="0">
                  <a:moveTo>
                    <a:pt x="1" y="1"/>
                  </a:moveTo>
                  <a:lnTo>
                    <a:pt x="1" y="1"/>
                  </a:lnTo>
                  <a:cubicBezTo>
                    <a:pt x="333" y="1203"/>
                    <a:pt x="851" y="2426"/>
                    <a:pt x="1369" y="3546"/>
                  </a:cubicBezTo>
                  <a:cubicBezTo>
                    <a:pt x="1556" y="3877"/>
                    <a:pt x="1638" y="4147"/>
                    <a:pt x="1721" y="4396"/>
                  </a:cubicBezTo>
                  <a:cubicBezTo>
                    <a:pt x="1887" y="4748"/>
                    <a:pt x="1970" y="5017"/>
                    <a:pt x="2074" y="5349"/>
                  </a:cubicBezTo>
                  <a:cubicBezTo>
                    <a:pt x="2323" y="5950"/>
                    <a:pt x="2592" y="6468"/>
                    <a:pt x="2841" y="7090"/>
                  </a:cubicBezTo>
                  <a:lnTo>
                    <a:pt x="2924" y="7090"/>
                  </a:lnTo>
                  <a:cubicBezTo>
                    <a:pt x="2675" y="6468"/>
                    <a:pt x="2488" y="5867"/>
                    <a:pt x="2240" y="5266"/>
                  </a:cubicBezTo>
                  <a:cubicBezTo>
                    <a:pt x="2074" y="5017"/>
                    <a:pt x="1970" y="4748"/>
                    <a:pt x="1804" y="4396"/>
                  </a:cubicBezTo>
                  <a:cubicBezTo>
                    <a:pt x="1721" y="4147"/>
                    <a:pt x="1556" y="3794"/>
                    <a:pt x="1452" y="3546"/>
                  </a:cubicBezTo>
                  <a:cubicBezTo>
                    <a:pt x="1037" y="2323"/>
                    <a:pt x="602" y="1120"/>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7"/>
            <p:cNvSpPr/>
            <p:nvPr/>
          </p:nvSpPr>
          <p:spPr>
            <a:xfrm>
              <a:off x="3026925" y="4448825"/>
              <a:ext cx="90725" cy="218200"/>
            </a:xfrm>
            <a:custGeom>
              <a:avLst/>
              <a:gdLst/>
              <a:ahLst/>
              <a:cxnLst/>
              <a:rect l="l" t="t" r="r" b="b"/>
              <a:pathLst>
                <a:path w="3629" h="8728" extrusionOk="0">
                  <a:moveTo>
                    <a:pt x="1" y="0"/>
                  </a:moveTo>
                  <a:cubicBezTo>
                    <a:pt x="519" y="1555"/>
                    <a:pt x="1120" y="2944"/>
                    <a:pt x="1825" y="4395"/>
                  </a:cubicBezTo>
                  <a:cubicBezTo>
                    <a:pt x="1991" y="4747"/>
                    <a:pt x="2074" y="5100"/>
                    <a:pt x="2260" y="5431"/>
                  </a:cubicBezTo>
                  <a:cubicBezTo>
                    <a:pt x="2426" y="5867"/>
                    <a:pt x="2509" y="6219"/>
                    <a:pt x="2675" y="6571"/>
                  </a:cubicBezTo>
                  <a:cubicBezTo>
                    <a:pt x="2944" y="7338"/>
                    <a:pt x="3297" y="8022"/>
                    <a:pt x="3629" y="8727"/>
                  </a:cubicBezTo>
                  <a:cubicBezTo>
                    <a:pt x="3380" y="7940"/>
                    <a:pt x="3110" y="7255"/>
                    <a:pt x="2779" y="6468"/>
                  </a:cubicBezTo>
                  <a:cubicBezTo>
                    <a:pt x="2675" y="6136"/>
                    <a:pt x="2509" y="5784"/>
                    <a:pt x="2343" y="5431"/>
                  </a:cubicBezTo>
                  <a:cubicBezTo>
                    <a:pt x="2157" y="5100"/>
                    <a:pt x="1991" y="4747"/>
                    <a:pt x="1908" y="4312"/>
                  </a:cubicBezTo>
                  <a:cubicBezTo>
                    <a:pt x="1390" y="2840"/>
                    <a:pt x="789" y="1472"/>
                    <a:pt x="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37"/>
            <p:cNvSpPr/>
            <p:nvPr/>
          </p:nvSpPr>
          <p:spPr>
            <a:xfrm>
              <a:off x="3065800" y="4416175"/>
              <a:ext cx="103675" cy="246175"/>
            </a:xfrm>
            <a:custGeom>
              <a:avLst/>
              <a:gdLst/>
              <a:ahLst/>
              <a:cxnLst/>
              <a:rect l="l" t="t" r="r" b="b"/>
              <a:pathLst>
                <a:path w="4147" h="9847" extrusionOk="0">
                  <a:moveTo>
                    <a:pt x="1" y="0"/>
                  </a:moveTo>
                  <a:cubicBezTo>
                    <a:pt x="602" y="1659"/>
                    <a:pt x="1307" y="3379"/>
                    <a:pt x="1991" y="4934"/>
                  </a:cubicBezTo>
                  <a:cubicBezTo>
                    <a:pt x="2156" y="5369"/>
                    <a:pt x="2426" y="5804"/>
                    <a:pt x="2509" y="6219"/>
                  </a:cubicBezTo>
                  <a:cubicBezTo>
                    <a:pt x="2675" y="6571"/>
                    <a:pt x="2861" y="7007"/>
                    <a:pt x="3027" y="7442"/>
                  </a:cubicBezTo>
                  <a:cubicBezTo>
                    <a:pt x="3379" y="8292"/>
                    <a:pt x="3711" y="9080"/>
                    <a:pt x="4064" y="9847"/>
                  </a:cubicBezTo>
                  <a:lnTo>
                    <a:pt x="4146" y="9847"/>
                  </a:lnTo>
                  <a:cubicBezTo>
                    <a:pt x="3815" y="8997"/>
                    <a:pt x="3545" y="8209"/>
                    <a:pt x="3193" y="7359"/>
                  </a:cubicBezTo>
                  <a:cubicBezTo>
                    <a:pt x="2944" y="7007"/>
                    <a:pt x="2778" y="6571"/>
                    <a:pt x="2592" y="6136"/>
                  </a:cubicBezTo>
                  <a:cubicBezTo>
                    <a:pt x="2426" y="5804"/>
                    <a:pt x="2260" y="5369"/>
                    <a:pt x="2074" y="4934"/>
                  </a:cubicBezTo>
                  <a:cubicBezTo>
                    <a:pt x="1472" y="3296"/>
                    <a:pt x="788" y="1555"/>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7"/>
            <p:cNvSpPr/>
            <p:nvPr/>
          </p:nvSpPr>
          <p:spPr>
            <a:xfrm>
              <a:off x="2960075" y="4537425"/>
              <a:ext cx="47700" cy="114575"/>
            </a:xfrm>
            <a:custGeom>
              <a:avLst/>
              <a:gdLst/>
              <a:ahLst/>
              <a:cxnLst/>
              <a:rect l="l" t="t" r="r" b="b"/>
              <a:pathLst>
                <a:path w="1908" h="4583" extrusionOk="0">
                  <a:moveTo>
                    <a:pt x="1" y="1"/>
                  </a:moveTo>
                  <a:lnTo>
                    <a:pt x="1" y="84"/>
                  </a:lnTo>
                  <a:cubicBezTo>
                    <a:pt x="167" y="851"/>
                    <a:pt x="519" y="1556"/>
                    <a:pt x="872" y="2323"/>
                  </a:cubicBezTo>
                  <a:cubicBezTo>
                    <a:pt x="954" y="2509"/>
                    <a:pt x="1120" y="2675"/>
                    <a:pt x="1120" y="2841"/>
                  </a:cubicBezTo>
                  <a:cubicBezTo>
                    <a:pt x="1203" y="3110"/>
                    <a:pt x="1307" y="3276"/>
                    <a:pt x="1390" y="3442"/>
                  </a:cubicBezTo>
                  <a:cubicBezTo>
                    <a:pt x="1473" y="3877"/>
                    <a:pt x="1639" y="4230"/>
                    <a:pt x="1908" y="4582"/>
                  </a:cubicBezTo>
                  <a:cubicBezTo>
                    <a:pt x="1825" y="4147"/>
                    <a:pt x="1639" y="3794"/>
                    <a:pt x="1473" y="3359"/>
                  </a:cubicBezTo>
                  <a:cubicBezTo>
                    <a:pt x="1390" y="3193"/>
                    <a:pt x="1307" y="3027"/>
                    <a:pt x="1203" y="2841"/>
                  </a:cubicBezTo>
                  <a:cubicBezTo>
                    <a:pt x="1120" y="2675"/>
                    <a:pt x="1037" y="2509"/>
                    <a:pt x="954" y="2240"/>
                  </a:cubicBezTo>
                  <a:cubicBezTo>
                    <a:pt x="789" y="1473"/>
                    <a:pt x="436" y="768"/>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7"/>
            <p:cNvSpPr/>
            <p:nvPr/>
          </p:nvSpPr>
          <p:spPr>
            <a:xfrm>
              <a:off x="3200025" y="4358125"/>
              <a:ext cx="103675" cy="252400"/>
            </a:xfrm>
            <a:custGeom>
              <a:avLst/>
              <a:gdLst/>
              <a:ahLst/>
              <a:cxnLst/>
              <a:rect l="l" t="t" r="r" b="b"/>
              <a:pathLst>
                <a:path w="4147" h="10096" extrusionOk="0">
                  <a:moveTo>
                    <a:pt x="0" y="1"/>
                  </a:moveTo>
                  <a:lnTo>
                    <a:pt x="0" y="1"/>
                  </a:lnTo>
                  <a:cubicBezTo>
                    <a:pt x="249" y="871"/>
                    <a:pt x="602" y="1721"/>
                    <a:pt x="933" y="2592"/>
                  </a:cubicBezTo>
                  <a:cubicBezTo>
                    <a:pt x="1286" y="3359"/>
                    <a:pt x="1638" y="4229"/>
                    <a:pt x="1970" y="5100"/>
                  </a:cubicBezTo>
                  <a:cubicBezTo>
                    <a:pt x="2156" y="5432"/>
                    <a:pt x="2405" y="5867"/>
                    <a:pt x="2592" y="6302"/>
                  </a:cubicBezTo>
                  <a:cubicBezTo>
                    <a:pt x="2405" y="5867"/>
                    <a:pt x="2239" y="5432"/>
                    <a:pt x="2073" y="5017"/>
                  </a:cubicBezTo>
                  <a:cubicBezTo>
                    <a:pt x="1804" y="4147"/>
                    <a:pt x="1451" y="3359"/>
                    <a:pt x="1120" y="2509"/>
                  </a:cubicBezTo>
                  <a:cubicBezTo>
                    <a:pt x="767" y="1638"/>
                    <a:pt x="332" y="871"/>
                    <a:pt x="0" y="1"/>
                  </a:cubicBezTo>
                  <a:close/>
                  <a:moveTo>
                    <a:pt x="2592" y="6302"/>
                  </a:moveTo>
                  <a:lnTo>
                    <a:pt x="2592" y="6302"/>
                  </a:lnTo>
                  <a:cubicBezTo>
                    <a:pt x="2675" y="6738"/>
                    <a:pt x="2840" y="7173"/>
                    <a:pt x="3006" y="7608"/>
                  </a:cubicBezTo>
                  <a:cubicBezTo>
                    <a:pt x="3359" y="8458"/>
                    <a:pt x="3711" y="9246"/>
                    <a:pt x="4146" y="10096"/>
                  </a:cubicBezTo>
                  <a:cubicBezTo>
                    <a:pt x="3877" y="9246"/>
                    <a:pt x="3524" y="8375"/>
                    <a:pt x="3193" y="7505"/>
                  </a:cubicBezTo>
                  <a:cubicBezTo>
                    <a:pt x="3006" y="7090"/>
                    <a:pt x="2757" y="6738"/>
                    <a:pt x="2592" y="6302"/>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7"/>
            <p:cNvSpPr/>
            <p:nvPr/>
          </p:nvSpPr>
          <p:spPr>
            <a:xfrm>
              <a:off x="3249250" y="4356050"/>
              <a:ext cx="90725" cy="218200"/>
            </a:xfrm>
            <a:custGeom>
              <a:avLst/>
              <a:gdLst/>
              <a:ahLst/>
              <a:cxnLst/>
              <a:rect l="l" t="t" r="r" b="b"/>
              <a:pathLst>
                <a:path w="3629" h="8728" extrusionOk="0">
                  <a:moveTo>
                    <a:pt x="1" y="1"/>
                  </a:moveTo>
                  <a:cubicBezTo>
                    <a:pt x="519" y="1555"/>
                    <a:pt x="1141" y="3027"/>
                    <a:pt x="1825" y="4395"/>
                  </a:cubicBezTo>
                  <a:cubicBezTo>
                    <a:pt x="1991" y="4748"/>
                    <a:pt x="2177" y="5100"/>
                    <a:pt x="2260" y="5515"/>
                  </a:cubicBezTo>
                  <a:cubicBezTo>
                    <a:pt x="2426" y="5867"/>
                    <a:pt x="2509" y="6220"/>
                    <a:pt x="2695" y="6655"/>
                  </a:cubicBezTo>
                  <a:cubicBezTo>
                    <a:pt x="2944" y="7339"/>
                    <a:pt x="3297" y="8023"/>
                    <a:pt x="3628" y="8728"/>
                  </a:cubicBezTo>
                  <a:cubicBezTo>
                    <a:pt x="3462" y="8023"/>
                    <a:pt x="3110" y="7256"/>
                    <a:pt x="2861" y="6551"/>
                  </a:cubicBezTo>
                  <a:cubicBezTo>
                    <a:pt x="2695" y="6220"/>
                    <a:pt x="2509" y="5867"/>
                    <a:pt x="2343" y="5432"/>
                  </a:cubicBezTo>
                  <a:cubicBezTo>
                    <a:pt x="2177" y="5100"/>
                    <a:pt x="2074" y="4748"/>
                    <a:pt x="1908" y="4395"/>
                  </a:cubicBezTo>
                  <a:cubicBezTo>
                    <a:pt x="1390" y="2924"/>
                    <a:pt x="788" y="1473"/>
                    <a:pt x="10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7"/>
            <p:cNvSpPr/>
            <p:nvPr/>
          </p:nvSpPr>
          <p:spPr>
            <a:xfrm>
              <a:off x="3311950" y="4379900"/>
              <a:ext cx="56525" cy="135800"/>
            </a:xfrm>
            <a:custGeom>
              <a:avLst/>
              <a:gdLst/>
              <a:ahLst/>
              <a:cxnLst/>
              <a:rect l="l" t="t" r="r" b="b"/>
              <a:pathLst>
                <a:path w="2261" h="5432" extrusionOk="0">
                  <a:moveTo>
                    <a:pt x="1" y="0"/>
                  </a:moveTo>
                  <a:lnTo>
                    <a:pt x="1" y="0"/>
                  </a:lnTo>
                  <a:cubicBezTo>
                    <a:pt x="270" y="933"/>
                    <a:pt x="706" y="1804"/>
                    <a:pt x="1120" y="2757"/>
                  </a:cubicBezTo>
                  <a:cubicBezTo>
                    <a:pt x="1224" y="2923"/>
                    <a:pt x="1307" y="3193"/>
                    <a:pt x="1390" y="3358"/>
                  </a:cubicBezTo>
                  <a:cubicBezTo>
                    <a:pt x="1473" y="3628"/>
                    <a:pt x="1556" y="3877"/>
                    <a:pt x="1639" y="4146"/>
                  </a:cubicBezTo>
                  <a:cubicBezTo>
                    <a:pt x="1825" y="4561"/>
                    <a:pt x="1991" y="4996"/>
                    <a:pt x="2260" y="5431"/>
                  </a:cubicBezTo>
                  <a:cubicBezTo>
                    <a:pt x="2157" y="4913"/>
                    <a:pt x="1991" y="4478"/>
                    <a:pt x="1742" y="4042"/>
                  </a:cubicBezTo>
                  <a:cubicBezTo>
                    <a:pt x="1639" y="3794"/>
                    <a:pt x="1556" y="3628"/>
                    <a:pt x="1473" y="3358"/>
                  </a:cubicBezTo>
                  <a:cubicBezTo>
                    <a:pt x="1390" y="3193"/>
                    <a:pt x="1307" y="2923"/>
                    <a:pt x="1224" y="2674"/>
                  </a:cubicBezTo>
                  <a:cubicBezTo>
                    <a:pt x="872" y="1721"/>
                    <a:pt x="519" y="850"/>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7"/>
            <p:cNvSpPr/>
            <p:nvPr/>
          </p:nvSpPr>
          <p:spPr>
            <a:xfrm>
              <a:off x="2746575" y="4667000"/>
              <a:ext cx="19200" cy="43025"/>
            </a:xfrm>
            <a:custGeom>
              <a:avLst/>
              <a:gdLst/>
              <a:ahLst/>
              <a:cxnLst/>
              <a:rect l="l" t="t" r="r" b="b"/>
              <a:pathLst>
                <a:path w="768" h="1721" extrusionOk="0">
                  <a:moveTo>
                    <a:pt x="83" y="0"/>
                  </a:moveTo>
                  <a:cubicBezTo>
                    <a:pt x="1" y="166"/>
                    <a:pt x="1" y="332"/>
                    <a:pt x="1" y="518"/>
                  </a:cubicBezTo>
                  <a:cubicBezTo>
                    <a:pt x="1" y="684"/>
                    <a:pt x="1" y="850"/>
                    <a:pt x="83" y="1037"/>
                  </a:cubicBezTo>
                  <a:cubicBezTo>
                    <a:pt x="83" y="1203"/>
                    <a:pt x="249" y="1285"/>
                    <a:pt x="332" y="1472"/>
                  </a:cubicBezTo>
                  <a:cubicBezTo>
                    <a:pt x="415" y="1555"/>
                    <a:pt x="602" y="1638"/>
                    <a:pt x="768" y="1721"/>
                  </a:cubicBezTo>
                  <a:cubicBezTo>
                    <a:pt x="602" y="1472"/>
                    <a:pt x="415" y="1203"/>
                    <a:pt x="249" y="954"/>
                  </a:cubicBezTo>
                  <a:cubicBezTo>
                    <a:pt x="166" y="684"/>
                    <a:pt x="83" y="332"/>
                    <a:pt x="83" y="0"/>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7"/>
            <p:cNvSpPr/>
            <p:nvPr/>
          </p:nvSpPr>
          <p:spPr>
            <a:xfrm>
              <a:off x="3352900" y="4587175"/>
              <a:ext cx="205250" cy="170700"/>
            </a:xfrm>
            <a:custGeom>
              <a:avLst/>
              <a:gdLst/>
              <a:ahLst/>
              <a:cxnLst/>
              <a:rect l="l" t="t" r="r" b="b"/>
              <a:pathLst>
                <a:path w="8210" h="6828" extrusionOk="0">
                  <a:moveTo>
                    <a:pt x="4250" y="1"/>
                  </a:moveTo>
                  <a:cubicBezTo>
                    <a:pt x="3815" y="1"/>
                    <a:pt x="3379" y="1"/>
                    <a:pt x="2944" y="167"/>
                  </a:cubicBezTo>
                  <a:cubicBezTo>
                    <a:pt x="2177" y="333"/>
                    <a:pt x="1389" y="768"/>
                    <a:pt x="788" y="1369"/>
                  </a:cubicBezTo>
                  <a:cubicBezTo>
                    <a:pt x="519" y="1721"/>
                    <a:pt x="187" y="2074"/>
                    <a:pt x="1" y="2488"/>
                  </a:cubicBezTo>
                  <a:cubicBezTo>
                    <a:pt x="160" y="2451"/>
                    <a:pt x="367" y="2418"/>
                    <a:pt x="605" y="2418"/>
                  </a:cubicBezTo>
                  <a:cubicBezTo>
                    <a:pt x="1420" y="2418"/>
                    <a:pt x="2596" y="2807"/>
                    <a:pt x="3462" y="4748"/>
                  </a:cubicBezTo>
                  <a:cubicBezTo>
                    <a:pt x="3980" y="5701"/>
                    <a:pt x="4582" y="6385"/>
                    <a:pt x="5369" y="6738"/>
                  </a:cubicBezTo>
                  <a:cubicBezTo>
                    <a:pt x="5563" y="6800"/>
                    <a:pt x="5769" y="6827"/>
                    <a:pt x="5977" y="6827"/>
                  </a:cubicBezTo>
                  <a:cubicBezTo>
                    <a:pt x="6326" y="6827"/>
                    <a:pt x="6683" y="6751"/>
                    <a:pt x="7007" y="6634"/>
                  </a:cubicBezTo>
                  <a:cubicBezTo>
                    <a:pt x="7442" y="6385"/>
                    <a:pt x="7774" y="5950"/>
                    <a:pt x="7960" y="5349"/>
                  </a:cubicBezTo>
                  <a:cubicBezTo>
                    <a:pt x="8209" y="4147"/>
                    <a:pt x="7691" y="2157"/>
                    <a:pt x="6323" y="416"/>
                  </a:cubicBezTo>
                  <a:cubicBezTo>
                    <a:pt x="6053" y="333"/>
                    <a:pt x="5805" y="167"/>
                    <a:pt x="5535" y="167"/>
                  </a:cubicBezTo>
                  <a:cubicBezTo>
                    <a:pt x="5100" y="1"/>
                    <a:pt x="4665" y="1"/>
                    <a:pt x="425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7"/>
            <p:cNvSpPr/>
            <p:nvPr/>
          </p:nvSpPr>
          <p:spPr>
            <a:xfrm>
              <a:off x="3337875" y="4613100"/>
              <a:ext cx="242025" cy="215600"/>
            </a:xfrm>
            <a:custGeom>
              <a:avLst/>
              <a:gdLst/>
              <a:ahLst/>
              <a:cxnLst/>
              <a:rect l="l" t="t" r="r" b="b"/>
              <a:pathLst>
                <a:path w="9681" h="8624" extrusionOk="0">
                  <a:moveTo>
                    <a:pt x="7857" y="0"/>
                  </a:moveTo>
                  <a:lnTo>
                    <a:pt x="7857" y="0"/>
                  </a:lnTo>
                  <a:cubicBezTo>
                    <a:pt x="8893" y="1638"/>
                    <a:pt x="9328" y="3193"/>
                    <a:pt x="8997" y="4478"/>
                  </a:cubicBezTo>
                  <a:cubicBezTo>
                    <a:pt x="8810" y="5183"/>
                    <a:pt x="8375" y="5784"/>
                    <a:pt x="7857" y="6033"/>
                  </a:cubicBezTo>
                  <a:cubicBezTo>
                    <a:pt x="7442" y="6219"/>
                    <a:pt x="7090" y="6302"/>
                    <a:pt x="6654" y="6302"/>
                  </a:cubicBezTo>
                  <a:cubicBezTo>
                    <a:pt x="6406" y="6302"/>
                    <a:pt x="6053" y="6219"/>
                    <a:pt x="5784" y="6115"/>
                  </a:cubicBezTo>
                  <a:cubicBezTo>
                    <a:pt x="4934" y="5784"/>
                    <a:pt x="4146" y="4996"/>
                    <a:pt x="3628" y="3877"/>
                  </a:cubicBezTo>
                  <a:cubicBezTo>
                    <a:pt x="2922" y="2295"/>
                    <a:pt x="1936" y="1868"/>
                    <a:pt x="1190" y="1868"/>
                  </a:cubicBezTo>
                  <a:cubicBezTo>
                    <a:pt x="841" y="1868"/>
                    <a:pt x="544" y="1961"/>
                    <a:pt x="353" y="2073"/>
                  </a:cubicBezTo>
                  <a:cubicBezTo>
                    <a:pt x="270" y="2156"/>
                    <a:pt x="187" y="2322"/>
                    <a:pt x="187" y="2488"/>
                  </a:cubicBezTo>
                  <a:cubicBezTo>
                    <a:pt x="83" y="2923"/>
                    <a:pt x="0" y="3359"/>
                    <a:pt x="0" y="3794"/>
                  </a:cubicBezTo>
                  <a:cubicBezTo>
                    <a:pt x="0" y="4229"/>
                    <a:pt x="83" y="4664"/>
                    <a:pt x="187" y="5079"/>
                  </a:cubicBezTo>
                  <a:cubicBezTo>
                    <a:pt x="436" y="5867"/>
                    <a:pt x="871" y="6634"/>
                    <a:pt x="1389" y="7152"/>
                  </a:cubicBezTo>
                  <a:cubicBezTo>
                    <a:pt x="1990" y="7774"/>
                    <a:pt x="2778" y="8188"/>
                    <a:pt x="3545" y="8458"/>
                  </a:cubicBezTo>
                  <a:cubicBezTo>
                    <a:pt x="3980" y="8541"/>
                    <a:pt x="4416" y="8624"/>
                    <a:pt x="4851" y="8624"/>
                  </a:cubicBezTo>
                  <a:cubicBezTo>
                    <a:pt x="5266" y="8624"/>
                    <a:pt x="5701" y="8541"/>
                    <a:pt x="6136" y="8458"/>
                  </a:cubicBezTo>
                  <a:cubicBezTo>
                    <a:pt x="6924" y="8188"/>
                    <a:pt x="7691" y="7774"/>
                    <a:pt x="8292" y="7152"/>
                  </a:cubicBezTo>
                  <a:cubicBezTo>
                    <a:pt x="8893" y="6634"/>
                    <a:pt x="9328" y="5867"/>
                    <a:pt x="9515" y="5079"/>
                  </a:cubicBezTo>
                  <a:cubicBezTo>
                    <a:pt x="9598" y="4664"/>
                    <a:pt x="9681" y="4229"/>
                    <a:pt x="9681" y="3794"/>
                  </a:cubicBezTo>
                  <a:cubicBezTo>
                    <a:pt x="9681" y="3359"/>
                    <a:pt x="9681" y="2923"/>
                    <a:pt x="9515" y="2488"/>
                  </a:cubicBezTo>
                  <a:cubicBezTo>
                    <a:pt x="9328" y="1638"/>
                    <a:pt x="8893" y="933"/>
                    <a:pt x="8292" y="332"/>
                  </a:cubicBezTo>
                  <a:cubicBezTo>
                    <a:pt x="8126" y="249"/>
                    <a:pt x="8043" y="83"/>
                    <a:pt x="78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8" name="Google Shape;428;p37"/>
          <p:cNvGrpSpPr/>
          <p:nvPr/>
        </p:nvGrpSpPr>
        <p:grpSpPr>
          <a:xfrm>
            <a:off x="523325" y="1666649"/>
            <a:ext cx="1159025" cy="1159025"/>
            <a:chOff x="958700" y="3278675"/>
            <a:chExt cx="531200" cy="531200"/>
          </a:xfrm>
        </p:grpSpPr>
        <p:sp>
          <p:nvSpPr>
            <p:cNvPr id="429" name="Google Shape;429;p37"/>
            <p:cNvSpPr/>
            <p:nvPr/>
          </p:nvSpPr>
          <p:spPr>
            <a:xfrm>
              <a:off x="958700" y="3278675"/>
              <a:ext cx="531200" cy="531200"/>
            </a:xfrm>
            <a:custGeom>
              <a:avLst/>
              <a:gdLst/>
              <a:ahLst/>
              <a:cxnLst/>
              <a:rect l="l" t="t" r="r" b="b"/>
              <a:pathLst>
                <a:path w="21248" h="21248" extrusionOk="0">
                  <a:moveTo>
                    <a:pt x="10614" y="0"/>
                  </a:moveTo>
                  <a:cubicBezTo>
                    <a:pt x="4747" y="0"/>
                    <a:pt x="1" y="4830"/>
                    <a:pt x="1" y="10613"/>
                  </a:cubicBezTo>
                  <a:cubicBezTo>
                    <a:pt x="1" y="16480"/>
                    <a:pt x="4747" y="21247"/>
                    <a:pt x="10614" y="21247"/>
                  </a:cubicBezTo>
                  <a:cubicBezTo>
                    <a:pt x="16480" y="21247"/>
                    <a:pt x="21248" y="16480"/>
                    <a:pt x="21248" y="10613"/>
                  </a:cubicBezTo>
                  <a:cubicBezTo>
                    <a:pt x="21248" y="4830"/>
                    <a:pt x="16480" y="0"/>
                    <a:pt x="10614"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7"/>
            <p:cNvSpPr/>
            <p:nvPr/>
          </p:nvSpPr>
          <p:spPr>
            <a:xfrm>
              <a:off x="1120375" y="3405625"/>
              <a:ext cx="332725" cy="138400"/>
            </a:xfrm>
            <a:custGeom>
              <a:avLst/>
              <a:gdLst/>
              <a:ahLst/>
              <a:cxnLst/>
              <a:rect l="l" t="t" r="r" b="b"/>
              <a:pathLst>
                <a:path w="13309" h="5536" extrusionOk="0">
                  <a:moveTo>
                    <a:pt x="1120" y="1"/>
                  </a:moveTo>
                  <a:cubicBezTo>
                    <a:pt x="954" y="353"/>
                    <a:pt x="789" y="788"/>
                    <a:pt x="685" y="1224"/>
                  </a:cubicBezTo>
                  <a:cubicBezTo>
                    <a:pt x="519" y="1555"/>
                    <a:pt x="353" y="1991"/>
                    <a:pt x="270" y="2426"/>
                  </a:cubicBezTo>
                  <a:cubicBezTo>
                    <a:pt x="167" y="2778"/>
                    <a:pt x="84" y="3027"/>
                    <a:pt x="1" y="3380"/>
                  </a:cubicBezTo>
                  <a:cubicBezTo>
                    <a:pt x="519" y="3214"/>
                    <a:pt x="1037" y="3214"/>
                    <a:pt x="1473" y="3110"/>
                  </a:cubicBezTo>
                  <a:cubicBezTo>
                    <a:pt x="2074" y="3027"/>
                    <a:pt x="2675" y="2944"/>
                    <a:pt x="3193" y="2944"/>
                  </a:cubicBezTo>
                  <a:cubicBezTo>
                    <a:pt x="3521" y="2922"/>
                    <a:pt x="3847" y="2912"/>
                    <a:pt x="4171" y="2912"/>
                  </a:cubicBezTo>
                  <a:cubicBezTo>
                    <a:pt x="5055" y="2912"/>
                    <a:pt x="5918" y="2989"/>
                    <a:pt x="6738" y="3110"/>
                  </a:cubicBezTo>
                  <a:cubicBezTo>
                    <a:pt x="7940" y="3297"/>
                    <a:pt x="9080" y="3462"/>
                    <a:pt x="10200" y="3898"/>
                  </a:cubicBezTo>
                  <a:cubicBezTo>
                    <a:pt x="10718" y="4064"/>
                    <a:pt x="11319" y="4333"/>
                    <a:pt x="11837" y="4582"/>
                  </a:cubicBezTo>
                  <a:cubicBezTo>
                    <a:pt x="12355" y="4851"/>
                    <a:pt x="12874" y="5183"/>
                    <a:pt x="13309" y="5535"/>
                  </a:cubicBezTo>
                  <a:cubicBezTo>
                    <a:pt x="13309" y="4333"/>
                    <a:pt x="13040" y="3214"/>
                    <a:pt x="12604" y="2177"/>
                  </a:cubicBezTo>
                  <a:cubicBezTo>
                    <a:pt x="12604" y="2177"/>
                    <a:pt x="12521" y="2177"/>
                    <a:pt x="12438" y="2074"/>
                  </a:cubicBezTo>
                  <a:cubicBezTo>
                    <a:pt x="12086" y="1908"/>
                    <a:pt x="11671" y="1742"/>
                    <a:pt x="11319" y="1555"/>
                  </a:cubicBezTo>
                  <a:cubicBezTo>
                    <a:pt x="10801" y="1390"/>
                    <a:pt x="10365" y="1307"/>
                    <a:pt x="9847" y="1141"/>
                  </a:cubicBezTo>
                  <a:cubicBezTo>
                    <a:pt x="8977" y="871"/>
                    <a:pt x="7940" y="705"/>
                    <a:pt x="7007" y="519"/>
                  </a:cubicBezTo>
                  <a:cubicBezTo>
                    <a:pt x="6054" y="353"/>
                    <a:pt x="5100" y="270"/>
                    <a:pt x="4064" y="187"/>
                  </a:cubicBezTo>
                  <a:cubicBezTo>
                    <a:pt x="3629" y="187"/>
                    <a:pt x="3110" y="104"/>
                    <a:pt x="2592" y="104"/>
                  </a:cubicBezTo>
                  <a:cubicBezTo>
                    <a:pt x="2157" y="1"/>
                    <a:pt x="1721" y="1"/>
                    <a:pt x="130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7"/>
            <p:cNvSpPr/>
            <p:nvPr/>
          </p:nvSpPr>
          <p:spPr>
            <a:xfrm>
              <a:off x="1114175" y="3490100"/>
              <a:ext cx="338925" cy="121625"/>
            </a:xfrm>
            <a:custGeom>
              <a:avLst/>
              <a:gdLst/>
              <a:ahLst/>
              <a:cxnLst/>
              <a:rect l="l" t="t" r="r" b="b"/>
              <a:pathLst>
                <a:path w="13557" h="4865" extrusionOk="0">
                  <a:moveTo>
                    <a:pt x="1721" y="1"/>
                  </a:moveTo>
                  <a:cubicBezTo>
                    <a:pt x="1285" y="1"/>
                    <a:pt x="767" y="1"/>
                    <a:pt x="249" y="83"/>
                  </a:cubicBezTo>
                  <a:cubicBezTo>
                    <a:pt x="166" y="602"/>
                    <a:pt x="83" y="1120"/>
                    <a:pt x="83" y="1638"/>
                  </a:cubicBezTo>
                  <a:cubicBezTo>
                    <a:pt x="0" y="2156"/>
                    <a:pt x="0" y="2758"/>
                    <a:pt x="0" y="3359"/>
                  </a:cubicBezTo>
                  <a:cubicBezTo>
                    <a:pt x="415" y="3462"/>
                    <a:pt x="933" y="3545"/>
                    <a:pt x="1368" y="3628"/>
                  </a:cubicBezTo>
                  <a:cubicBezTo>
                    <a:pt x="1969" y="3711"/>
                    <a:pt x="2488" y="3877"/>
                    <a:pt x="3110" y="3981"/>
                  </a:cubicBezTo>
                  <a:cubicBezTo>
                    <a:pt x="4229" y="4146"/>
                    <a:pt x="5265" y="4312"/>
                    <a:pt x="6385" y="4395"/>
                  </a:cubicBezTo>
                  <a:cubicBezTo>
                    <a:pt x="7504" y="4582"/>
                    <a:pt x="8623" y="4665"/>
                    <a:pt x="9743" y="4747"/>
                  </a:cubicBezTo>
                  <a:cubicBezTo>
                    <a:pt x="10365" y="4830"/>
                    <a:pt x="10883" y="4830"/>
                    <a:pt x="11484" y="4830"/>
                  </a:cubicBezTo>
                  <a:cubicBezTo>
                    <a:pt x="11636" y="4855"/>
                    <a:pt x="11795" y="4865"/>
                    <a:pt x="11957" y="4865"/>
                  </a:cubicBezTo>
                  <a:cubicBezTo>
                    <a:pt x="12347" y="4865"/>
                    <a:pt x="12755" y="4806"/>
                    <a:pt x="13122" y="4747"/>
                  </a:cubicBezTo>
                  <a:lnTo>
                    <a:pt x="13122" y="4830"/>
                  </a:lnTo>
                  <a:cubicBezTo>
                    <a:pt x="13363" y="4005"/>
                    <a:pt x="13546" y="3160"/>
                    <a:pt x="13557" y="2239"/>
                  </a:cubicBezTo>
                  <a:lnTo>
                    <a:pt x="13557" y="2239"/>
                  </a:lnTo>
                  <a:cubicBezTo>
                    <a:pt x="13557" y="2239"/>
                    <a:pt x="13557" y="2239"/>
                    <a:pt x="13557" y="2239"/>
                  </a:cubicBezTo>
                  <a:lnTo>
                    <a:pt x="13557" y="2156"/>
                  </a:lnTo>
                  <a:cubicBezTo>
                    <a:pt x="13557" y="2184"/>
                    <a:pt x="13557" y="2211"/>
                    <a:pt x="13557" y="2239"/>
                  </a:cubicBezTo>
                  <a:lnTo>
                    <a:pt x="13557" y="2239"/>
                  </a:lnTo>
                  <a:cubicBezTo>
                    <a:pt x="13474" y="2156"/>
                    <a:pt x="13370" y="2156"/>
                    <a:pt x="13288" y="2073"/>
                  </a:cubicBezTo>
                  <a:cubicBezTo>
                    <a:pt x="12852" y="1908"/>
                    <a:pt x="12438" y="1638"/>
                    <a:pt x="11919" y="1472"/>
                  </a:cubicBezTo>
                  <a:cubicBezTo>
                    <a:pt x="11401" y="1286"/>
                    <a:pt x="10883" y="1120"/>
                    <a:pt x="10261" y="954"/>
                  </a:cubicBezTo>
                  <a:cubicBezTo>
                    <a:pt x="9225" y="685"/>
                    <a:pt x="8022" y="436"/>
                    <a:pt x="6903" y="353"/>
                  </a:cubicBezTo>
                  <a:cubicBezTo>
                    <a:pt x="5784" y="166"/>
                    <a:pt x="4664" y="83"/>
                    <a:pt x="3441" y="83"/>
                  </a:cubicBezTo>
                  <a:cubicBezTo>
                    <a:pt x="2923" y="1"/>
                    <a:pt x="2322" y="1"/>
                    <a:pt x="172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7"/>
            <p:cNvSpPr/>
            <p:nvPr/>
          </p:nvSpPr>
          <p:spPr>
            <a:xfrm>
              <a:off x="1114175" y="3576650"/>
              <a:ext cx="328050" cy="119625"/>
            </a:xfrm>
            <a:custGeom>
              <a:avLst/>
              <a:gdLst/>
              <a:ahLst/>
              <a:cxnLst/>
              <a:rect l="l" t="t" r="r" b="b"/>
              <a:pathLst>
                <a:path w="13122" h="4785" extrusionOk="0">
                  <a:moveTo>
                    <a:pt x="0" y="0"/>
                  </a:moveTo>
                  <a:lnTo>
                    <a:pt x="0" y="767"/>
                  </a:lnTo>
                  <a:cubicBezTo>
                    <a:pt x="0" y="1203"/>
                    <a:pt x="83" y="1638"/>
                    <a:pt x="83" y="2073"/>
                  </a:cubicBezTo>
                  <a:cubicBezTo>
                    <a:pt x="166" y="2488"/>
                    <a:pt x="249" y="2923"/>
                    <a:pt x="249" y="3358"/>
                  </a:cubicBezTo>
                  <a:cubicBezTo>
                    <a:pt x="684" y="3441"/>
                    <a:pt x="1202" y="3524"/>
                    <a:pt x="1638" y="3628"/>
                  </a:cubicBezTo>
                  <a:cubicBezTo>
                    <a:pt x="2073" y="3794"/>
                    <a:pt x="2488" y="3877"/>
                    <a:pt x="3006" y="3960"/>
                  </a:cubicBezTo>
                  <a:cubicBezTo>
                    <a:pt x="3877" y="4146"/>
                    <a:pt x="4830" y="4312"/>
                    <a:pt x="5701" y="4395"/>
                  </a:cubicBezTo>
                  <a:cubicBezTo>
                    <a:pt x="6633" y="4561"/>
                    <a:pt x="7587" y="4664"/>
                    <a:pt x="8458" y="4747"/>
                  </a:cubicBezTo>
                  <a:lnTo>
                    <a:pt x="9846" y="4747"/>
                  </a:lnTo>
                  <a:cubicBezTo>
                    <a:pt x="10019" y="4775"/>
                    <a:pt x="10180" y="4784"/>
                    <a:pt x="10335" y="4784"/>
                  </a:cubicBezTo>
                  <a:cubicBezTo>
                    <a:pt x="10643" y="4784"/>
                    <a:pt x="10924" y="4747"/>
                    <a:pt x="11215" y="4747"/>
                  </a:cubicBezTo>
                  <a:cubicBezTo>
                    <a:pt x="12085" y="3794"/>
                    <a:pt x="12769" y="2674"/>
                    <a:pt x="13122" y="1368"/>
                  </a:cubicBezTo>
                  <a:lnTo>
                    <a:pt x="12956" y="1368"/>
                  </a:lnTo>
                  <a:cubicBezTo>
                    <a:pt x="12521" y="1555"/>
                    <a:pt x="12002" y="1638"/>
                    <a:pt x="11484" y="1721"/>
                  </a:cubicBezTo>
                  <a:cubicBezTo>
                    <a:pt x="10883" y="1804"/>
                    <a:pt x="10365" y="1804"/>
                    <a:pt x="9743" y="1804"/>
                  </a:cubicBezTo>
                  <a:cubicBezTo>
                    <a:pt x="8623" y="1804"/>
                    <a:pt x="7504" y="1721"/>
                    <a:pt x="6385" y="1555"/>
                  </a:cubicBezTo>
                  <a:cubicBezTo>
                    <a:pt x="5182" y="1368"/>
                    <a:pt x="4042" y="1203"/>
                    <a:pt x="3006" y="933"/>
                  </a:cubicBezTo>
                  <a:cubicBezTo>
                    <a:pt x="2405" y="767"/>
                    <a:pt x="1887" y="684"/>
                    <a:pt x="1285" y="519"/>
                  </a:cubicBezTo>
                  <a:cubicBezTo>
                    <a:pt x="850" y="332"/>
                    <a:pt x="415" y="166"/>
                    <a:pt x="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7"/>
            <p:cNvSpPr/>
            <p:nvPr/>
          </p:nvSpPr>
          <p:spPr>
            <a:xfrm>
              <a:off x="1327675" y="3340850"/>
              <a:ext cx="107825" cy="119225"/>
            </a:xfrm>
            <a:custGeom>
              <a:avLst/>
              <a:gdLst/>
              <a:ahLst/>
              <a:cxnLst/>
              <a:rect l="l" t="t" r="r" b="b"/>
              <a:pathLst>
                <a:path w="4313" h="4769" extrusionOk="0">
                  <a:moveTo>
                    <a:pt x="1" y="1"/>
                  </a:moveTo>
                  <a:cubicBezTo>
                    <a:pt x="166" y="187"/>
                    <a:pt x="436" y="353"/>
                    <a:pt x="519" y="622"/>
                  </a:cubicBezTo>
                  <a:cubicBezTo>
                    <a:pt x="685" y="871"/>
                    <a:pt x="788" y="1224"/>
                    <a:pt x="871" y="1472"/>
                  </a:cubicBezTo>
                  <a:cubicBezTo>
                    <a:pt x="954" y="1991"/>
                    <a:pt x="954" y="2509"/>
                    <a:pt x="871" y="3027"/>
                  </a:cubicBezTo>
                  <a:cubicBezTo>
                    <a:pt x="1120" y="3110"/>
                    <a:pt x="1472" y="3214"/>
                    <a:pt x="1721" y="3296"/>
                  </a:cubicBezTo>
                  <a:cubicBezTo>
                    <a:pt x="2675" y="3628"/>
                    <a:pt x="3545" y="4063"/>
                    <a:pt x="4312" y="4768"/>
                  </a:cubicBezTo>
                  <a:cubicBezTo>
                    <a:pt x="3462" y="2695"/>
                    <a:pt x="1908" y="954"/>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37"/>
            <p:cNvSpPr/>
            <p:nvPr/>
          </p:nvSpPr>
          <p:spPr>
            <a:xfrm>
              <a:off x="1198125" y="3314950"/>
              <a:ext cx="146675" cy="99525"/>
            </a:xfrm>
            <a:custGeom>
              <a:avLst/>
              <a:gdLst/>
              <a:ahLst/>
              <a:cxnLst/>
              <a:rect l="l" t="t" r="r" b="b"/>
              <a:pathLst>
                <a:path w="5867" h="3981" extrusionOk="0">
                  <a:moveTo>
                    <a:pt x="0" y="0"/>
                  </a:moveTo>
                  <a:cubicBezTo>
                    <a:pt x="166" y="104"/>
                    <a:pt x="436" y="104"/>
                    <a:pt x="601" y="187"/>
                  </a:cubicBezTo>
                  <a:cubicBezTo>
                    <a:pt x="788" y="270"/>
                    <a:pt x="954" y="435"/>
                    <a:pt x="1120" y="518"/>
                  </a:cubicBezTo>
                  <a:cubicBezTo>
                    <a:pt x="1472" y="788"/>
                    <a:pt x="1721" y="1140"/>
                    <a:pt x="1990" y="1472"/>
                  </a:cubicBezTo>
                  <a:cubicBezTo>
                    <a:pt x="2239" y="1824"/>
                    <a:pt x="2426" y="2177"/>
                    <a:pt x="2509" y="2591"/>
                  </a:cubicBezTo>
                  <a:cubicBezTo>
                    <a:pt x="2591" y="2861"/>
                    <a:pt x="2674" y="3109"/>
                    <a:pt x="2674" y="3462"/>
                  </a:cubicBezTo>
                  <a:cubicBezTo>
                    <a:pt x="3110" y="3462"/>
                    <a:pt x="3545" y="3545"/>
                    <a:pt x="3980" y="3545"/>
                  </a:cubicBezTo>
                  <a:cubicBezTo>
                    <a:pt x="4664" y="3731"/>
                    <a:pt x="5265" y="3814"/>
                    <a:pt x="5867" y="3980"/>
                  </a:cubicBezTo>
                  <a:lnTo>
                    <a:pt x="5784" y="3462"/>
                  </a:lnTo>
                  <a:cubicBezTo>
                    <a:pt x="5784" y="3213"/>
                    <a:pt x="5701" y="2944"/>
                    <a:pt x="5618" y="2591"/>
                  </a:cubicBezTo>
                  <a:cubicBezTo>
                    <a:pt x="5535" y="2073"/>
                    <a:pt x="5348" y="1555"/>
                    <a:pt x="5100" y="954"/>
                  </a:cubicBezTo>
                  <a:cubicBezTo>
                    <a:pt x="3897" y="353"/>
                    <a:pt x="2426" y="0"/>
                    <a:pt x="95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37"/>
            <p:cNvSpPr/>
            <p:nvPr/>
          </p:nvSpPr>
          <p:spPr>
            <a:xfrm>
              <a:off x="1168075" y="3697400"/>
              <a:ext cx="140450" cy="77750"/>
            </a:xfrm>
            <a:custGeom>
              <a:avLst/>
              <a:gdLst/>
              <a:ahLst/>
              <a:cxnLst/>
              <a:rect l="l" t="t" r="r" b="b"/>
              <a:pathLst>
                <a:path w="5618" h="3110" extrusionOk="0">
                  <a:moveTo>
                    <a:pt x="2757" y="0"/>
                  </a:moveTo>
                  <a:cubicBezTo>
                    <a:pt x="2674" y="249"/>
                    <a:pt x="2591" y="518"/>
                    <a:pt x="2405" y="767"/>
                  </a:cubicBezTo>
                  <a:cubicBezTo>
                    <a:pt x="2239" y="1120"/>
                    <a:pt x="2073" y="1389"/>
                    <a:pt x="1803" y="1638"/>
                  </a:cubicBezTo>
                  <a:cubicBezTo>
                    <a:pt x="1555" y="1990"/>
                    <a:pt x="1285" y="2239"/>
                    <a:pt x="1036" y="2425"/>
                  </a:cubicBezTo>
                  <a:cubicBezTo>
                    <a:pt x="684" y="2591"/>
                    <a:pt x="332" y="2757"/>
                    <a:pt x="0" y="2840"/>
                  </a:cubicBezTo>
                  <a:cubicBezTo>
                    <a:pt x="684" y="3027"/>
                    <a:pt x="1472" y="3110"/>
                    <a:pt x="2156" y="3110"/>
                  </a:cubicBezTo>
                  <a:cubicBezTo>
                    <a:pt x="2840" y="3110"/>
                    <a:pt x="3545" y="3027"/>
                    <a:pt x="4146" y="2840"/>
                  </a:cubicBezTo>
                  <a:lnTo>
                    <a:pt x="4229" y="2840"/>
                  </a:lnTo>
                  <a:cubicBezTo>
                    <a:pt x="4395" y="2674"/>
                    <a:pt x="4477" y="2425"/>
                    <a:pt x="4664" y="2239"/>
                  </a:cubicBezTo>
                  <a:cubicBezTo>
                    <a:pt x="4747" y="1990"/>
                    <a:pt x="4913" y="1721"/>
                    <a:pt x="4996" y="1555"/>
                  </a:cubicBezTo>
                  <a:cubicBezTo>
                    <a:pt x="5182" y="1285"/>
                    <a:pt x="5265" y="1037"/>
                    <a:pt x="5348" y="767"/>
                  </a:cubicBezTo>
                  <a:cubicBezTo>
                    <a:pt x="5431" y="601"/>
                    <a:pt x="5514" y="435"/>
                    <a:pt x="5618" y="249"/>
                  </a:cubicBezTo>
                  <a:cubicBezTo>
                    <a:pt x="4913" y="249"/>
                    <a:pt x="4229" y="166"/>
                    <a:pt x="3545" y="83"/>
                  </a:cubicBezTo>
                  <a:cubicBezTo>
                    <a:pt x="3275" y="83"/>
                    <a:pt x="3026" y="0"/>
                    <a:pt x="27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37"/>
            <p:cNvSpPr/>
            <p:nvPr/>
          </p:nvSpPr>
          <p:spPr>
            <a:xfrm>
              <a:off x="1273775" y="3697400"/>
              <a:ext cx="120775" cy="71025"/>
            </a:xfrm>
            <a:custGeom>
              <a:avLst/>
              <a:gdLst/>
              <a:ahLst/>
              <a:cxnLst/>
              <a:rect l="l" t="t" r="r" b="b"/>
              <a:pathLst>
                <a:path w="4831" h="2841" extrusionOk="0">
                  <a:moveTo>
                    <a:pt x="4831" y="0"/>
                  </a:moveTo>
                  <a:lnTo>
                    <a:pt x="4831" y="0"/>
                  </a:lnTo>
                  <a:cubicBezTo>
                    <a:pt x="4395" y="83"/>
                    <a:pt x="3981" y="166"/>
                    <a:pt x="3462" y="249"/>
                  </a:cubicBezTo>
                  <a:lnTo>
                    <a:pt x="2074" y="249"/>
                  </a:lnTo>
                  <a:cubicBezTo>
                    <a:pt x="2018" y="283"/>
                    <a:pt x="1952" y="295"/>
                    <a:pt x="1881" y="295"/>
                  </a:cubicBezTo>
                  <a:cubicBezTo>
                    <a:pt x="1740" y="295"/>
                    <a:pt x="1583" y="249"/>
                    <a:pt x="1473" y="249"/>
                  </a:cubicBezTo>
                  <a:cubicBezTo>
                    <a:pt x="1473" y="767"/>
                    <a:pt x="1286" y="1202"/>
                    <a:pt x="1120" y="1638"/>
                  </a:cubicBezTo>
                  <a:cubicBezTo>
                    <a:pt x="954" y="1907"/>
                    <a:pt x="768" y="2156"/>
                    <a:pt x="602" y="2322"/>
                  </a:cubicBezTo>
                  <a:cubicBezTo>
                    <a:pt x="436" y="2591"/>
                    <a:pt x="249" y="2757"/>
                    <a:pt x="1" y="2840"/>
                  </a:cubicBezTo>
                  <a:cubicBezTo>
                    <a:pt x="1908" y="2425"/>
                    <a:pt x="3628" y="1389"/>
                    <a:pt x="483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7"/>
            <p:cNvSpPr/>
            <p:nvPr/>
          </p:nvSpPr>
          <p:spPr>
            <a:xfrm>
              <a:off x="1033850" y="3364700"/>
              <a:ext cx="114550" cy="334800"/>
            </a:xfrm>
            <a:custGeom>
              <a:avLst/>
              <a:gdLst/>
              <a:ahLst/>
              <a:cxnLst/>
              <a:rect l="l" t="t" r="r" b="b"/>
              <a:pathLst>
                <a:path w="4582" h="13392" extrusionOk="0">
                  <a:moveTo>
                    <a:pt x="2861" y="0"/>
                  </a:moveTo>
                  <a:cubicBezTo>
                    <a:pt x="2426" y="435"/>
                    <a:pt x="2073" y="871"/>
                    <a:pt x="1824" y="1389"/>
                  </a:cubicBezTo>
                  <a:cubicBezTo>
                    <a:pt x="1472" y="1907"/>
                    <a:pt x="1223" y="2425"/>
                    <a:pt x="954" y="3027"/>
                  </a:cubicBezTo>
                  <a:cubicBezTo>
                    <a:pt x="518" y="4146"/>
                    <a:pt x="187" y="5369"/>
                    <a:pt x="104" y="6571"/>
                  </a:cubicBezTo>
                  <a:cubicBezTo>
                    <a:pt x="0" y="7774"/>
                    <a:pt x="104" y="8997"/>
                    <a:pt x="436" y="10199"/>
                  </a:cubicBezTo>
                  <a:cubicBezTo>
                    <a:pt x="622" y="10800"/>
                    <a:pt x="788" y="11401"/>
                    <a:pt x="1037" y="11919"/>
                  </a:cubicBezTo>
                  <a:cubicBezTo>
                    <a:pt x="1306" y="12438"/>
                    <a:pt x="1555" y="12956"/>
                    <a:pt x="1907" y="13391"/>
                  </a:cubicBezTo>
                  <a:cubicBezTo>
                    <a:pt x="2073" y="13225"/>
                    <a:pt x="2260" y="13039"/>
                    <a:pt x="2426" y="12873"/>
                  </a:cubicBezTo>
                  <a:lnTo>
                    <a:pt x="3462" y="11836"/>
                  </a:lnTo>
                  <a:cubicBezTo>
                    <a:pt x="3296" y="11484"/>
                    <a:pt x="3110" y="11069"/>
                    <a:pt x="3027" y="10634"/>
                  </a:cubicBezTo>
                  <a:cubicBezTo>
                    <a:pt x="2944" y="10199"/>
                    <a:pt x="2861" y="9681"/>
                    <a:pt x="2778" y="9245"/>
                  </a:cubicBezTo>
                  <a:cubicBezTo>
                    <a:pt x="2695" y="8375"/>
                    <a:pt x="2695" y="7525"/>
                    <a:pt x="2695" y="6571"/>
                  </a:cubicBezTo>
                  <a:cubicBezTo>
                    <a:pt x="2861" y="5701"/>
                    <a:pt x="3027" y="4747"/>
                    <a:pt x="3296" y="3980"/>
                  </a:cubicBezTo>
                  <a:cubicBezTo>
                    <a:pt x="3462" y="3545"/>
                    <a:pt x="3628" y="3109"/>
                    <a:pt x="3897" y="2674"/>
                  </a:cubicBezTo>
                  <a:cubicBezTo>
                    <a:pt x="4063" y="2342"/>
                    <a:pt x="4333" y="1907"/>
                    <a:pt x="4581" y="1555"/>
                  </a:cubicBezTo>
                  <a:cubicBezTo>
                    <a:pt x="4415" y="1389"/>
                    <a:pt x="4250" y="1223"/>
                    <a:pt x="4063" y="1037"/>
                  </a:cubicBezTo>
                  <a:cubicBezTo>
                    <a:pt x="3897" y="871"/>
                    <a:pt x="3731" y="705"/>
                    <a:pt x="3545" y="601"/>
                  </a:cubicBezTo>
                  <a:cubicBezTo>
                    <a:pt x="3296" y="353"/>
                    <a:pt x="3110" y="187"/>
                    <a:pt x="286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7"/>
            <p:cNvSpPr/>
            <p:nvPr/>
          </p:nvSpPr>
          <p:spPr>
            <a:xfrm>
              <a:off x="1094475" y="3317525"/>
              <a:ext cx="166375" cy="86050"/>
            </a:xfrm>
            <a:custGeom>
              <a:avLst/>
              <a:gdLst/>
              <a:ahLst/>
              <a:cxnLst/>
              <a:rect l="l" t="t" r="r" b="b"/>
              <a:pathLst>
                <a:path w="6655" h="3442" extrusionOk="0">
                  <a:moveTo>
                    <a:pt x="4146" y="1"/>
                  </a:moveTo>
                  <a:cubicBezTo>
                    <a:pt x="2592" y="84"/>
                    <a:pt x="1203" y="685"/>
                    <a:pt x="1" y="1452"/>
                  </a:cubicBezTo>
                  <a:cubicBezTo>
                    <a:pt x="519" y="1555"/>
                    <a:pt x="954" y="1804"/>
                    <a:pt x="1389" y="2157"/>
                  </a:cubicBezTo>
                  <a:cubicBezTo>
                    <a:pt x="1555" y="2322"/>
                    <a:pt x="1721" y="2488"/>
                    <a:pt x="1908" y="2758"/>
                  </a:cubicBezTo>
                  <a:cubicBezTo>
                    <a:pt x="2073" y="2924"/>
                    <a:pt x="2156" y="3193"/>
                    <a:pt x="2156" y="3442"/>
                  </a:cubicBezTo>
                  <a:cubicBezTo>
                    <a:pt x="2915" y="3320"/>
                    <a:pt x="3629" y="3243"/>
                    <a:pt x="4364" y="3243"/>
                  </a:cubicBezTo>
                  <a:cubicBezTo>
                    <a:pt x="4633" y="3243"/>
                    <a:pt x="4905" y="3254"/>
                    <a:pt x="5183" y="3276"/>
                  </a:cubicBezTo>
                  <a:lnTo>
                    <a:pt x="6655" y="3276"/>
                  </a:lnTo>
                  <a:cubicBezTo>
                    <a:pt x="6572" y="3276"/>
                    <a:pt x="6572" y="3193"/>
                    <a:pt x="6572" y="3193"/>
                  </a:cubicBezTo>
                  <a:cubicBezTo>
                    <a:pt x="6489" y="3006"/>
                    <a:pt x="6385" y="2841"/>
                    <a:pt x="6302" y="2675"/>
                  </a:cubicBezTo>
                  <a:cubicBezTo>
                    <a:pt x="6136" y="2240"/>
                    <a:pt x="5970" y="1887"/>
                    <a:pt x="5701" y="1638"/>
                  </a:cubicBezTo>
                  <a:cubicBezTo>
                    <a:pt x="5535" y="1286"/>
                    <a:pt x="5266" y="934"/>
                    <a:pt x="5017" y="685"/>
                  </a:cubicBezTo>
                  <a:cubicBezTo>
                    <a:pt x="4934" y="602"/>
                    <a:pt x="4747" y="415"/>
                    <a:pt x="4582" y="332"/>
                  </a:cubicBezTo>
                  <a:cubicBezTo>
                    <a:pt x="4499" y="167"/>
                    <a:pt x="4312" y="84"/>
                    <a:pt x="414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7"/>
            <p:cNvSpPr/>
            <p:nvPr/>
          </p:nvSpPr>
          <p:spPr>
            <a:xfrm>
              <a:off x="1068575" y="3662675"/>
              <a:ext cx="164300" cy="105750"/>
            </a:xfrm>
            <a:custGeom>
              <a:avLst/>
              <a:gdLst/>
              <a:ahLst/>
              <a:cxnLst/>
              <a:rect l="l" t="t" r="r" b="b"/>
              <a:pathLst>
                <a:path w="6572" h="4230" extrusionOk="0">
                  <a:moveTo>
                    <a:pt x="2073" y="0"/>
                  </a:moveTo>
                  <a:cubicBezTo>
                    <a:pt x="2073" y="270"/>
                    <a:pt x="1990" y="519"/>
                    <a:pt x="1824" y="705"/>
                  </a:cubicBezTo>
                  <a:cubicBezTo>
                    <a:pt x="1721" y="954"/>
                    <a:pt x="1555" y="1120"/>
                    <a:pt x="1306" y="1306"/>
                  </a:cubicBezTo>
                  <a:cubicBezTo>
                    <a:pt x="1119" y="1472"/>
                    <a:pt x="954" y="1638"/>
                    <a:pt x="684" y="1824"/>
                  </a:cubicBezTo>
                  <a:cubicBezTo>
                    <a:pt x="518" y="1990"/>
                    <a:pt x="270" y="2073"/>
                    <a:pt x="0" y="2073"/>
                  </a:cubicBezTo>
                  <a:cubicBezTo>
                    <a:pt x="1119" y="3110"/>
                    <a:pt x="2425" y="3897"/>
                    <a:pt x="3980" y="4229"/>
                  </a:cubicBezTo>
                  <a:cubicBezTo>
                    <a:pt x="4498" y="3814"/>
                    <a:pt x="5016" y="3296"/>
                    <a:pt x="5452" y="2778"/>
                  </a:cubicBezTo>
                  <a:cubicBezTo>
                    <a:pt x="5701" y="2509"/>
                    <a:pt x="5866" y="2260"/>
                    <a:pt x="6053" y="1907"/>
                  </a:cubicBezTo>
                  <a:lnTo>
                    <a:pt x="6571" y="1306"/>
                  </a:lnTo>
                  <a:cubicBezTo>
                    <a:pt x="5970" y="1223"/>
                    <a:pt x="5348" y="1037"/>
                    <a:pt x="4747" y="871"/>
                  </a:cubicBezTo>
                  <a:cubicBezTo>
                    <a:pt x="4229" y="788"/>
                    <a:pt x="3793" y="601"/>
                    <a:pt x="3379" y="519"/>
                  </a:cubicBezTo>
                  <a:cubicBezTo>
                    <a:pt x="2944" y="353"/>
                    <a:pt x="2508" y="187"/>
                    <a:pt x="20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7"/>
            <p:cNvSpPr/>
            <p:nvPr/>
          </p:nvSpPr>
          <p:spPr>
            <a:xfrm>
              <a:off x="992900" y="3353800"/>
              <a:ext cx="110400" cy="360725"/>
            </a:xfrm>
            <a:custGeom>
              <a:avLst/>
              <a:gdLst/>
              <a:ahLst/>
              <a:cxnLst/>
              <a:rect l="l" t="t" r="r" b="b"/>
              <a:pathLst>
                <a:path w="4416" h="14429" extrusionOk="0">
                  <a:moveTo>
                    <a:pt x="3981" y="1"/>
                  </a:moveTo>
                  <a:cubicBezTo>
                    <a:pt x="1555" y="1659"/>
                    <a:pt x="1" y="4499"/>
                    <a:pt x="1" y="7608"/>
                  </a:cubicBezTo>
                  <a:cubicBezTo>
                    <a:pt x="1" y="10365"/>
                    <a:pt x="1120" y="12791"/>
                    <a:pt x="3027" y="14428"/>
                  </a:cubicBezTo>
                  <a:cubicBezTo>
                    <a:pt x="3193" y="14262"/>
                    <a:pt x="3379" y="14097"/>
                    <a:pt x="3545" y="13910"/>
                  </a:cubicBezTo>
                  <a:cubicBezTo>
                    <a:pt x="3110" y="13475"/>
                    <a:pt x="2778" y="12956"/>
                    <a:pt x="2509" y="12438"/>
                  </a:cubicBezTo>
                  <a:cubicBezTo>
                    <a:pt x="2156" y="11920"/>
                    <a:pt x="1908" y="11319"/>
                    <a:pt x="1638" y="10718"/>
                  </a:cubicBezTo>
                  <a:cubicBezTo>
                    <a:pt x="1307" y="9515"/>
                    <a:pt x="1120" y="8210"/>
                    <a:pt x="1224" y="6924"/>
                  </a:cubicBezTo>
                  <a:cubicBezTo>
                    <a:pt x="1307" y="5701"/>
                    <a:pt x="1638" y="4416"/>
                    <a:pt x="2156" y="3297"/>
                  </a:cubicBezTo>
                  <a:cubicBezTo>
                    <a:pt x="2509" y="2696"/>
                    <a:pt x="2861" y="2177"/>
                    <a:pt x="3193" y="1659"/>
                  </a:cubicBezTo>
                  <a:cubicBezTo>
                    <a:pt x="3545" y="1224"/>
                    <a:pt x="3981" y="789"/>
                    <a:pt x="4416" y="436"/>
                  </a:cubicBezTo>
                  <a:cubicBezTo>
                    <a:pt x="4333" y="270"/>
                    <a:pt x="4146" y="187"/>
                    <a:pt x="398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1" name="Google Shape;441;p37"/>
          <p:cNvGrpSpPr/>
          <p:nvPr/>
        </p:nvGrpSpPr>
        <p:grpSpPr>
          <a:xfrm>
            <a:off x="7288654" y="501931"/>
            <a:ext cx="1029769" cy="1029769"/>
            <a:chOff x="6112450" y="2183650"/>
            <a:chExt cx="516175" cy="516175"/>
          </a:xfrm>
        </p:grpSpPr>
        <p:sp>
          <p:nvSpPr>
            <p:cNvPr id="442" name="Google Shape;442;p37"/>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7"/>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4" name="Google Shape;444;p37"/>
          <p:cNvGrpSpPr/>
          <p:nvPr/>
        </p:nvGrpSpPr>
        <p:grpSpPr>
          <a:xfrm>
            <a:off x="3668820" y="506116"/>
            <a:ext cx="1794396" cy="866339"/>
            <a:chOff x="835375" y="1376250"/>
            <a:chExt cx="902750" cy="435850"/>
          </a:xfrm>
        </p:grpSpPr>
        <p:sp>
          <p:nvSpPr>
            <p:cNvPr id="445" name="Google Shape;445;p37"/>
            <p:cNvSpPr/>
            <p:nvPr/>
          </p:nvSpPr>
          <p:spPr>
            <a:xfrm>
              <a:off x="835375" y="1376250"/>
              <a:ext cx="902750" cy="435850"/>
            </a:xfrm>
            <a:custGeom>
              <a:avLst/>
              <a:gdLst/>
              <a:ahLst/>
              <a:cxnLst/>
              <a:rect l="l" t="t" r="r" b="b"/>
              <a:pathLst>
                <a:path w="36110" h="17434" extrusionOk="0">
                  <a:moveTo>
                    <a:pt x="9328" y="1"/>
                  </a:moveTo>
                  <a:cubicBezTo>
                    <a:pt x="8126" y="1"/>
                    <a:pt x="7089" y="954"/>
                    <a:pt x="7089" y="2157"/>
                  </a:cubicBezTo>
                  <a:lnTo>
                    <a:pt x="7089" y="2405"/>
                  </a:lnTo>
                  <a:cubicBezTo>
                    <a:pt x="6385" y="2592"/>
                    <a:pt x="5783" y="3193"/>
                    <a:pt x="5618" y="3877"/>
                  </a:cubicBezTo>
                  <a:cubicBezTo>
                    <a:pt x="5348" y="4064"/>
                    <a:pt x="5099" y="4229"/>
                    <a:pt x="4830" y="4478"/>
                  </a:cubicBezTo>
                  <a:lnTo>
                    <a:pt x="3192" y="4478"/>
                  </a:lnTo>
                  <a:lnTo>
                    <a:pt x="3192" y="6468"/>
                  </a:lnTo>
                  <a:lnTo>
                    <a:pt x="269" y="6468"/>
                  </a:lnTo>
                  <a:lnTo>
                    <a:pt x="166" y="7422"/>
                  </a:lnTo>
                  <a:lnTo>
                    <a:pt x="166" y="7588"/>
                  </a:lnTo>
                  <a:cubicBezTo>
                    <a:pt x="83" y="8023"/>
                    <a:pt x="0" y="8375"/>
                    <a:pt x="0" y="8728"/>
                  </a:cubicBezTo>
                  <a:cubicBezTo>
                    <a:pt x="0" y="8976"/>
                    <a:pt x="83" y="9246"/>
                    <a:pt x="83" y="9495"/>
                  </a:cubicBezTo>
                  <a:lnTo>
                    <a:pt x="269" y="10883"/>
                  </a:lnTo>
                  <a:lnTo>
                    <a:pt x="3192" y="10883"/>
                  </a:lnTo>
                  <a:lnTo>
                    <a:pt x="3192" y="12956"/>
                  </a:lnTo>
                  <a:lnTo>
                    <a:pt x="4830" y="12956"/>
                  </a:lnTo>
                  <a:cubicBezTo>
                    <a:pt x="5099" y="13205"/>
                    <a:pt x="5348" y="13392"/>
                    <a:pt x="5618" y="13475"/>
                  </a:cubicBezTo>
                  <a:cubicBezTo>
                    <a:pt x="5783" y="14242"/>
                    <a:pt x="6385" y="14843"/>
                    <a:pt x="7089" y="15029"/>
                  </a:cubicBezTo>
                  <a:lnTo>
                    <a:pt x="7089" y="15195"/>
                  </a:lnTo>
                  <a:cubicBezTo>
                    <a:pt x="7089" y="16501"/>
                    <a:pt x="8126" y="17434"/>
                    <a:pt x="9328" y="17434"/>
                  </a:cubicBezTo>
                  <a:cubicBezTo>
                    <a:pt x="10530" y="17434"/>
                    <a:pt x="11484" y="16501"/>
                    <a:pt x="11484" y="15195"/>
                  </a:cubicBezTo>
                  <a:lnTo>
                    <a:pt x="11484" y="12252"/>
                  </a:lnTo>
                  <a:lnTo>
                    <a:pt x="12520" y="12252"/>
                  </a:lnTo>
                  <a:lnTo>
                    <a:pt x="12520" y="11920"/>
                  </a:lnTo>
                  <a:lnTo>
                    <a:pt x="12707" y="11920"/>
                  </a:lnTo>
                  <a:lnTo>
                    <a:pt x="12603" y="11485"/>
                  </a:lnTo>
                  <a:lnTo>
                    <a:pt x="23673" y="11485"/>
                  </a:lnTo>
                  <a:lnTo>
                    <a:pt x="23590" y="11920"/>
                  </a:lnTo>
                  <a:lnTo>
                    <a:pt x="23755" y="11920"/>
                  </a:lnTo>
                  <a:lnTo>
                    <a:pt x="23755" y="12252"/>
                  </a:lnTo>
                  <a:lnTo>
                    <a:pt x="24626" y="12252"/>
                  </a:lnTo>
                  <a:lnTo>
                    <a:pt x="24626" y="15195"/>
                  </a:lnTo>
                  <a:cubicBezTo>
                    <a:pt x="24626" y="16501"/>
                    <a:pt x="25663" y="17434"/>
                    <a:pt x="26865" y="17434"/>
                  </a:cubicBezTo>
                  <a:cubicBezTo>
                    <a:pt x="28067" y="17434"/>
                    <a:pt x="29021" y="16501"/>
                    <a:pt x="29021" y="15195"/>
                  </a:cubicBezTo>
                  <a:lnTo>
                    <a:pt x="29021" y="15029"/>
                  </a:lnTo>
                  <a:cubicBezTo>
                    <a:pt x="29808" y="14843"/>
                    <a:pt x="30327" y="14242"/>
                    <a:pt x="30492" y="13475"/>
                  </a:cubicBezTo>
                  <a:cubicBezTo>
                    <a:pt x="30845" y="13392"/>
                    <a:pt x="31094" y="13205"/>
                    <a:pt x="31259" y="12956"/>
                  </a:cubicBezTo>
                  <a:lnTo>
                    <a:pt x="32918" y="12956"/>
                  </a:lnTo>
                  <a:lnTo>
                    <a:pt x="32918" y="10883"/>
                  </a:lnTo>
                  <a:lnTo>
                    <a:pt x="35923" y="10883"/>
                  </a:lnTo>
                  <a:lnTo>
                    <a:pt x="36027" y="9495"/>
                  </a:lnTo>
                  <a:cubicBezTo>
                    <a:pt x="36110" y="9142"/>
                    <a:pt x="36110" y="8893"/>
                    <a:pt x="36110" y="8728"/>
                  </a:cubicBezTo>
                  <a:cubicBezTo>
                    <a:pt x="36110" y="8375"/>
                    <a:pt x="36110" y="8023"/>
                    <a:pt x="35923" y="7588"/>
                  </a:cubicBezTo>
                  <a:lnTo>
                    <a:pt x="35923" y="7256"/>
                  </a:lnTo>
                  <a:lnTo>
                    <a:pt x="35758" y="6468"/>
                  </a:lnTo>
                  <a:lnTo>
                    <a:pt x="32918" y="6468"/>
                  </a:lnTo>
                  <a:lnTo>
                    <a:pt x="32918" y="4478"/>
                  </a:lnTo>
                  <a:lnTo>
                    <a:pt x="31259" y="4478"/>
                  </a:lnTo>
                  <a:cubicBezTo>
                    <a:pt x="31094" y="4229"/>
                    <a:pt x="30845" y="4064"/>
                    <a:pt x="30492" y="3877"/>
                  </a:cubicBezTo>
                  <a:cubicBezTo>
                    <a:pt x="30327" y="3193"/>
                    <a:pt x="29808" y="2592"/>
                    <a:pt x="29021" y="2405"/>
                  </a:cubicBezTo>
                  <a:lnTo>
                    <a:pt x="29021" y="2157"/>
                  </a:lnTo>
                  <a:cubicBezTo>
                    <a:pt x="29021" y="954"/>
                    <a:pt x="28067" y="1"/>
                    <a:pt x="26865" y="1"/>
                  </a:cubicBezTo>
                  <a:cubicBezTo>
                    <a:pt x="25663" y="1"/>
                    <a:pt x="24626" y="954"/>
                    <a:pt x="24626" y="2157"/>
                  </a:cubicBezTo>
                  <a:lnTo>
                    <a:pt x="24626" y="5100"/>
                  </a:lnTo>
                  <a:lnTo>
                    <a:pt x="23755" y="5100"/>
                  </a:lnTo>
                  <a:lnTo>
                    <a:pt x="23755" y="5349"/>
                  </a:lnTo>
                  <a:lnTo>
                    <a:pt x="23590" y="5349"/>
                  </a:lnTo>
                  <a:lnTo>
                    <a:pt x="23673" y="5950"/>
                  </a:lnTo>
                  <a:lnTo>
                    <a:pt x="12603" y="5950"/>
                  </a:lnTo>
                  <a:lnTo>
                    <a:pt x="12707" y="5349"/>
                  </a:lnTo>
                  <a:lnTo>
                    <a:pt x="12520" y="5349"/>
                  </a:lnTo>
                  <a:lnTo>
                    <a:pt x="12437" y="5100"/>
                  </a:lnTo>
                  <a:lnTo>
                    <a:pt x="11484" y="5100"/>
                  </a:lnTo>
                  <a:lnTo>
                    <a:pt x="11484" y="2157"/>
                  </a:lnTo>
                  <a:cubicBezTo>
                    <a:pt x="11484" y="954"/>
                    <a:pt x="10530" y="1"/>
                    <a:pt x="932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7"/>
            <p:cNvSpPr/>
            <p:nvPr/>
          </p:nvSpPr>
          <p:spPr>
            <a:xfrm>
              <a:off x="1623575" y="1613600"/>
              <a:ext cx="2100" cy="2100"/>
            </a:xfrm>
            <a:custGeom>
              <a:avLst/>
              <a:gdLst/>
              <a:ahLst/>
              <a:cxnLst/>
              <a:rect l="l" t="t" r="r" b="b"/>
              <a:pathLst>
                <a:path w="84" h="84" extrusionOk="0">
                  <a:moveTo>
                    <a:pt x="1" y="1"/>
                  </a:moveTo>
                  <a:lnTo>
                    <a:pt x="1" y="84"/>
                  </a:lnTo>
                  <a:lnTo>
                    <a:pt x="84" y="84"/>
                  </a:lnTo>
                  <a:lnTo>
                    <a:pt x="1"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7"/>
            <p:cNvSpPr/>
            <p:nvPr/>
          </p:nvSpPr>
          <p:spPr>
            <a:xfrm>
              <a:off x="911025" y="1572675"/>
              <a:ext cx="21800" cy="4150"/>
            </a:xfrm>
            <a:custGeom>
              <a:avLst/>
              <a:gdLst/>
              <a:ahLst/>
              <a:cxnLst/>
              <a:rect l="l" t="t" r="r" b="b"/>
              <a:pathLst>
                <a:path w="872" h="166" extrusionOk="0">
                  <a:moveTo>
                    <a:pt x="0" y="0"/>
                  </a:moveTo>
                  <a:cubicBezTo>
                    <a:pt x="83" y="83"/>
                    <a:pt x="83" y="83"/>
                    <a:pt x="83" y="166"/>
                  </a:cubicBezTo>
                  <a:lnTo>
                    <a:pt x="871" y="166"/>
                  </a:lnTo>
                  <a:cubicBezTo>
                    <a:pt x="871" y="83"/>
                    <a:pt x="871" y="83"/>
                    <a:pt x="767" y="83"/>
                  </a:cubicBezTo>
                  <a:lnTo>
                    <a:pt x="767"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7"/>
            <p:cNvSpPr/>
            <p:nvPr/>
          </p:nvSpPr>
          <p:spPr>
            <a:xfrm>
              <a:off x="919825" y="1583550"/>
              <a:ext cx="21275" cy="12975"/>
            </a:xfrm>
            <a:custGeom>
              <a:avLst/>
              <a:gdLst/>
              <a:ahLst/>
              <a:cxnLst/>
              <a:rect l="l" t="t" r="r" b="b"/>
              <a:pathLst>
                <a:path w="851" h="519" extrusionOk="0">
                  <a:moveTo>
                    <a:pt x="1" y="0"/>
                  </a:moveTo>
                  <a:cubicBezTo>
                    <a:pt x="84" y="83"/>
                    <a:pt x="84" y="249"/>
                    <a:pt x="167" y="332"/>
                  </a:cubicBezTo>
                  <a:cubicBezTo>
                    <a:pt x="167" y="436"/>
                    <a:pt x="250" y="436"/>
                    <a:pt x="250" y="519"/>
                  </a:cubicBezTo>
                  <a:lnTo>
                    <a:pt x="851" y="519"/>
                  </a:lnTo>
                  <a:cubicBezTo>
                    <a:pt x="768" y="332"/>
                    <a:pt x="685" y="166"/>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7"/>
            <p:cNvSpPr/>
            <p:nvPr/>
          </p:nvSpPr>
          <p:spPr>
            <a:xfrm>
              <a:off x="898075" y="1583550"/>
              <a:ext cx="23850" cy="12975"/>
            </a:xfrm>
            <a:custGeom>
              <a:avLst/>
              <a:gdLst/>
              <a:ahLst/>
              <a:cxnLst/>
              <a:rect l="l" t="t" r="r" b="b"/>
              <a:pathLst>
                <a:path w="954" h="519" extrusionOk="0">
                  <a:moveTo>
                    <a:pt x="0" y="0"/>
                  </a:moveTo>
                  <a:cubicBezTo>
                    <a:pt x="0" y="83"/>
                    <a:pt x="83" y="249"/>
                    <a:pt x="166" y="332"/>
                  </a:cubicBezTo>
                  <a:cubicBezTo>
                    <a:pt x="166" y="436"/>
                    <a:pt x="166" y="436"/>
                    <a:pt x="249" y="519"/>
                  </a:cubicBezTo>
                  <a:lnTo>
                    <a:pt x="954" y="519"/>
                  </a:lnTo>
                  <a:lnTo>
                    <a:pt x="871" y="436"/>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37"/>
            <p:cNvSpPr/>
            <p:nvPr/>
          </p:nvSpPr>
          <p:spPr>
            <a:xfrm>
              <a:off x="949900" y="16156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37"/>
            <p:cNvSpPr/>
            <p:nvPr/>
          </p:nvSpPr>
          <p:spPr>
            <a:xfrm>
              <a:off x="908950" y="1609450"/>
              <a:ext cx="21275" cy="6250"/>
            </a:xfrm>
            <a:custGeom>
              <a:avLst/>
              <a:gdLst/>
              <a:ahLst/>
              <a:cxnLst/>
              <a:rect l="l" t="t" r="r" b="b"/>
              <a:pathLst>
                <a:path w="851" h="250" extrusionOk="0">
                  <a:moveTo>
                    <a:pt x="1" y="1"/>
                  </a:moveTo>
                  <a:lnTo>
                    <a:pt x="1" y="167"/>
                  </a:lnTo>
                  <a:lnTo>
                    <a:pt x="1" y="250"/>
                  </a:lnTo>
                  <a:lnTo>
                    <a:pt x="850"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7"/>
            <p:cNvSpPr/>
            <p:nvPr/>
          </p:nvSpPr>
          <p:spPr>
            <a:xfrm>
              <a:off x="889250" y="1609450"/>
              <a:ext cx="19725" cy="6250"/>
            </a:xfrm>
            <a:custGeom>
              <a:avLst/>
              <a:gdLst/>
              <a:ahLst/>
              <a:cxnLst/>
              <a:rect l="l" t="t" r="r" b="b"/>
              <a:pathLst>
                <a:path w="789" h="250" extrusionOk="0">
                  <a:moveTo>
                    <a:pt x="1" y="1"/>
                  </a:moveTo>
                  <a:lnTo>
                    <a:pt x="1" y="167"/>
                  </a:lnTo>
                  <a:lnTo>
                    <a:pt x="1" y="250"/>
                  </a:lnTo>
                  <a:lnTo>
                    <a:pt x="789" y="250"/>
                  </a:lnTo>
                  <a:cubicBezTo>
                    <a:pt x="789" y="167"/>
                    <a:pt x="706" y="84"/>
                    <a:pt x="70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7"/>
            <p:cNvSpPr/>
            <p:nvPr/>
          </p:nvSpPr>
          <p:spPr>
            <a:xfrm>
              <a:off x="870075" y="1572675"/>
              <a:ext cx="30100" cy="43025"/>
            </a:xfrm>
            <a:custGeom>
              <a:avLst/>
              <a:gdLst/>
              <a:ahLst/>
              <a:cxnLst/>
              <a:rect l="l" t="t" r="r" b="b"/>
              <a:pathLst>
                <a:path w="1204" h="1721" extrusionOk="0">
                  <a:moveTo>
                    <a:pt x="167" y="0"/>
                  </a:moveTo>
                  <a:cubicBezTo>
                    <a:pt x="84" y="352"/>
                    <a:pt x="1" y="601"/>
                    <a:pt x="1" y="871"/>
                  </a:cubicBezTo>
                  <a:cubicBezTo>
                    <a:pt x="1" y="1119"/>
                    <a:pt x="84" y="1389"/>
                    <a:pt x="167" y="1721"/>
                  </a:cubicBezTo>
                  <a:lnTo>
                    <a:pt x="768" y="1721"/>
                  </a:lnTo>
                  <a:lnTo>
                    <a:pt x="602" y="1472"/>
                  </a:lnTo>
                  <a:lnTo>
                    <a:pt x="167" y="1472"/>
                  </a:lnTo>
                  <a:lnTo>
                    <a:pt x="250" y="954"/>
                  </a:lnTo>
                  <a:lnTo>
                    <a:pt x="436" y="954"/>
                  </a:lnTo>
                  <a:lnTo>
                    <a:pt x="277" y="582"/>
                  </a:lnTo>
                  <a:lnTo>
                    <a:pt x="277" y="582"/>
                  </a:lnTo>
                  <a:cubicBezTo>
                    <a:pt x="289" y="593"/>
                    <a:pt x="307" y="601"/>
                    <a:pt x="333" y="601"/>
                  </a:cubicBezTo>
                  <a:lnTo>
                    <a:pt x="436" y="767"/>
                  </a:lnTo>
                  <a:cubicBezTo>
                    <a:pt x="519" y="767"/>
                    <a:pt x="519" y="871"/>
                    <a:pt x="602" y="954"/>
                  </a:cubicBezTo>
                  <a:lnTo>
                    <a:pt x="1203" y="954"/>
                  </a:lnTo>
                  <a:cubicBezTo>
                    <a:pt x="1120" y="767"/>
                    <a:pt x="1037" y="601"/>
                    <a:pt x="954" y="435"/>
                  </a:cubicBezTo>
                  <a:lnTo>
                    <a:pt x="167" y="435"/>
                  </a:lnTo>
                  <a:lnTo>
                    <a:pt x="167" y="166"/>
                  </a:lnTo>
                  <a:lnTo>
                    <a:pt x="851" y="166"/>
                  </a:lnTo>
                  <a:cubicBezTo>
                    <a:pt x="851" y="83"/>
                    <a:pt x="851" y="83"/>
                    <a:pt x="768" y="83"/>
                  </a:cubicBezTo>
                  <a:lnTo>
                    <a:pt x="76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7"/>
            <p:cNvSpPr/>
            <p:nvPr/>
          </p:nvSpPr>
          <p:spPr>
            <a:xfrm>
              <a:off x="891325" y="1572675"/>
              <a:ext cx="21800" cy="4150"/>
            </a:xfrm>
            <a:custGeom>
              <a:avLst/>
              <a:gdLst/>
              <a:ahLst/>
              <a:cxnLst/>
              <a:rect l="l" t="t" r="r" b="b"/>
              <a:pathLst>
                <a:path w="872" h="166" extrusionOk="0">
                  <a:moveTo>
                    <a:pt x="1" y="0"/>
                  </a:moveTo>
                  <a:cubicBezTo>
                    <a:pt x="1" y="83"/>
                    <a:pt x="1" y="83"/>
                    <a:pt x="104" y="166"/>
                  </a:cubicBezTo>
                  <a:lnTo>
                    <a:pt x="871" y="166"/>
                  </a:lnTo>
                  <a:lnTo>
                    <a:pt x="788" y="83"/>
                  </a:lnTo>
                  <a:lnTo>
                    <a:pt x="78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7"/>
            <p:cNvSpPr/>
            <p:nvPr/>
          </p:nvSpPr>
          <p:spPr>
            <a:xfrm>
              <a:off x="1010525" y="1469025"/>
              <a:ext cx="34225" cy="250325"/>
            </a:xfrm>
            <a:custGeom>
              <a:avLst/>
              <a:gdLst/>
              <a:ahLst/>
              <a:cxnLst/>
              <a:rect l="l" t="t" r="r" b="b"/>
              <a:pathLst>
                <a:path w="1369" h="10013" extrusionOk="0">
                  <a:moveTo>
                    <a:pt x="684" y="0"/>
                  </a:moveTo>
                  <a:cubicBezTo>
                    <a:pt x="249" y="0"/>
                    <a:pt x="0" y="249"/>
                    <a:pt x="0" y="684"/>
                  </a:cubicBezTo>
                  <a:lnTo>
                    <a:pt x="0" y="9328"/>
                  </a:lnTo>
                  <a:cubicBezTo>
                    <a:pt x="0" y="9764"/>
                    <a:pt x="249" y="10012"/>
                    <a:pt x="684" y="10012"/>
                  </a:cubicBezTo>
                  <a:cubicBezTo>
                    <a:pt x="1037" y="10012"/>
                    <a:pt x="1369" y="9764"/>
                    <a:pt x="1369" y="9328"/>
                  </a:cubicBezTo>
                  <a:lnTo>
                    <a:pt x="1369" y="684"/>
                  </a:lnTo>
                  <a:cubicBezTo>
                    <a:pt x="1369"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7"/>
            <p:cNvSpPr/>
            <p:nvPr/>
          </p:nvSpPr>
          <p:spPr>
            <a:xfrm>
              <a:off x="1530825" y="1469025"/>
              <a:ext cx="34225" cy="250325"/>
            </a:xfrm>
            <a:custGeom>
              <a:avLst/>
              <a:gdLst/>
              <a:ahLst/>
              <a:cxnLst/>
              <a:rect l="l" t="t" r="r" b="b"/>
              <a:pathLst>
                <a:path w="1369" h="10013" extrusionOk="0">
                  <a:moveTo>
                    <a:pt x="684" y="0"/>
                  </a:moveTo>
                  <a:cubicBezTo>
                    <a:pt x="332" y="0"/>
                    <a:pt x="0" y="249"/>
                    <a:pt x="0" y="684"/>
                  </a:cubicBezTo>
                  <a:lnTo>
                    <a:pt x="0" y="9328"/>
                  </a:lnTo>
                  <a:cubicBezTo>
                    <a:pt x="0" y="9764"/>
                    <a:pt x="332" y="10012"/>
                    <a:pt x="684" y="10012"/>
                  </a:cubicBezTo>
                  <a:cubicBezTo>
                    <a:pt x="1037" y="10012"/>
                    <a:pt x="1368" y="9764"/>
                    <a:pt x="1368" y="9328"/>
                  </a:cubicBezTo>
                  <a:lnTo>
                    <a:pt x="1368" y="684"/>
                  </a:lnTo>
                  <a:cubicBezTo>
                    <a:pt x="1368"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7"/>
            <p:cNvSpPr/>
            <p:nvPr/>
          </p:nvSpPr>
          <p:spPr>
            <a:xfrm>
              <a:off x="1046800" y="1410450"/>
              <a:ext cx="479375" cy="367450"/>
            </a:xfrm>
            <a:custGeom>
              <a:avLst/>
              <a:gdLst/>
              <a:ahLst/>
              <a:cxnLst/>
              <a:rect l="l" t="t" r="r" b="b"/>
              <a:pathLst>
                <a:path w="19175" h="14698" extrusionOk="0">
                  <a:moveTo>
                    <a:pt x="2592" y="5370"/>
                  </a:moveTo>
                  <a:lnTo>
                    <a:pt x="2592" y="5701"/>
                  </a:lnTo>
                  <a:lnTo>
                    <a:pt x="2509" y="5888"/>
                  </a:lnTo>
                  <a:lnTo>
                    <a:pt x="1659" y="5888"/>
                  </a:lnTo>
                  <a:lnTo>
                    <a:pt x="1659" y="5370"/>
                  </a:lnTo>
                  <a:close/>
                  <a:moveTo>
                    <a:pt x="17537" y="5370"/>
                  </a:moveTo>
                  <a:lnTo>
                    <a:pt x="17537" y="5888"/>
                  </a:lnTo>
                  <a:lnTo>
                    <a:pt x="16853" y="5888"/>
                  </a:lnTo>
                  <a:lnTo>
                    <a:pt x="16853" y="5701"/>
                  </a:lnTo>
                  <a:cubicBezTo>
                    <a:pt x="16770" y="5618"/>
                    <a:pt x="16770" y="5536"/>
                    <a:pt x="16770" y="5370"/>
                  </a:cubicBezTo>
                  <a:close/>
                  <a:moveTo>
                    <a:pt x="3628" y="6406"/>
                  </a:moveTo>
                  <a:lnTo>
                    <a:pt x="3628" y="6655"/>
                  </a:lnTo>
                  <a:lnTo>
                    <a:pt x="2695" y="6655"/>
                  </a:lnTo>
                  <a:lnTo>
                    <a:pt x="2695" y="6406"/>
                  </a:lnTo>
                  <a:close/>
                  <a:moveTo>
                    <a:pt x="16687" y="6406"/>
                  </a:moveTo>
                  <a:lnTo>
                    <a:pt x="16687" y="6655"/>
                  </a:lnTo>
                  <a:lnTo>
                    <a:pt x="15817" y="6655"/>
                  </a:lnTo>
                  <a:lnTo>
                    <a:pt x="15817" y="6406"/>
                  </a:lnTo>
                  <a:close/>
                  <a:moveTo>
                    <a:pt x="3628" y="7691"/>
                  </a:moveTo>
                  <a:lnTo>
                    <a:pt x="3628" y="8210"/>
                  </a:lnTo>
                  <a:lnTo>
                    <a:pt x="2695" y="8210"/>
                  </a:lnTo>
                  <a:lnTo>
                    <a:pt x="2695" y="7691"/>
                  </a:lnTo>
                  <a:close/>
                  <a:moveTo>
                    <a:pt x="16687" y="7691"/>
                  </a:moveTo>
                  <a:lnTo>
                    <a:pt x="16687" y="8210"/>
                  </a:lnTo>
                  <a:lnTo>
                    <a:pt x="15817" y="8210"/>
                  </a:lnTo>
                  <a:lnTo>
                    <a:pt x="15817" y="7691"/>
                  </a:lnTo>
                  <a:close/>
                  <a:moveTo>
                    <a:pt x="2509" y="7961"/>
                  </a:moveTo>
                  <a:cubicBezTo>
                    <a:pt x="2509" y="8292"/>
                    <a:pt x="2509" y="8728"/>
                    <a:pt x="2592" y="9163"/>
                  </a:cubicBezTo>
                  <a:lnTo>
                    <a:pt x="1659" y="9163"/>
                  </a:lnTo>
                  <a:lnTo>
                    <a:pt x="1659" y="7961"/>
                  </a:lnTo>
                  <a:close/>
                  <a:moveTo>
                    <a:pt x="17537" y="7961"/>
                  </a:moveTo>
                  <a:lnTo>
                    <a:pt x="17537" y="9163"/>
                  </a:lnTo>
                  <a:lnTo>
                    <a:pt x="16770" y="9163"/>
                  </a:lnTo>
                  <a:cubicBezTo>
                    <a:pt x="16853" y="8728"/>
                    <a:pt x="16853" y="8292"/>
                    <a:pt x="16936" y="7961"/>
                  </a:cubicBezTo>
                  <a:close/>
                  <a:moveTo>
                    <a:pt x="871" y="1"/>
                  </a:moveTo>
                  <a:cubicBezTo>
                    <a:pt x="436" y="1"/>
                    <a:pt x="0" y="353"/>
                    <a:pt x="0" y="789"/>
                  </a:cubicBezTo>
                  <a:lnTo>
                    <a:pt x="0" y="13910"/>
                  </a:lnTo>
                  <a:cubicBezTo>
                    <a:pt x="0" y="14345"/>
                    <a:pt x="436" y="14698"/>
                    <a:pt x="871" y="14698"/>
                  </a:cubicBezTo>
                  <a:cubicBezTo>
                    <a:pt x="1306" y="14698"/>
                    <a:pt x="1659" y="14345"/>
                    <a:pt x="1659" y="13910"/>
                  </a:cubicBezTo>
                  <a:lnTo>
                    <a:pt x="1659" y="9515"/>
                  </a:lnTo>
                  <a:lnTo>
                    <a:pt x="2695" y="9515"/>
                  </a:lnTo>
                  <a:lnTo>
                    <a:pt x="2695" y="8479"/>
                  </a:lnTo>
                  <a:lnTo>
                    <a:pt x="3628" y="8479"/>
                  </a:lnTo>
                  <a:lnTo>
                    <a:pt x="3628" y="8728"/>
                  </a:lnTo>
                  <a:lnTo>
                    <a:pt x="15817" y="8728"/>
                  </a:lnTo>
                  <a:lnTo>
                    <a:pt x="15817" y="8479"/>
                  </a:lnTo>
                  <a:lnTo>
                    <a:pt x="16687" y="8479"/>
                  </a:lnTo>
                  <a:lnTo>
                    <a:pt x="16687" y="9515"/>
                  </a:lnTo>
                  <a:lnTo>
                    <a:pt x="17537" y="9515"/>
                  </a:lnTo>
                  <a:lnTo>
                    <a:pt x="17537" y="13910"/>
                  </a:lnTo>
                  <a:cubicBezTo>
                    <a:pt x="17537" y="14345"/>
                    <a:pt x="17972" y="14698"/>
                    <a:pt x="18408" y="14698"/>
                  </a:cubicBezTo>
                  <a:cubicBezTo>
                    <a:pt x="18843" y="14698"/>
                    <a:pt x="19175" y="14345"/>
                    <a:pt x="19175" y="13910"/>
                  </a:cubicBezTo>
                  <a:lnTo>
                    <a:pt x="19175" y="789"/>
                  </a:lnTo>
                  <a:cubicBezTo>
                    <a:pt x="19175" y="353"/>
                    <a:pt x="18843" y="1"/>
                    <a:pt x="18408" y="1"/>
                  </a:cubicBezTo>
                  <a:cubicBezTo>
                    <a:pt x="17972" y="1"/>
                    <a:pt x="17537" y="353"/>
                    <a:pt x="17537" y="789"/>
                  </a:cubicBezTo>
                  <a:lnTo>
                    <a:pt x="17537" y="5183"/>
                  </a:lnTo>
                  <a:lnTo>
                    <a:pt x="16687" y="5183"/>
                  </a:lnTo>
                  <a:lnTo>
                    <a:pt x="16687" y="6220"/>
                  </a:lnTo>
                  <a:lnTo>
                    <a:pt x="15817" y="6220"/>
                  </a:lnTo>
                  <a:lnTo>
                    <a:pt x="15817" y="5971"/>
                  </a:lnTo>
                  <a:lnTo>
                    <a:pt x="3628" y="5971"/>
                  </a:lnTo>
                  <a:lnTo>
                    <a:pt x="3628" y="6220"/>
                  </a:lnTo>
                  <a:lnTo>
                    <a:pt x="2695" y="6220"/>
                  </a:lnTo>
                  <a:lnTo>
                    <a:pt x="2695" y="5183"/>
                  </a:lnTo>
                  <a:lnTo>
                    <a:pt x="1659" y="5183"/>
                  </a:lnTo>
                  <a:lnTo>
                    <a:pt x="1659" y="789"/>
                  </a:lnTo>
                  <a:cubicBezTo>
                    <a:pt x="1659" y="353"/>
                    <a:pt x="1306"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7"/>
            <p:cNvSpPr/>
            <p:nvPr/>
          </p:nvSpPr>
          <p:spPr>
            <a:xfrm>
              <a:off x="930200" y="1609450"/>
              <a:ext cx="15575" cy="6250"/>
            </a:xfrm>
            <a:custGeom>
              <a:avLst/>
              <a:gdLst/>
              <a:ahLst/>
              <a:cxnLst/>
              <a:rect l="l" t="t" r="r" b="b"/>
              <a:pathLst>
                <a:path w="623" h="250" extrusionOk="0">
                  <a:moveTo>
                    <a:pt x="0" y="1"/>
                  </a:moveTo>
                  <a:lnTo>
                    <a:pt x="0" y="167"/>
                  </a:lnTo>
                  <a:lnTo>
                    <a:pt x="0" y="250"/>
                  </a:lnTo>
                  <a:lnTo>
                    <a:pt x="622" y="250"/>
                  </a:ln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7"/>
            <p:cNvSpPr/>
            <p:nvPr/>
          </p:nvSpPr>
          <p:spPr>
            <a:xfrm>
              <a:off x="939000" y="1583550"/>
              <a:ext cx="6775" cy="12975"/>
            </a:xfrm>
            <a:custGeom>
              <a:avLst/>
              <a:gdLst/>
              <a:ahLst/>
              <a:cxnLst/>
              <a:rect l="l" t="t" r="r" b="b"/>
              <a:pathLst>
                <a:path w="271" h="519" extrusionOk="0">
                  <a:moveTo>
                    <a:pt x="1" y="0"/>
                  </a:moveTo>
                  <a:cubicBezTo>
                    <a:pt x="84" y="83"/>
                    <a:pt x="84" y="249"/>
                    <a:pt x="167" y="332"/>
                  </a:cubicBezTo>
                  <a:cubicBezTo>
                    <a:pt x="167" y="436"/>
                    <a:pt x="167" y="436"/>
                    <a:pt x="270" y="519"/>
                  </a:cubicBezTo>
                  <a:lnTo>
                    <a:pt x="270" y="436"/>
                  </a:lnTo>
                  <a:lnTo>
                    <a:pt x="270"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7"/>
            <p:cNvSpPr/>
            <p:nvPr/>
          </p:nvSpPr>
          <p:spPr>
            <a:xfrm>
              <a:off x="932800" y="1572675"/>
              <a:ext cx="12975" cy="4150"/>
            </a:xfrm>
            <a:custGeom>
              <a:avLst/>
              <a:gdLst/>
              <a:ahLst/>
              <a:cxnLst/>
              <a:rect l="l" t="t" r="r" b="b"/>
              <a:pathLst>
                <a:path w="519" h="166" extrusionOk="0">
                  <a:moveTo>
                    <a:pt x="0" y="0"/>
                  </a:moveTo>
                  <a:cubicBezTo>
                    <a:pt x="0" y="83"/>
                    <a:pt x="0" y="83"/>
                    <a:pt x="83" y="166"/>
                  </a:cubicBezTo>
                  <a:lnTo>
                    <a:pt x="518" y="166"/>
                  </a:lnTo>
                  <a:lnTo>
                    <a:pt x="51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7"/>
            <p:cNvSpPr/>
            <p:nvPr/>
          </p:nvSpPr>
          <p:spPr>
            <a:xfrm>
              <a:off x="971650" y="1505800"/>
              <a:ext cx="34225" cy="176750"/>
            </a:xfrm>
            <a:custGeom>
              <a:avLst/>
              <a:gdLst/>
              <a:ahLst/>
              <a:cxnLst/>
              <a:rect l="l" t="t" r="r" b="b"/>
              <a:pathLst>
                <a:path w="1369" h="7070" extrusionOk="0">
                  <a:moveTo>
                    <a:pt x="851" y="1"/>
                  </a:moveTo>
                  <a:cubicBezTo>
                    <a:pt x="519" y="1"/>
                    <a:pt x="332" y="250"/>
                    <a:pt x="332" y="602"/>
                  </a:cubicBezTo>
                  <a:lnTo>
                    <a:pt x="332" y="1639"/>
                  </a:lnTo>
                  <a:lnTo>
                    <a:pt x="1" y="1639"/>
                  </a:lnTo>
                  <a:lnTo>
                    <a:pt x="1" y="2074"/>
                  </a:lnTo>
                  <a:lnTo>
                    <a:pt x="1" y="2157"/>
                  </a:lnTo>
                  <a:lnTo>
                    <a:pt x="332" y="2157"/>
                  </a:lnTo>
                  <a:lnTo>
                    <a:pt x="332" y="2592"/>
                  </a:lnTo>
                  <a:lnTo>
                    <a:pt x="1" y="2592"/>
                  </a:lnTo>
                  <a:cubicBezTo>
                    <a:pt x="1" y="2924"/>
                    <a:pt x="1" y="3193"/>
                    <a:pt x="84" y="3546"/>
                  </a:cubicBezTo>
                  <a:lnTo>
                    <a:pt x="1" y="3629"/>
                  </a:lnTo>
                  <a:lnTo>
                    <a:pt x="332" y="3629"/>
                  </a:lnTo>
                  <a:lnTo>
                    <a:pt x="332" y="4831"/>
                  </a:lnTo>
                  <a:lnTo>
                    <a:pt x="1" y="4831"/>
                  </a:lnTo>
                  <a:lnTo>
                    <a:pt x="1" y="4997"/>
                  </a:lnTo>
                  <a:lnTo>
                    <a:pt x="1" y="5432"/>
                  </a:lnTo>
                  <a:lnTo>
                    <a:pt x="332" y="5432"/>
                  </a:lnTo>
                  <a:lnTo>
                    <a:pt x="332" y="6468"/>
                  </a:lnTo>
                  <a:cubicBezTo>
                    <a:pt x="332" y="6821"/>
                    <a:pt x="519" y="7070"/>
                    <a:pt x="851" y="7070"/>
                  </a:cubicBezTo>
                  <a:cubicBezTo>
                    <a:pt x="1120" y="7070"/>
                    <a:pt x="1369" y="6821"/>
                    <a:pt x="1369" y="6468"/>
                  </a:cubicBezTo>
                  <a:lnTo>
                    <a:pt x="1369" y="602"/>
                  </a:lnTo>
                  <a:cubicBezTo>
                    <a:pt x="1369" y="250"/>
                    <a:pt x="1120" y="1"/>
                    <a:pt x="8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7"/>
            <p:cNvSpPr/>
            <p:nvPr/>
          </p:nvSpPr>
          <p:spPr>
            <a:xfrm>
              <a:off x="1567625" y="1505800"/>
              <a:ext cx="36300" cy="176750"/>
            </a:xfrm>
            <a:custGeom>
              <a:avLst/>
              <a:gdLst/>
              <a:ahLst/>
              <a:cxnLst/>
              <a:rect l="l" t="t" r="r" b="b"/>
              <a:pathLst>
                <a:path w="1452" h="7070" extrusionOk="0">
                  <a:moveTo>
                    <a:pt x="601" y="1"/>
                  </a:moveTo>
                  <a:cubicBezTo>
                    <a:pt x="249" y="1"/>
                    <a:pt x="0" y="250"/>
                    <a:pt x="0" y="602"/>
                  </a:cubicBezTo>
                  <a:lnTo>
                    <a:pt x="0" y="6468"/>
                  </a:lnTo>
                  <a:cubicBezTo>
                    <a:pt x="0" y="6821"/>
                    <a:pt x="249" y="7070"/>
                    <a:pt x="601" y="7070"/>
                  </a:cubicBezTo>
                  <a:cubicBezTo>
                    <a:pt x="850" y="7070"/>
                    <a:pt x="1119" y="6821"/>
                    <a:pt x="1119" y="6468"/>
                  </a:cubicBezTo>
                  <a:lnTo>
                    <a:pt x="1119" y="5432"/>
                  </a:lnTo>
                  <a:lnTo>
                    <a:pt x="1451" y="5432"/>
                  </a:lnTo>
                  <a:lnTo>
                    <a:pt x="1451" y="4997"/>
                  </a:lnTo>
                  <a:lnTo>
                    <a:pt x="1451" y="4831"/>
                  </a:lnTo>
                  <a:lnTo>
                    <a:pt x="1119" y="4831"/>
                  </a:lnTo>
                  <a:lnTo>
                    <a:pt x="1119" y="3629"/>
                  </a:lnTo>
                  <a:lnTo>
                    <a:pt x="1368" y="3629"/>
                  </a:lnTo>
                  <a:lnTo>
                    <a:pt x="1368" y="3546"/>
                  </a:lnTo>
                  <a:lnTo>
                    <a:pt x="1368" y="2592"/>
                  </a:lnTo>
                  <a:lnTo>
                    <a:pt x="1119" y="2592"/>
                  </a:lnTo>
                  <a:lnTo>
                    <a:pt x="1119" y="2157"/>
                  </a:lnTo>
                  <a:lnTo>
                    <a:pt x="1451" y="2157"/>
                  </a:lnTo>
                  <a:lnTo>
                    <a:pt x="1451" y="2074"/>
                  </a:lnTo>
                  <a:lnTo>
                    <a:pt x="1451" y="1639"/>
                  </a:lnTo>
                  <a:lnTo>
                    <a:pt x="1119" y="1639"/>
                  </a:lnTo>
                  <a:lnTo>
                    <a:pt x="1119" y="602"/>
                  </a:lnTo>
                  <a:cubicBezTo>
                    <a:pt x="1119" y="250"/>
                    <a:pt x="850" y="1"/>
                    <a:pt x="60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7"/>
            <p:cNvSpPr/>
            <p:nvPr/>
          </p:nvSpPr>
          <p:spPr>
            <a:xfrm>
              <a:off x="1679550" y="1572675"/>
              <a:ext cx="23875" cy="43025"/>
            </a:xfrm>
            <a:custGeom>
              <a:avLst/>
              <a:gdLst/>
              <a:ahLst/>
              <a:cxnLst/>
              <a:rect l="l" t="t" r="r" b="b"/>
              <a:pathLst>
                <a:path w="955" h="1721" extrusionOk="0">
                  <a:moveTo>
                    <a:pt x="187" y="0"/>
                  </a:moveTo>
                  <a:lnTo>
                    <a:pt x="187" y="83"/>
                  </a:lnTo>
                  <a:lnTo>
                    <a:pt x="187" y="166"/>
                  </a:lnTo>
                  <a:lnTo>
                    <a:pt x="788" y="166"/>
                  </a:lnTo>
                  <a:lnTo>
                    <a:pt x="788" y="435"/>
                  </a:lnTo>
                  <a:lnTo>
                    <a:pt x="187" y="435"/>
                  </a:lnTo>
                  <a:cubicBezTo>
                    <a:pt x="83" y="601"/>
                    <a:pt x="83" y="767"/>
                    <a:pt x="1" y="954"/>
                  </a:cubicBezTo>
                  <a:lnTo>
                    <a:pt x="602" y="954"/>
                  </a:lnTo>
                  <a:cubicBezTo>
                    <a:pt x="705" y="767"/>
                    <a:pt x="705" y="684"/>
                    <a:pt x="788" y="518"/>
                  </a:cubicBezTo>
                  <a:lnTo>
                    <a:pt x="788" y="601"/>
                  </a:lnTo>
                  <a:lnTo>
                    <a:pt x="788" y="871"/>
                  </a:lnTo>
                  <a:cubicBezTo>
                    <a:pt x="788" y="871"/>
                    <a:pt x="705" y="871"/>
                    <a:pt x="705" y="954"/>
                  </a:cubicBezTo>
                  <a:lnTo>
                    <a:pt x="788" y="954"/>
                  </a:lnTo>
                  <a:lnTo>
                    <a:pt x="788" y="1472"/>
                  </a:lnTo>
                  <a:lnTo>
                    <a:pt x="436" y="1472"/>
                  </a:lnTo>
                  <a:cubicBezTo>
                    <a:pt x="436" y="1555"/>
                    <a:pt x="353" y="1638"/>
                    <a:pt x="270" y="1721"/>
                  </a:cubicBezTo>
                  <a:lnTo>
                    <a:pt x="788" y="1721"/>
                  </a:lnTo>
                  <a:cubicBezTo>
                    <a:pt x="954" y="1389"/>
                    <a:pt x="954" y="1119"/>
                    <a:pt x="954" y="871"/>
                  </a:cubicBezTo>
                  <a:cubicBezTo>
                    <a:pt x="954" y="601"/>
                    <a:pt x="954" y="352"/>
                    <a:pt x="78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7"/>
            <p:cNvSpPr/>
            <p:nvPr/>
          </p:nvSpPr>
          <p:spPr>
            <a:xfrm>
              <a:off x="1658300" y="1583550"/>
              <a:ext cx="21275" cy="12975"/>
            </a:xfrm>
            <a:custGeom>
              <a:avLst/>
              <a:gdLst/>
              <a:ahLst/>
              <a:cxnLst/>
              <a:rect l="l" t="t" r="r" b="b"/>
              <a:pathLst>
                <a:path w="851" h="519" extrusionOk="0">
                  <a:moveTo>
                    <a:pt x="166" y="0"/>
                  </a:moveTo>
                  <a:lnTo>
                    <a:pt x="84" y="83"/>
                  </a:lnTo>
                  <a:cubicBezTo>
                    <a:pt x="84" y="166"/>
                    <a:pt x="1" y="332"/>
                    <a:pt x="1" y="519"/>
                  </a:cubicBezTo>
                  <a:lnTo>
                    <a:pt x="602" y="519"/>
                  </a:lnTo>
                  <a:lnTo>
                    <a:pt x="685" y="436"/>
                  </a:lnTo>
                  <a:lnTo>
                    <a:pt x="85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7"/>
            <p:cNvSpPr/>
            <p:nvPr/>
          </p:nvSpPr>
          <p:spPr>
            <a:xfrm>
              <a:off x="1642750" y="1572675"/>
              <a:ext cx="21800" cy="4150"/>
            </a:xfrm>
            <a:custGeom>
              <a:avLst/>
              <a:gdLst/>
              <a:ahLst/>
              <a:cxnLst/>
              <a:rect l="l" t="t" r="r" b="b"/>
              <a:pathLst>
                <a:path w="872" h="166" extrusionOk="0">
                  <a:moveTo>
                    <a:pt x="1" y="0"/>
                  </a:moveTo>
                  <a:lnTo>
                    <a:pt x="1" y="83"/>
                  </a:lnTo>
                  <a:lnTo>
                    <a:pt x="1" y="166"/>
                  </a:lnTo>
                  <a:lnTo>
                    <a:pt x="788" y="166"/>
                  </a:lnTo>
                  <a:cubicBezTo>
                    <a:pt x="788" y="83"/>
                    <a:pt x="788"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7"/>
            <p:cNvSpPr/>
            <p:nvPr/>
          </p:nvSpPr>
          <p:spPr>
            <a:xfrm>
              <a:off x="1638600" y="1583550"/>
              <a:ext cx="21800" cy="12975"/>
            </a:xfrm>
            <a:custGeom>
              <a:avLst/>
              <a:gdLst/>
              <a:ahLst/>
              <a:cxnLst/>
              <a:rect l="l" t="t" r="r" b="b"/>
              <a:pathLst>
                <a:path w="872" h="519" extrusionOk="0">
                  <a:moveTo>
                    <a:pt x="167" y="0"/>
                  </a:moveTo>
                  <a:cubicBezTo>
                    <a:pt x="84" y="166"/>
                    <a:pt x="1" y="332"/>
                    <a:pt x="1" y="519"/>
                  </a:cubicBezTo>
                  <a:lnTo>
                    <a:pt x="602" y="519"/>
                  </a:lnTo>
                  <a:cubicBezTo>
                    <a:pt x="685" y="332"/>
                    <a:pt x="789" y="166"/>
                    <a:pt x="8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7"/>
            <p:cNvSpPr/>
            <p:nvPr/>
          </p:nvSpPr>
          <p:spPr>
            <a:xfrm>
              <a:off x="1662450" y="1572675"/>
              <a:ext cx="21800" cy="4150"/>
            </a:xfrm>
            <a:custGeom>
              <a:avLst/>
              <a:gdLst/>
              <a:ahLst/>
              <a:cxnLst/>
              <a:rect l="l" t="t" r="r" b="b"/>
              <a:pathLst>
                <a:path w="872" h="166" extrusionOk="0">
                  <a:moveTo>
                    <a:pt x="83" y="0"/>
                  </a:moveTo>
                  <a:lnTo>
                    <a:pt x="83" y="83"/>
                  </a:lnTo>
                  <a:lnTo>
                    <a:pt x="0" y="166"/>
                  </a:lnTo>
                  <a:lnTo>
                    <a:pt x="767" y="166"/>
                  </a:lnTo>
                  <a:lnTo>
                    <a:pt x="87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7"/>
            <p:cNvSpPr/>
            <p:nvPr/>
          </p:nvSpPr>
          <p:spPr>
            <a:xfrm>
              <a:off x="1666600" y="1609450"/>
              <a:ext cx="21775" cy="6250"/>
            </a:xfrm>
            <a:custGeom>
              <a:avLst/>
              <a:gdLst/>
              <a:ahLst/>
              <a:cxnLst/>
              <a:rect l="l" t="t" r="r" b="b"/>
              <a:pathLst>
                <a:path w="871" h="250" extrusionOk="0">
                  <a:moveTo>
                    <a:pt x="187" y="1"/>
                  </a:moveTo>
                  <a:cubicBezTo>
                    <a:pt x="83" y="84"/>
                    <a:pt x="83" y="167"/>
                    <a:pt x="0" y="250"/>
                  </a:cubicBezTo>
                  <a:lnTo>
                    <a:pt x="788" y="250"/>
                  </a:lnTo>
                  <a:lnTo>
                    <a:pt x="788" y="167"/>
                  </a:lnTo>
                  <a:cubicBezTo>
                    <a:pt x="788" y="167"/>
                    <a:pt x="871" y="84"/>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37"/>
            <p:cNvSpPr/>
            <p:nvPr/>
          </p:nvSpPr>
          <p:spPr>
            <a:xfrm>
              <a:off x="1645350" y="1609450"/>
              <a:ext cx="23350" cy="6250"/>
            </a:xfrm>
            <a:custGeom>
              <a:avLst/>
              <a:gdLst/>
              <a:ahLst/>
              <a:cxnLst/>
              <a:rect l="l" t="t" r="r" b="b"/>
              <a:pathLst>
                <a:path w="934" h="250" extrusionOk="0">
                  <a:moveTo>
                    <a:pt x="166" y="1"/>
                  </a:moveTo>
                  <a:cubicBezTo>
                    <a:pt x="166" y="84"/>
                    <a:pt x="83" y="167"/>
                    <a:pt x="0" y="250"/>
                  </a:cubicBezTo>
                  <a:lnTo>
                    <a:pt x="850" y="250"/>
                  </a:lnTo>
                  <a:lnTo>
                    <a:pt x="767" y="167"/>
                  </a:lnTo>
                  <a:lnTo>
                    <a:pt x="933"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37"/>
            <p:cNvSpPr/>
            <p:nvPr/>
          </p:nvSpPr>
          <p:spPr>
            <a:xfrm>
              <a:off x="1627725" y="1609450"/>
              <a:ext cx="19725" cy="6250"/>
            </a:xfrm>
            <a:custGeom>
              <a:avLst/>
              <a:gdLst/>
              <a:ahLst/>
              <a:cxnLst/>
              <a:rect l="l" t="t" r="r" b="b"/>
              <a:pathLst>
                <a:path w="789" h="250" extrusionOk="0">
                  <a:moveTo>
                    <a:pt x="84" y="1"/>
                  </a:moveTo>
                  <a:lnTo>
                    <a:pt x="1" y="84"/>
                  </a:lnTo>
                  <a:lnTo>
                    <a:pt x="1" y="250"/>
                  </a:lnTo>
                  <a:lnTo>
                    <a:pt x="705" y="250"/>
                  </a:lnTo>
                  <a:lnTo>
                    <a:pt x="705" y="167"/>
                  </a:lnTo>
                  <a:cubicBezTo>
                    <a:pt x="705" y="167"/>
                    <a:pt x="788" y="84"/>
                    <a:pt x="78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7"/>
            <p:cNvSpPr/>
            <p:nvPr/>
          </p:nvSpPr>
          <p:spPr>
            <a:xfrm>
              <a:off x="1627725" y="1583550"/>
              <a:ext cx="10900" cy="12975"/>
            </a:xfrm>
            <a:custGeom>
              <a:avLst/>
              <a:gdLst/>
              <a:ahLst/>
              <a:cxnLst/>
              <a:rect l="l" t="t" r="r" b="b"/>
              <a:pathLst>
                <a:path w="436" h="519" extrusionOk="0">
                  <a:moveTo>
                    <a:pt x="1" y="0"/>
                  </a:moveTo>
                  <a:lnTo>
                    <a:pt x="1" y="436"/>
                  </a:lnTo>
                  <a:lnTo>
                    <a:pt x="1" y="519"/>
                  </a:lnTo>
                  <a:lnTo>
                    <a:pt x="187" y="519"/>
                  </a:lnTo>
                  <a:lnTo>
                    <a:pt x="270" y="436"/>
                  </a:lnTo>
                  <a:lnTo>
                    <a:pt x="436"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37"/>
            <p:cNvSpPr/>
            <p:nvPr/>
          </p:nvSpPr>
          <p:spPr>
            <a:xfrm>
              <a:off x="1627725" y="1572675"/>
              <a:ext cx="15050" cy="4150"/>
            </a:xfrm>
            <a:custGeom>
              <a:avLst/>
              <a:gdLst/>
              <a:ahLst/>
              <a:cxnLst/>
              <a:rect l="l" t="t" r="r" b="b"/>
              <a:pathLst>
                <a:path w="602" h="166" extrusionOk="0">
                  <a:moveTo>
                    <a:pt x="1" y="0"/>
                  </a:moveTo>
                  <a:lnTo>
                    <a:pt x="1" y="166"/>
                  </a:lnTo>
                  <a:lnTo>
                    <a:pt x="519" y="166"/>
                  </a:lnTo>
                  <a:lnTo>
                    <a:pt x="60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37"/>
            <p:cNvSpPr/>
            <p:nvPr/>
          </p:nvSpPr>
          <p:spPr>
            <a:xfrm>
              <a:off x="1606475" y="1659200"/>
              <a:ext cx="17125" cy="6250"/>
            </a:xfrm>
            <a:custGeom>
              <a:avLst/>
              <a:gdLst/>
              <a:ahLst/>
              <a:cxnLst/>
              <a:rect l="l" t="t" r="r" b="b"/>
              <a:pathLst>
                <a:path w="685" h="250" extrusionOk="0">
                  <a:moveTo>
                    <a:pt x="1" y="1"/>
                  </a:moveTo>
                  <a:lnTo>
                    <a:pt x="1" y="250"/>
                  </a:lnTo>
                  <a:lnTo>
                    <a:pt x="685"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7"/>
            <p:cNvSpPr/>
            <p:nvPr/>
          </p:nvSpPr>
          <p:spPr>
            <a:xfrm>
              <a:off x="1606475" y="1630700"/>
              <a:ext cx="17125" cy="17650"/>
            </a:xfrm>
            <a:custGeom>
              <a:avLst/>
              <a:gdLst/>
              <a:ahLst/>
              <a:cxnLst/>
              <a:rect l="l" t="t" r="r" b="b"/>
              <a:pathLst>
                <a:path w="685" h="706" extrusionOk="0">
                  <a:moveTo>
                    <a:pt x="1" y="1"/>
                  </a:moveTo>
                  <a:lnTo>
                    <a:pt x="1" y="705"/>
                  </a:lnTo>
                  <a:lnTo>
                    <a:pt x="685" y="705"/>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37"/>
            <p:cNvSpPr/>
            <p:nvPr/>
          </p:nvSpPr>
          <p:spPr>
            <a:xfrm>
              <a:off x="1606475" y="1613600"/>
              <a:ext cx="17125" cy="10900"/>
            </a:xfrm>
            <a:custGeom>
              <a:avLst/>
              <a:gdLst/>
              <a:ahLst/>
              <a:cxnLst/>
              <a:rect l="l" t="t" r="r" b="b"/>
              <a:pathLst>
                <a:path w="685" h="436" extrusionOk="0">
                  <a:moveTo>
                    <a:pt x="1" y="1"/>
                  </a:moveTo>
                  <a:lnTo>
                    <a:pt x="1" y="436"/>
                  </a:lnTo>
                  <a:lnTo>
                    <a:pt x="685" y="436"/>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37"/>
            <p:cNvSpPr/>
            <p:nvPr/>
          </p:nvSpPr>
          <p:spPr>
            <a:xfrm>
              <a:off x="1606475" y="1581475"/>
              <a:ext cx="17125" cy="23350"/>
            </a:xfrm>
            <a:custGeom>
              <a:avLst/>
              <a:gdLst/>
              <a:ahLst/>
              <a:cxnLst/>
              <a:rect l="l" t="t" r="r" b="b"/>
              <a:pathLst>
                <a:path w="685" h="934" extrusionOk="0">
                  <a:moveTo>
                    <a:pt x="1" y="0"/>
                  </a:moveTo>
                  <a:lnTo>
                    <a:pt x="1" y="519"/>
                  </a:lnTo>
                  <a:lnTo>
                    <a:pt x="1" y="933"/>
                  </a:lnTo>
                  <a:lnTo>
                    <a:pt x="685" y="933"/>
                  </a:lnTo>
                  <a:lnTo>
                    <a:pt x="685" y="519"/>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7"/>
            <p:cNvSpPr/>
            <p:nvPr/>
          </p:nvSpPr>
          <p:spPr>
            <a:xfrm>
              <a:off x="1606475" y="1559700"/>
              <a:ext cx="17125" cy="8850"/>
            </a:xfrm>
            <a:custGeom>
              <a:avLst/>
              <a:gdLst/>
              <a:ahLst/>
              <a:cxnLst/>
              <a:rect l="l" t="t" r="r" b="b"/>
              <a:pathLst>
                <a:path w="685" h="354" extrusionOk="0">
                  <a:moveTo>
                    <a:pt x="1" y="1"/>
                  </a:moveTo>
                  <a:lnTo>
                    <a:pt x="1" y="353"/>
                  </a:lnTo>
                  <a:lnTo>
                    <a:pt x="685" y="353"/>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37"/>
            <p:cNvSpPr/>
            <p:nvPr/>
          </p:nvSpPr>
          <p:spPr>
            <a:xfrm>
              <a:off x="1606475" y="1531725"/>
              <a:ext cx="17125" cy="21275"/>
            </a:xfrm>
            <a:custGeom>
              <a:avLst/>
              <a:gdLst/>
              <a:ahLst/>
              <a:cxnLst/>
              <a:rect l="l" t="t" r="r" b="b"/>
              <a:pathLst>
                <a:path w="685" h="851" extrusionOk="0">
                  <a:moveTo>
                    <a:pt x="1" y="0"/>
                  </a:moveTo>
                  <a:lnTo>
                    <a:pt x="1" y="850"/>
                  </a:lnTo>
                  <a:lnTo>
                    <a:pt x="685" y="850"/>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37"/>
            <p:cNvSpPr/>
            <p:nvPr/>
          </p:nvSpPr>
          <p:spPr>
            <a:xfrm>
              <a:off x="1606475" y="1522925"/>
              <a:ext cx="17125" cy="2075"/>
            </a:xfrm>
            <a:custGeom>
              <a:avLst/>
              <a:gdLst/>
              <a:ahLst/>
              <a:cxnLst/>
              <a:rect l="l" t="t" r="r" b="b"/>
              <a:pathLst>
                <a:path w="685" h="83" extrusionOk="0">
                  <a:moveTo>
                    <a:pt x="1" y="0"/>
                  </a:moveTo>
                  <a:lnTo>
                    <a:pt x="1" y="83"/>
                  </a:lnTo>
                  <a:lnTo>
                    <a:pt x="685" y="83"/>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7"/>
            <p:cNvSpPr/>
            <p:nvPr/>
          </p:nvSpPr>
          <p:spPr>
            <a:xfrm>
              <a:off x="949900" y="1559700"/>
              <a:ext cx="17125" cy="8850"/>
            </a:xfrm>
            <a:custGeom>
              <a:avLst/>
              <a:gdLst/>
              <a:ahLst/>
              <a:cxnLst/>
              <a:rect l="l" t="t" r="r" b="b"/>
              <a:pathLst>
                <a:path w="685" h="354" extrusionOk="0">
                  <a:moveTo>
                    <a:pt x="0" y="1"/>
                  </a:moveTo>
                  <a:lnTo>
                    <a:pt x="0" y="353"/>
                  </a:lnTo>
                  <a:lnTo>
                    <a:pt x="684" y="353"/>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37"/>
            <p:cNvSpPr/>
            <p:nvPr/>
          </p:nvSpPr>
          <p:spPr>
            <a:xfrm>
              <a:off x="949900" y="1581475"/>
              <a:ext cx="17125" cy="23350"/>
            </a:xfrm>
            <a:custGeom>
              <a:avLst/>
              <a:gdLst/>
              <a:ahLst/>
              <a:cxnLst/>
              <a:rect l="l" t="t" r="r" b="b"/>
              <a:pathLst>
                <a:path w="685" h="934" extrusionOk="0">
                  <a:moveTo>
                    <a:pt x="0" y="0"/>
                  </a:moveTo>
                  <a:lnTo>
                    <a:pt x="0" y="519"/>
                  </a:lnTo>
                  <a:lnTo>
                    <a:pt x="0" y="933"/>
                  </a:lnTo>
                  <a:lnTo>
                    <a:pt x="684" y="933"/>
                  </a:lnTo>
                  <a:lnTo>
                    <a:pt x="684" y="519"/>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37"/>
            <p:cNvSpPr/>
            <p:nvPr/>
          </p:nvSpPr>
          <p:spPr>
            <a:xfrm>
              <a:off x="949900" y="1613600"/>
              <a:ext cx="17125" cy="10900"/>
            </a:xfrm>
            <a:custGeom>
              <a:avLst/>
              <a:gdLst/>
              <a:ahLst/>
              <a:cxnLst/>
              <a:rect l="l" t="t" r="r" b="b"/>
              <a:pathLst>
                <a:path w="685" h="436" extrusionOk="0">
                  <a:moveTo>
                    <a:pt x="0" y="1"/>
                  </a:moveTo>
                  <a:lnTo>
                    <a:pt x="0" y="436"/>
                  </a:lnTo>
                  <a:lnTo>
                    <a:pt x="684" y="436"/>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7"/>
            <p:cNvSpPr/>
            <p:nvPr/>
          </p:nvSpPr>
          <p:spPr>
            <a:xfrm>
              <a:off x="949900" y="1531725"/>
              <a:ext cx="17125" cy="21275"/>
            </a:xfrm>
            <a:custGeom>
              <a:avLst/>
              <a:gdLst/>
              <a:ahLst/>
              <a:cxnLst/>
              <a:rect l="l" t="t" r="r" b="b"/>
              <a:pathLst>
                <a:path w="685" h="851" extrusionOk="0">
                  <a:moveTo>
                    <a:pt x="0" y="0"/>
                  </a:moveTo>
                  <a:lnTo>
                    <a:pt x="0" y="850"/>
                  </a:lnTo>
                  <a:lnTo>
                    <a:pt x="684" y="850"/>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37"/>
            <p:cNvSpPr/>
            <p:nvPr/>
          </p:nvSpPr>
          <p:spPr>
            <a:xfrm>
              <a:off x="949900" y="1659200"/>
              <a:ext cx="17125" cy="6250"/>
            </a:xfrm>
            <a:custGeom>
              <a:avLst/>
              <a:gdLst/>
              <a:ahLst/>
              <a:cxnLst/>
              <a:rect l="l" t="t" r="r" b="b"/>
              <a:pathLst>
                <a:path w="685" h="250" extrusionOk="0">
                  <a:moveTo>
                    <a:pt x="0" y="1"/>
                  </a:moveTo>
                  <a:lnTo>
                    <a:pt x="0" y="250"/>
                  </a:lnTo>
                  <a:lnTo>
                    <a:pt x="684" y="250"/>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37"/>
            <p:cNvSpPr/>
            <p:nvPr/>
          </p:nvSpPr>
          <p:spPr>
            <a:xfrm>
              <a:off x="949900" y="1630700"/>
              <a:ext cx="17125" cy="17650"/>
            </a:xfrm>
            <a:custGeom>
              <a:avLst/>
              <a:gdLst/>
              <a:ahLst/>
              <a:cxnLst/>
              <a:rect l="l" t="t" r="r" b="b"/>
              <a:pathLst>
                <a:path w="685" h="706" extrusionOk="0">
                  <a:moveTo>
                    <a:pt x="0" y="1"/>
                  </a:moveTo>
                  <a:lnTo>
                    <a:pt x="0" y="705"/>
                  </a:lnTo>
                  <a:lnTo>
                    <a:pt x="684" y="705"/>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7"/>
            <p:cNvSpPr/>
            <p:nvPr/>
          </p:nvSpPr>
          <p:spPr>
            <a:xfrm>
              <a:off x="949900" y="1522925"/>
              <a:ext cx="17125" cy="2075"/>
            </a:xfrm>
            <a:custGeom>
              <a:avLst/>
              <a:gdLst/>
              <a:ahLst/>
              <a:cxnLst/>
              <a:rect l="l" t="t" r="r" b="b"/>
              <a:pathLst>
                <a:path w="685" h="83" extrusionOk="0">
                  <a:moveTo>
                    <a:pt x="0" y="0"/>
                  </a:moveTo>
                  <a:lnTo>
                    <a:pt x="0" y="83"/>
                  </a:lnTo>
                  <a:lnTo>
                    <a:pt x="684" y="83"/>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 name="Google Shape;487;p37"/>
          <p:cNvGrpSpPr/>
          <p:nvPr/>
        </p:nvGrpSpPr>
        <p:grpSpPr>
          <a:xfrm>
            <a:off x="3577080" y="3994224"/>
            <a:ext cx="2002193" cy="866733"/>
            <a:chOff x="4432875" y="1337400"/>
            <a:chExt cx="1042700" cy="451400"/>
          </a:xfrm>
        </p:grpSpPr>
        <p:sp>
          <p:nvSpPr>
            <p:cNvPr id="488" name="Google Shape;488;p37"/>
            <p:cNvSpPr/>
            <p:nvPr/>
          </p:nvSpPr>
          <p:spPr>
            <a:xfrm>
              <a:off x="4432875" y="1337400"/>
              <a:ext cx="1042700" cy="451400"/>
            </a:xfrm>
            <a:custGeom>
              <a:avLst/>
              <a:gdLst/>
              <a:ahLst/>
              <a:cxnLst/>
              <a:rect l="l" t="t" r="r" b="b"/>
              <a:pathLst>
                <a:path w="41708" h="18056" extrusionOk="0">
                  <a:moveTo>
                    <a:pt x="37997" y="0"/>
                  </a:moveTo>
                  <a:cubicBezTo>
                    <a:pt x="37396" y="83"/>
                    <a:pt x="28068" y="2840"/>
                    <a:pt x="20896" y="6032"/>
                  </a:cubicBezTo>
                  <a:cubicBezTo>
                    <a:pt x="17351" y="7587"/>
                    <a:pt x="13558" y="9245"/>
                    <a:pt x="10282" y="10613"/>
                  </a:cubicBezTo>
                  <a:lnTo>
                    <a:pt x="9764" y="10800"/>
                  </a:lnTo>
                  <a:cubicBezTo>
                    <a:pt x="7173" y="11919"/>
                    <a:pt x="5183" y="12686"/>
                    <a:pt x="3711" y="13287"/>
                  </a:cubicBezTo>
                  <a:lnTo>
                    <a:pt x="3110" y="13474"/>
                  </a:lnTo>
                  <a:cubicBezTo>
                    <a:pt x="2924" y="13557"/>
                    <a:pt x="2841" y="13557"/>
                    <a:pt x="2675" y="13640"/>
                  </a:cubicBezTo>
                  <a:cubicBezTo>
                    <a:pt x="2509" y="13557"/>
                    <a:pt x="2322" y="13557"/>
                    <a:pt x="2157" y="13557"/>
                  </a:cubicBezTo>
                  <a:cubicBezTo>
                    <a:pt x="1555" y="13557"/>
                    <a:pt x="954" y="13909"/>
                    <a:pt x="519" y="14427"/>
                  </a:cubicBezTo>
                  <a:cubicBezTo>
                    <a:pt x="84" y="15029"/>
                    <a:pt x="1" y="15713"/>
                    <a:pt x="250" y="16500"/>
                  </a:cubicBezTo>
                  <a:cubicBezTo>
                    <a:pt x="602" y="17433"/>
                    <a:pt x="1369" y="18055"/>
                    <a:pt x="2322" y="18055"/>
                  </a:cubicBezTo>
                  <a:cubicBezTo>
                    <a:pt x="2924" y="18055"/>
                    <a:pt x="3545" y="17786"/>
                    <a:pt x="3877" y="17267"/>
                  </a:cubicBezTo>
                  <a:cubicBezTo>
                    <a:pt x="5432" y="16832"/>
                    <a:pt x="7857" y="16148"/>
                    <a:pt x="11215" y="15277"/>
                  </a:cubicBezTo>
                  <a:lnTo>
                    <a:pt x="11733" y="15112"/>
                  </a:lnTo>
                  <a:cubicBezTo>
                    <a:pt x="15278" y="14241"/>
                    <a:pt x="19424" y="13287"/>
                    <a:pt x="23051" y="12437"/>
                  </a:cubicBezTo>
                  <a:cubicBezTo>
                    <a:pt x="30659" y="10613"/>
                    <a:pt x="39718" y="7255"/>
                    <a:pt x="40236" y="6903"/>
                  </a:cubicBezTo>
                  <a:cubicBezTo>
                    <a:pt x="40505" y="6820"/>
                    <a:pt x="40671" y="6654"/>
                    <a:pt x="40858" y="6468"/>
                  </a:cubicBezTo>
                  <a:cubicBezTo>
                    <a:pt x="41708" y="5514"/>
                    <a:pt x="41376" y="4146"/>
                    <a:pt x="40941" y="2840"/>
                  </a:cubicBezTo>
                  <a:cubicBezTo>
                    <a:pt x="40505" y="1555"/>
                    <a:pt x="39904" y="249"/>
                    <a:pt x="38681"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7"/>
            <p:cNvSpPr/>
            <p:nvPr/>
          </p:nvSpPr>
          <p:spPr>
            <a:xfrm>
              <a:off x="4466800" y="1639525"/>
              <a:ext cx="238175" cy="114925"/>
            </a:xfrm>
            <a:custGeom>
              <a:avLst/>
              <a:gdLst/>
              <a:ahLst/>
              <a:cxnLst/>
              <a:rect l="l" t="t" r="r" b="b"/>
              <a:pathLst>
                <a:path w="9527" h="4597" extrusionOk="0">
                  <a:moveTo>
                    <a:pt x="8925" y="0"/>
                  </a:moveTo>
                  <a:cubicBezTo>
                    <a:pt x="5712" y="1389"/>
                    <a:pt x="2872" y="2508"/>
                    <a:pt x="1235" y="3027"/>
                  </a:cubicBezTo>
                  <a:cubicBezTo>
                    <a:pt x="1048" y="3109"/>
                    <a:pt x="1048" y="3192"/>
                    <a:pt x="1048" y="3379"/>
                  </a:cubicBezTo>
                  <a:lnTo>
                    <a:pt x="1048" y="3711"/>
                  </a:lnTo>
                  <a:cubicBezTo>
                    <a:pt x="1152" y="3794"/>
                    <a:pt x="1235" y="3897"/>
                    <a:pt x="1235" y="3980"/>
                  </a:cubicBezTo>
                  <a:cubicBezTo>
                    <a:pt x="1294" y="4039"/>
                    <a:pt x="1352" y="4097"/>
                    <a:pt x="1440" y="4097"/>
                  </a:cubicBezTo>
                  <a:cubicBezTo>
                    <a:pt x="1477" y="4097"/>
                    <a:pt x="1518" y="4087"/>
                    <a:pt x="1567" y="4063"/>
                  </a:cubicBezTo>
                  <a:lnTo>
                    <a:pt x="1567" y="4063"/>
                  </a:lnTo>
                  <a:cubicBezTo>
                    <a:pt x="1567" y="4063"/>
                    <a:pt x="1567" y="4063"/>
                    <a:pt x="1567" y="4063"/>
                  </a:cubicBezTo>
                  <a:cubicBezTo>
                    <a:pt x="3225" y="3545"/>
                    <a:pt x="6148" y="2757"/>
                    <a:pt x="9527" y="1907"/>
                  </a:cubicBezTo>
                  <a:cubicBezTo>
                    <a:pt x="9008" y="1037"/>
                    <a:pt x="8925" y="435"/>
                    <a:pt x="8925" y="0"/>
                  </a:cubicBezTo>
                  <a:close/>
                  <a:moveTo>
                    <a:pt x="1567" y="4063"/>
                  </a:moveTo>
                  <a:cubicBezTo>
                    <a:pt x="1565" y="4076"/>
                    <a:pt x="1563" y="4089"/>
                    <a:pt x="1561" y="4101"/>
                  </a:cubicBezTo>
                  <a:lnTo>
                    <a:pt x="1561" y="4101"/>
                  </a:lnTo>
                  <a:cubicBezTo>
                    <a:pt x="1565" y="4089"/>
                    <a:pt x="1567" y="4076"/>
                    <a:pt x="1567" y="4063"/>
                  </a:cubicBezTo>
                  <a:close/>
                  <a:moveTo>
                    <a:pt x="828" y="2857"/>
                  </a:moveTo>
                  <a:cubicBezTo>
                    <a:pt x="419" y="2857"/>
                    <a:pt x="0" y="3278"/>
                    <a:pt x="198" y="3980"/>
                  </a:cubicBezTo>
                  <a:cubicBezTo>
                    <a:pt x="364" y="4405"/>
                    <a:pt x="686" y="4597"/>
                    <a:pt x="976" y="4597"/>
                  </a:cubicBezTo>
                  <a:cubicBezTo>
                    <a:pt x="1255" y="4597"/>
                    <a:pt x="1506" y="4419"/>
                    <a:pt x="1561" y="4101"/>
                  </a:cubicBezTo>
                  <a:lnTo>
                    <a:pt x="1561" y="4101"/>
                  </a:lnTo>
                  <a:cubicBezTo>
                    <a:pt x="1541" y="4169"/>
                    <a:pt x="1471" y="4229"/>
                    <a:pt x="1401" y="4229"/>
                  </a:cubicBezTo>
                  <a:cubicBezTo>
                    <a:pt x="1318" y="4229"/>
                    <a:pt x="1235" y="4146"/>
                    <a:pt x="1152" y="4146"/>
                  </a:cubicBezTo>
                  <a:cubicBezTo>
                    <a:pt x="1048" y="4063"/>
                    <a:pt x="965" y="3897"/>
                    <a:pt x="883" y="3794"/>
                  </a:cubicBezTo>
                  <a:cubicBezTo>
                    <a:pt x="800" y="3628"/>
                    <a:pt x="800" y="3462"/>
                    <a:pt x="883" y="3275"/>
                  </a:cubicBezTo>
                  <a:cubicBezTo>
                    <a:pt x="883" y="3109"/>
                    <a:pt x="1048" y="3027"/>
                    <a:pt x="1235" y="3027"/>
                  </a:cubicBezTo>
                  <a:cubicBezTo>
                    <a:pt x="1120" y="2912"/>
                    <a:pt x="975" y="2857"/>
                    <a:pt x="828" y="2857"/>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37"/>
            <p:cNvSpPr/>
            <p:nvPr/>
          </p:nvSpPr>
          <p:spPr>
            <a:xfrm>
              <a:off x="4698225" y="1371600"/>
              <a:ext cx="736400" cy="310950"/>
            </a:xfrm>
            <a:custGeom>
              <a:avLst/>
              <a:gdLst/>
              <a:ahLst/>
              <a:cxnLst/>
              <a:rect l="l" t="t" r="r" b="b"/>
              <a:pathLst>
                <a:path w="29456" h="12438" extrusionOk="0">
                  <a:moveTo>
                    <a:pt x="26948" y="1472"/>
                  </a:moveTo>
                  <a:lnTo>
                    <a:pt x="26948" y="1555"/>
                  </a:lnTo>
                  <a:cubicBezTo>
                    <a:pt x="24792" y="2425"/>
                    <a:pt x="22636" y="3296"/>
                    <a:pt x="20480" y="4063"/>
                  </a:cubicBezTo>
                  <a:cubicBezTo>
                    <a:pt x="19361" y="4415"/>
                    <a:pt x="18324" y="4851"/>
                    <a:pt x="17184" y="5182"/>
                  </a:cubicBezTo>
                  <a:cubicBezTo>
                    <a:pt x="16065" y="5535"/>
                    <a:pt x="14946" y="5887"/>
                    <a:pt x="13826" y="6219"/>
                  </a:cubicBezTo>
                  <a:cubicBezTo>
                    <a:pt x="11670" y="6924"/>
                    <a:pt x="9411" y="7691"/>
                    <a:pt x="7255" y="8478"/>
                  </a:cubicBezTo>
                  <a:lnTo>
                    <a:pt x="705" y="10717"/>
                  </a:lnTo>
                  <a:lnTo>
                    <a:pt x="601" y="10551"/>
                  </a:lnTo>
                  <a:cubicBezTo>
                    <a:pt x="2778" y="9681"/>
                    <a:pt x="4934" y="8810"/>
                    <a:pt x="7089" y="7877"/>
                  </a:cubicBezTo>
                  <a:cubicBezTo>
                    <a:pt x="9245" y="7007"/>
                    <a:pt x="11401" y="6136"/>
                    <a:pt x="13557" y="5369"/>
                  </a:cubicBezTo>
                  <a:lnTo>
                    <a:pt x="16770" y="4063"/>
                  </a:lnTo>
                  <a:cubicBezTo>
                    <a:pt x="17889" y="3628"/>
                    <a:pt x="19009" y="3296"/>
                    <a:pt x="20128" y="2944"/>
                  </a:cubicBezTo>
                  <a:cubicBezTo>
                    <a:pt x="20646" y="2778"/>
                    <a:pt x="21247" y="2591"/>
                    <a:pt x="21765" y="2508"/>
                  </a:cubicBezTo>
                  <a:cubicBezTo>
                    <a:pt x="22367" y="2343"/>
                    <a:pt x="22885" y="2177"/>
                    <a:pt x="23507" y="2073"/>
                  </a:cubicBezTo>
                  <a:cubicBezTo>
                    <a:pt x="24626" y="1824"/>
                    <a:pt x="25745" y="1555"/>
                    <a:pt x="26948" y="1472"/>
                  </a:cubicBezTo>
                  <a:close/>
                  <a:moveTo>
                    <a:pt x="27549" y="0"/>
                  </a:moveTo>
                  <a:cubicBezTo>
                    <a:pt x="27031" y="104"/>
                    <a:pt x="17972" y="2778"/>
                    <a:pt x="10800" y="5887"/>
                  </a:cubicBezTo>
                  <a:cubicBezTo>
                    <a:pt x="7255" y="7442"/>
                    <a:pt x="3545" y="9079"/>
                    <a:pt x="187" y="10551"/>
                  </a:cubicBezTo>
                  <a:cubicBezTo>
                    <a:pt x="83" y="10717"/>
                    <a:pt x="0" y="11401"/>
                    <a:pt x="788" y="12438"/>
                  </a:cubicBezTo>
                  <a:cubicBezTo>
                    <a:pt x="4332" y="11588"/>
                    <a:pt x="8292" y="10634"/>
                    <a:pt x="12106" y="9681"/>
                  </a:cubicBezTo>
                  <a:cubicBezTo>
                    <a:pt x="19693" y="7877"/>
                    <a:pt x="28585" y="4581"/>
                    <a:pt x="29021" y="4333"/>
                  </a:cubicBezTo>
                  <a:cubicBezTo>
                    <a:pt x="29104" y="4333"/>
                    <a:pt x="29104" y="4250"/>
                    <a:pt x="29207" y="4146"/>
                  </a:cubicBezTo>
                  <a:cubicBezTo>
                    <a:pt x="29456" y="3897"/>
                    <a:pt x="29456" y="3213"/>
                    <a:pt x="29021" y="1907"/>
                  </a:cubicBezTo>
                  <a:cubicBezTo>
                    <a:pt x="28585" y="622"/>
                    <a:pt x="28254" y="104"/>
                    <a:pt x="2781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29" name="Google Shape;1129;p48"/>
          <p:cNvSpPr/>
          <p:nvPr/>
        </p:nvSpPr>
        <p:spPr>
          <a:xfrm>
            <a:off x="637275" y="3888115"/>
            <a:ext cx="4715100" cy="5736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48"/>
          <p:cNvSpPr txBox="1">
            <a:spLocks noGrp="1"/>
          </p:cNvSpPr>
          <p:nvPr>
            <p:ph type="title"/>
          </p:nvPr>
        </p:nvSpPr>
        <p:spPr>
          <a:xfrm>
            <a:off x="720094" y="2662985"/>
            <a:ext cx="4538700" cy="1139700"/>
          </a:xfrm>
          <a:prstGeom prst="rect">
            <a:avLst/>
          </a:prstGeom>
        </p:spPr>
        <p:txBody>
          <a:bodyPr spcFirstLastPara="1" wrap="square" lIns="91425" tIns="91425" rIns="91425" bIns="91425" anchor="b" anchorCtr="0">
            <a:noAutofit/>
          </a:bodyPr>
          <a:lstStyle/>
          <a:p>
            <a:pPr lvl="0"/>
            <a:r>
              <a:rPr lang="hr-HR" dirty="0"/>
              <a:t>DIREKTNO ČITANJE</a:t>
            </a:r>
          </a:p>
        </p:txBody>
      </p:sp>
      <p:sp>
        <p:nvSpPr>
          <p:cNvPr id="1131" name="Google Shape;1131;p48"/>
          <p:cNvSpPr txBox="1">
            <a:spLocks noGrp="1"/>
          </p:cNvSpPr>
          <p:nvPr>
            <p:ph type="subTitle" idx="1"/>
          </p:nvPr>
        </p:nvSpPr>
        <p:spPr>
          <a:xfrm>
            <a:off x="720000" y="3857061"/>
            <a:ext cx="4538700" cy="57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US" dirty="0" err="1"/>
              <a:t>zapisivanje</a:t>
            </a:r>
            <a:endParaRPr lang="en-US" dirty="0"/>
          </a:p>
        </p:txBody>
      </p:sp>
      <p:grpSp>
        <p:nvGrpSpPr>
          <p:cNvPr id="1132" name="Google Shape;1132;p48"/>
          <p:cNvGrpSpPr/>
          <p:nvPr/>
        </p:nvGrpSpPr>
        <p:grpSpPr>
          <a:xfrm rot="-1863188">
            <a:off x="3998338" y="806137"/>
            <a:ext cx="1260409" cy="608529"/>
            <a:chOff x="835375" y="1376250"/>
            <a:chExt cx="902750" cy="435850"/>
          </a:xfrm>
        </p:grpSpPr>
        <p:sp>
          <p:nvSpPr>
            <p:cNvPr id="1133" name="Google Shape;1133;p48"/>
            <p:cNvSpPr/>
            <p:nvPr/>
          </p:nvSpPr>
          <p:spPr>
            <a:xfrm>
              <a:off x="835375" y="1376250"/>
              <a:ext cx="902750" cy="435850"/>
            </a:xfrm>
            <a:custGeom>
              <a:avLst/>
              <a:gdLst/>
              <a:ahLst/>
              <a:cxnLst/>
              <a:rect l="l" t="t" r="r" b="b"/>
              <a:pathLst>
                <a:path w="36110" h="17434" extrusionOk="0">
                  <a:moveTo>
                    <a:pt x="9328" y="1"/>
                  </a:moveTo>
                  <a:cubicBezTo>
                    <a:pt x="8126" y="1"/>
                    <a:pt x="7089" y="954"/>
                    <a:pt x="7089" y="2157"/>
                  </a:cubicBezTo>
                  <a:lnTo>
                    <a:pt x="7089" y="2405"/>
                  </a:lnTo>
                  <a:cubicBezTo>
                    <a:pt x="6385" y="2592"/>
                    <a:pt x="5783" y="3193"/>
                    <a:pt x="5618" y="3877"/>
                  </a:cubicBezTo>
                  <a:cubicBezTo>
                    <a:pt x="5348" y="4064"/>
                    <a:pt x="5099" y="4229"/>
                    <a:pt x="4830" y="4478"/>
                  </a:cubicBezTo>
                  <a:lnTo>
                    <a:pt x="3192" y="4478"/>
                  </a:lnTo>
                  <a:lnTo>
                    <a:pt x="3192" y="6468"/>
                  </a:lnTo>
                  <a:lnTo>
                    <a:pt x="269" y="6468"/>
                  </a:lnTo>
                  <a:lnTo>
                    <a:pt x="166" y="7422"/>
                  </a:lnTo>
                  <a:lnTo>
                    <a:pt x="166" y="7588"/>
                  </a:lnTo>
                  <a:cubicBezTo>
                    <a:pt x="83" y="8023"/>
                    <a:pt x="0" y="8375"/>
                    <a:pt x="0" y="8728"/>
                  </a:cubicBezTo>
                  <a:cubicBezTo>
                    <a:pt x="0" y="8976"/>
                    <a:pt x="83" y="9246"/>
                    <a:pt x="83" y="9495"/>
                  </a:cubicBezTo>
                  <a:lnTo>
                    <a:pt x="269" y="10883"/>
                  </a:lnTo>
                  <a:lnTo>
                    <a:pt x="3192" y="10883"/>
                  </a:lnTo>
                  <a:lnTo>
                    <a:pt x="3192" y="12956"/>
                  </a:lnTo>
                  <a:lnTo>
                    <a:pt x="4830" y="12956"/>
                  </a:lnTo>
                  <a:cubicBezTo>
                    <a:pt x="5099" y="13205"/>
                    <a:pt x="5348" y="13392"/>
                    <a:pt x="5618" y="13475"/>
                  </a:cubicBezTo>
                  <a:cubicBezTo>
                    <a:pt x="5783" y="14242"/>
                    <a:pt x="6385" y="14843"/>
                    <a:pt x="7089" y="15029"/>
                  </a:cubicBezTo>
                  <a:lnTo>
                    <a:pt x="7089" y="15195"/>
                  </a:lnTo>
                  <a:cubicBezTo>
                    <a:pt x="7089" y="16501"/>
                    <a:pt x="8126" y="17434"/>
                    <a:pt x="9328" y="17434"/>
                  </a:cubicBezTo>
                  <a:cubicBezTo>
                    <a:pt x="10530" y="17434"/>
                    <a:pt x="11484" y="16501"/>
                    <a:pt x="11484" y="15195"/>
                  </a:cubicBezTo>
                  <a:lnTo>
                    <a:pt x="11484" y="12252"/>
                  </a:lnTo>
                  <a:lnTo>
                    <a:pt x="12520" y="12252"/>
                  </a:lnTo>
                  <a:lnTo>
                    <a:pt x="12520" y="11920"/>
                  </a:lnTo>
                  <a:lnTo>
                    <a:pt x="12707" y="11920"/>
                  </a:lnTo>
                  <a:lnTo>
                    <a:pt x="12603" y="11485"/>
                  </a:lnTo>
                  <a:lnTo>
                    <a:pt x="23673" y="11485"/>
                  </a:lnTo>
                  <a:lnTo>
                    <a:pt x="23590" y="11920"/>
                  </a:lnTo>
                  <a:lnTo>
                    <a:pt x="23755" y="11920"/>
                  </a:lnTo>
                  <a:lnTo>
                    <a:pt x="23755" y="12252"/>
                  </a:lnTo>
                  <a:lnTo>
                    <a:pt x="24626" y="12252"/>
                  </a:lnTo>
                  <a:lnTo>
                    <a:pt x="24626" y="15195"/>
                  </a:lnTo>
                  <a:cubicBezTo>
                    <a:pt x="24626" y="16501"/>
                    <a:pt x="25663" y="17434"/>
                    <a:pt x="26865" y="17434"/>
                  </a:cubicBezTo>
                  <a:cubicBezTo>
                    <a:pt x="28067" y="17434"/>
                    <a:pt x="29021" y="16501"/>
                    <a:pt x="29021" y="15195"/>
                  </a:cubicBezTo>
                  <a:lnTo>
                    <a:pt x="29021" y="15029"/>
                  </a:lnTo>
                  <a:cubicBezTo>
                    <a:pt x="29808" y="14843"/>
                    <a:pt x="30327" y="14242"/>
                    <a:pt x="30492" y="13475"/>
                  </a:cubicBezTo>
                  <a:cubicBezTo>
                    <a:pt x="30845" y="13392"/>
                    <a:pt x="31094" y="13205"/>
                    <a:pt x="31259" y="12956"/>
                  </a:cubicBezTo>
                  <a:lnTo>
                    <a:pt x="32918" y="12956"/>
                  </a:lnTo>
                  <a:lnTo>
                    <a:pt x="32918" y="10883"/>
                  </a:lnTo>
                  <a:lnTo>
                    <a:pt x="35923" y="10883"/>
                  </a:lnTo>
                  <a:lnTo>
                    <a:pt x="36027" y="9495"/>
                  </a:lnTo>
                  <a:cubicBezTo>
                    <a:pt x="36110" y="9142"/>
                    <a:pt x="36110" y="8893"/>
                    <a:pt x="36110" y="8728"/>
                  </a:cubicBezTo>
                  <a:cubicBezTo>
                    <a:pt x="36110" y="8375"/>
                    <a:pt x="36110" y="8023"/>
                    <a:pt x="35923" y="7588"/>
                  </a:cubicBezTo>
                  <a:lnTo>
                    <a:pt x="35923" y="7256"/>
                  </a:lnTo>
                  <a:lnTo>
                    <a:pt x="35758" y="6468"/>
                  </a:lnTo>
                  <a:lnTo>
                    <a:pt x="32918" y="6468"/>
                  </a:lnTo>
                  <a:lnTo>
                    <a:pt x="32918" y="4478"/>
                  </a:lnTo>
                  <a:lnTo>
                    <a:pt x="31259" y="4478"/>
                  </a:lnTo>
                  <a:cubicBezTo>
                    <a:pt x="31094" y="4229"/>
                    <a:pt x="30845" y="4064"/>
                    <a:pt x="30492" y="3877"/>
                  </a:cubicBezTo>
                  <a:cubicBezTo>
                    <a:pt x="30327" y="3193"/>
                    <a:pt x="29808" y="2592"/>
                    <a:pt x="29021" y="2405"/>
                  </a:cubicBezTo>
                  <a:lnTo>
                    <a:pt x="29021" y="2157"/>
                  </a:lnTo>
                  <a:cubicBezTo>
                    <a:pt x="29021" y="954"/>
                    <a:pt x="28067" y="1"/>
                    <a:pt x="26865" y="1"/>
                  </a:cubicBezTo>
                  <a:cubicBezTo>
                    <a:pt x="25663" y="1"/>
                    <a:pt x="24626" y="954"/>
                    <a:pt x="24626" y="2157"/>
                  </a:cubicBezTo>
                  <a:lnTo>
                    <a:pt x="24626" y="5100"/>
                  </a:lnTo>
                  <a:lnTo>
                    <a:pt x="23755" y="5100"/>
                  </a:lnTo>
                  <a:lnTo>
                    <a:pt x="23755" y="5349"/>
                  </a:lnTo>
                  <a:lnTo>
                    <a:pt x="23590" y="5349"/>
                  </a:lnTo>
                  <a:lnTo>
                    <a:pt x="23673" y="5950"/>
                  </a:lnTo>
                  <a:lnTo>
                    <a:pt x="12603" y="5950"/>
                  </a:lnTo>
                  <a:lnTo>
                    <a:pt x="12707" y="5349"/>
                  </a:lnTo>
                  <a:lnTo>
                    <a:pt x="12520" y="5349"/>
                  </a:lnTo>
                  <a:lnTo>
                    <a:pt x="12437" y="5100"/>
                  </a:lnTo>
                  <a:lnTo>
                    <a:pt x="11484" y="5100"/>
                  </a:lnTo>
                  <a:lnTo>
                    <a:pt x="11484" y="2157"/>
                  </a:lnTo>
                  <a:cubicBezTo>
                    <a:pt x="11484" y="954"/>
                    <a:pt x="10530" y="1"/>
                    <a:pt x="932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48"/>
            <p:cNvSpPr/>
            <p:nvPr/>
          </p:nvSpPr>
          <p:spPr>
            <a:xfrm>
              <a:off x="1623575" y="1613600"/>
              <a:ext cx="2100" cy="2100"/>
            </a:xfrm>
            <a:custGeom>
              <a:avLst/>
              <a:gdLst/>
              <a:ahLst/>
              <a:cxnLst/>
              <a:rect l="l" t="t" r="r" b="b"/>
              <a:pathLst>
                <a:path w="84" h="84" extrusionOk="0">
                  <a:moveTo>
                    <a:pt x="1" y="1"/>
                  </a:moveTo>
                  <a:lnTo>
                    <a:pt x="1" y="84"/>
                  </a:lnTo>
                  <a:lnTo>
                    <a:pt x="84" y="84"/>
                  </a:lnTo>
                  <a:lnTo>
                    <a:pt x="1"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48"/>
            <p:cNvSpPr/>
            <p:nvPr/>
          </p:nvSpPr>
          <p:spPr>
            <a:xfrm>
              <a:off x="911025" y="1572675"/>
              <a:ext cx="21800" cy="4150"/>
            </a:xfrm>
            <a:custGeom>
              <a:avLst/>
              <a:gdLst/>
              <a:ahLst/>
              <a:cxnLst/>
              <a:rect l="l" t="t" r="r" b="b"/>
              <a:pathLst>
                <a:path w="872" h="166" extrusionOk="0">
                  <a:moveTo>
                    <a:pt x="0" y="0"/>
                  </a:moveTo>
                  <a:cubicBezTo>
                    <a:pt x="83" y="83"/>
                    <a:pt x="83" y="83"/>
                    <a:pt x="83" y="166"/>
                  </a:cubicBezTo>
                  <a:lnTo>
                    <a:pt x="871" y="166"/>
                  </a:lnTo>
                  <a:cubicBezTo>
                    <a:pt x="871" y="83"/>
                    <a:pt x="871" y="83"/>
                    <a:pt x="767" y="83"/>
                  </a:cubicBezTo>
                  <a:lnTo>
                    <a:pt x="767"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48"/>
            <p:cNvSpPr/>
            <p:nvPr/>
          </p:nvSpPr>
          <p:spPr>
            <a:xfrm>
              <a:off x="919825" y="1583550"/>
              <a:ext cx="21275" cy="12975"/>
            </a:xfrm>
            <a:custGeom>
              <a:avLst/>
              <a:gdLst/>
              <a:ahLst/>
              <a:cxnLst/>
              <a:rect l="l" t="t" r="r" b="b"/>
              <a:pathLst>
                <a:path w="851" h="519" extrusionOk="0">
                  <a:moveTo>
                    <a:pt x="1" y="0"/>
                  </a:moveTo>
                  <a:cubicBezTo>
                    <a:pt x="84" y="83"/>
                    <a:pt x="84" y="249"/>
                    <a:pt x="167" y="332"/>
                  </a:cubicBezTo>
                  <a:cubicBezTo>
                    <a:pt x="167" y="436"/>
                    <a:pt x="250" y="436"/>
                    <a:pt x="250" y="519"/>
                  </a:cubicBezTo>
                  <a:lnTo>
                    <a:pt x="851" y="519"/>
                  </a:lnTo>
                  <a:cubicBezTo>
                    <a:pt x="768" y="332"/>
                    <a:pt x="685" y="166"/>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48"/>
            <p:cNvSpPr/>
            <p:nvPr/>
          </p:nvSpPr>
          <p:spPr>
            <a:xfrm>
              <a:off x="898075" y="1583550"/>
              <a:ext cx="23850" cy="12975"/>
            </a:xfrm>
            <a:custGeom>
              <a:avLst/>
              <a:gdLst/>
              <a:ahLst/>
              <a:cxnLst/>
              <a:rect l="l" t="t" r="r" b="b"/>
              <a:pathLst>
                <a:path w="954" h="519" extrusionOk="0">
                  <a:moveTo>
                    <a:pt x="0" y="0"/>
                  </a:moveTo>
                  <a:cubicBezTo>
                    <a:pt x="0" y="83"/>
                    <a:pt x="83" y="249"/>
                    <a:pt x="166" y="332"/>
                  </a:cubicBezTo>
                  <a:cubicBezTo>
                    <a:pt x="166" y="436"/>
                    <a:pt x="166" y="436"/>
                    <a:pt x="249" y="519"/>
                  </a:cubicBezTo>
                  <a:lnTo>
                    <a:pt x="954" y="519"/>
                  </a:lnTo>
                  <a:lnTo>
                    <a:pt x="871" y="436"/>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48"/>
            <p:cNvSpPr/>
            <p:nvPr/>
          </p:nvSpPr>
          <p:spPr>
            <a:xfrm>
              <a:off x="949900" y="16156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48"/>
            <p:cNvSpPr/>
            <p:nvPr/>
          </p:nvSpPr>
          <p:spPr>
            <a:xfrm>
              <a:off x="908950" y="1609450"/>
              <a:ext cx="21275" cy="6250"/>
            </a:xfrm>
            <a:custGeom>
              <a:avLst/>
              <a:gdLst/>
              <a:ahLst/>
              <a:cxnLst/>
              <a:rect l="l" t="t" r="r" b="b"/>
              <a:pathLst>
                <a:path w="851" h="250" extrusionOk="0">
                  <a:moveTo>
                    <a:pt x="1" y="1"/>
                  </a:moveTo>
                  <a:lnTo>
                    <a:pt x="1" y="167"/>
                  </a:lnTo>
                  <a:lnTo>
                    <a:pt x="1" y="250"/>
                  </a:lnTo>
                  <a:lnTo>
                    <a:pt x="850"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48"/>
            <p:cNvSpPr/>
            <p:nvPr/>
          </p:nvSpPr>
          <p:spPr>
            <a:xfrm>
              <a:off x="889250" y="1609450"/>
              <a:ext cx="19725" cy="6250"/>
            </a:xfrm>
            <a:custGeom>
              <a:avLst/>
              <a:gdLst/>
              <a:ahLst/>
              <a:cxnLst/>
              <a:rect l="l" t="t" r="r" b="b"/>
              <a:pathLst>
                <a:path w="789" h="250" extrusionOk="0">
                  <a:moveTo>
                    <a:pt x="1" y="1"/>
                  </a:moveTo>
                  <a:lnTo>
                    <a:pt x="1" y="167"/>
                  </a:lnTo>
                  <a:lnTo>
                    <a:pt x="1" y="250"/>
                  </a:lnTo>
                  <a:lnTo>
                    <a:pt x="789" y="250"/>
                  </a:lnTo>
                  <a:cubicBezTo>
                    <a:pt x="789" y="167"/>
                    <a:pt x="706" y="84"/>
                    <a:pt x="70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48"/>
            <p:cNvSpPr/>
            <p:nvPr/>
          </p:nvSpPr>
          <p:spPr>
            <a:xfrm>
              <a:off x="870075" y="1572675"/>
              <a:ext cx="30100" cy="43025"/>
            </a:xfrm>
            <a:custGeom>
              <a:avLst/>
              <a:gdLst/>
              <a:ahLst/>
              <a:cxnLst/>
              <a:rect l="l" t="t" r="r" b="b"/>
              <a:pathLst>
                <a:path w="1204" h="1721" extrusionOk="0">
                  <a:moveTo>
                    <a:pt x="167" y="0"/>
                  </a:moveTo>
                  <a:cubicBezTo>
                    <a:pt x="84" y="352"/>
                    <a:pt x="1" y="601"/>
                    <a:pt x="1" y="871"/>
                  </a:cubicBezTo>
                  <a:cubicBezTo>
                    <a:pt x="1" y="1119"/>
                    <a:pt x="84" y="1389"/>
                    <a:pt x="167" y="1721"/>
                  </a:cubicBezTo>
                  <a:lnTo>
                    <a:pt x="768" y="1721"/>
                  </a:lnTo>
                  <a:lnTo>
                    <a:pt x="602" y="1472"/>
                  </a:lnTo>
                  <a:lnTo>
                    <a:pt x="167" y="1472"/>
                  </a:lnTo>
                  <a:lnTo>
                    <a:pt x="250" y="954"/>
                  </a:lnTo>
                  <a:lnTo>
                    <a:pt x="436" y="954"/>
                  </a:lnTo>
                  <a:lnTo>
                    <a:pt x="277" y="582"/>
                  </a:lnTo>
                  <a:lnTo>
                    <a:pt x="277" y="582"/>
                  </a:lnTo>
                  <a:cubicBezTo>
                    <a:pt x="289" y="593"/>
                    <a:pt x="307" y="601"/>
                    <a:pt x="333" y="601"/>
                  </a:cubicBezTo>
                  <a:lnTo>
                    <a:pt x="436" y="767"/>
                  </a:lnTo>
                  <a:cubicBezTo>
                    <a:pt x="519" y="767"/>
                    <a:pt x="519" y="871"/>
                    <a:pt x="602" y="954"/>
                  </a:cubicBezTo>
                  <a:lnTo>
                    <a:pt x="1203" y="954"/>
                  </a:lnTo>
                  <a:cubicBezTo>
                    <a:pt x="1120" y="767"/>
                    <a:pt x="1037" y="601"/>
                    <a:pt x="954" y="435"/>
                  </a:cubicBezTo>
                  <a:lnTo>
                    <a:pt x="167" y="435"/>
                  </a:lnTo>
                  <a:lnTo>
                    <a:pt x="167" y="166"/>
                  </a:lnTo>
                  <a:lnTo>
                    <a:pt x="851" y="166"/>
                  </a:lnTo>
                  <a:cubicBezTo>
                    <a:pt x="851" y="83"/>
                    <a:pt x="851" y="83"/>
                    <a:pt x="768" y="83"/>
                  </a:cubicBezTo>
                  <a:lnTo>
                    <a:pt x="76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48"/>
            <p:cNvSpPr/>
            <p:nvPr/>
          </p:nvSpPr>
          <p:spPr>
            <a:xfrm>
              <a:off x="891325" y="1572675"/>
              <a:ext cx="21800" cy="4150"/>
            </a:xfrm>
            <a:custGeom>
              <a:avLst/>
              <a:gdLst/>
              <a:ahLst/>
              <a:cxnLst/>
              <a:rect l="l" t="t" r="r" b="b"/>
              <a:pathLst>
                <a:path w="872" h="166" extrusionOk="0">
                  <a:moveTo>
                    <a:pt x="1" y="0"/>
                  </a:moveTo>
                  <a:cubicBezTo>
                    <a:pt x="1" y="83"/>
                    <a:pt x="1" y="83"/>
                    <a:pt x="104" y="166"/>
                  </a:cubicBezTo>
                  <a:lnTo>
                    <a:pt x="871" y="166"/>
                  </a:lnTo>
                  <a:lnTo>
                    <a:pt x="788" y="83"/>
                  </a:lnTo>
                  <a:lnTo>
                    <a:pt x="78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48"/>
            <p:cNvSpPr/>
            <p:nvPr/>
          </p:nvSpPr>
          <p:spPr>
            <a:xfrm>
              <a:off x="1010525" y="1469025"/>
              <a:ext cx="34225" cy="250325"/>
            </a:xfrm>
            <a:custGeom>
              <a:avLst/>
              <a:gdLst/>
              <a:ahLst/>
              <a:cxnLst/>
              <a:rect l="l" t="t" r="r" b="b"/>
              <a:pathLst>
                <a:path w="1369" h="10013" extrusionOk="0">
                  <a:moveTo>
                    <a:pt x="684" y="0"/>
                  </a:moveTo>
                  <a:cubicBezTo>
                    <a:pt x="249" y="0"/>
                    <a:pt x="0" y="249"/>
                    <a:pt x="0" y="684"/>
                  </a:cubicBezTo>
                  <a:lnTo>
                    <a:pt x="0" y="9328"/>
                  </a:lnTo>
                  <a:cubicBezTo>
                    <a:pt x="0" y="9764"/>
                    <a:pt x="249" y="10012"/>
                    <a:pt x="684" y="10012"/>
                  </a:cubicBezTo>
                  <a:cubicBezTo>
                    <a:pt x="1037" y="10012"/>
                    <a:pt x="1369" y="9764"/>
                    <a:pt x="1369" y="9328"/>
                  </a:cubicBezTo>
                  <a:lnTo>
                    <a:pt x="1369" y="684"/>
                  </a:lnTo>
                  <a:cubicBezTo>
                    <a:pt x="1369"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48"/>
            <p:cNvSpPr/>
            <p:nvPr/>
          </p:nvSpPr>
          <p:spPr>
            <a:xfrm>
              <a:off x="1530825" y="1469025"/>
              <a:ext cx="34225" cy="250325"/>
            </a:xfrm>
            <a:custGeom>
              <a:avLst/>
              <a:gdLst/>
              <a:ahLst/>
              <a:cxnLst/>
              <a:rect l="l" t="t" r="r" b="b"/>
              <a:pathLst>
                <a:path w="1369" h="10013" extrusionOk="0">
                  <a:moveTo>
                    <a:pt x="684" y="0"/>
                  </a:moveTo>
                  <a:cubicBezTo>
                    <a:pt x="332" y="0"/>
                    <a:pt x="0" y="249"/>
                    <a:pt x="0" y="684"/>
                  </a:cubicBezTo>
                  <a:lnTo>
                    <a:pt x="0" y="9328"/>
                  </a:lnTo>
                  <a:cubicBezTo>
                    <a:pt x="0" y="9764"/>
                    <a:pt x="332" y="10012"/>
                    <a:pt x="684" y="10012"/>
                  </a:cubicBezTo>
                  <a:cubicBezTo>
                    <a:pt x="1037" y="10012"/>
                    <a:pt x="1368" y="9764"/>
                    <a:pt x="1368" y="9328"/>
                  </a:cubicBezTo>
                  <a:lnTo>
                    <a:pt x="1368" y="684"/>
                  </a:lnTo>
                  <a:cubicBezTo>
                    <a:pt x="1368"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48"/>
            <p:cNvSpPr/>
            <p:nvPr/>
          </p:nvSpPr>
          <p:spPr>
            <a:xfrm>
              <a:off x="1046800" y="1410450"/>
              <a:ext cx="479375" cy="367450"/>
            </a:xfrm>
            <a:custGeom>
              <a:avLst/>
              <a:gdLst/>
              <a:ahLst/>
              <a:cxnLst/>
              <a:rect l="l" t="t" r="r" b="b"/>
              <a:pathLst>
                <a:path w="19175" h="14698" extrusionOk="0">
                  <a:moveTo>
                    <a:pt x="2592" y="5370"/>
                  </a:moveTo>
                  <a:lnTo>
                    <a:pt x="2592" y="5701"/>
                  </a:lnTo>
                  <a:lnTo>
                    <a:pt x="2509" y="5888"/>
                  </a:lnTo>
                  <a:lnTo>
                    <a:pt x="1659" y="5888"/>
                  </a:lnTo>
                  <a:lnTo>
                    <a:pt x="1659" y="5370"/>
                  </a:lnTo>
                  <a:close/>
                  <a:moveTo>
                    <a:pt x="17537" y="5370"/>
                  </a:moveTo>
                  <a:lnTo>
                    <a:pt x="17537" y="5888"/>
                  </a:lnTo>
                  <a:lnTo>
                    <a:pt x="16853" y="5888"/>
                  </a:lnTo>
                  <a:lnTo>
                    <a:pt x="16853" y="5701"/>
                  </a:lnTo>
                  <a:cubicBezTo>
                    <a:pt x="16770" y="5618"/>
                    <a:pt x="16770" y="5536"/>
                    <a:pt x="16770" y="5370"/>
                  </a:cubicBezTo>
                  <a:close/>
                  <a:moveTo>
                    <a:pt x="3628" y="6406"/>
                  </a:moveTo>
                  <a:lnTo>
                    <a:pt x="3628" y="6655"/>
                  </a:lnTo>
                  <a:lnTo>
                    <a:pt x="2695" y="6655"/>
                  </a:lnTo>
                  <a:lnTo>
                    <a:pt x="2695" y="6406"/>
                  </a:lnTo>
                  <a:close/>
                  <a:moveTo>
                    <a:pt x="16687" y="6406"/>
                  </a:moveTo>
                  <a:lnTo>
                    <a:pt x="16687" y="6655"/>
                  </a:lnTo>
                  <a:lnTo>
                    <a:pt x="15817" y="6655"/>
                  </a:lnTo>
                  <a:lnTo>
                    <a:pt x="15817" y="6406"/>
                  </a:lnTo>
                  <a:close/>
                  <a:moveTo>
                    <a:pt x="3628" y="7691"/>
                  </a:moveTo>
                  <a:lnTo>
                    <a:pt x="3628" y="8210"/>
                  </a:lnTo>
                  <a:lnTo>
                    <a:pt x="2695" y="8210"/>
                  </a:lnTo>
                  <a:lnTo>
                    <a:pt x="2695" y="7691"/>
                  </a:lnTo>
                  <a:close/>
                  <a:moveTo>
                    <a:pt x="16687" y="7691"/>
                  </a:moveTo>
                  <a:lnTo>
                    <a:pt x="16687" y="8210"/>
                  </a:lnTo>
                  <a:lnTo>
                    <a:pt x="15817" y="8210"/>
                  </a:lnTo>
                  <a:lnTo>
                    <a:pt x="15817" y="7691"/>
                  </a:lnTo>
                  <a:close/>
                  <a:moveTo>
                    <a:pt x="2509" y="7961"/>
                  </a:moveTo>
                  <a:cubicBezTo>
                    <a:pt x="2509" y="8292"/>
                    <a:pt x="2509" y="8728"/>
                    <a:pt x="2592" y="9163"/>
                  </a:cubicBezTo>
                  <a:lnTo>
                    <a:pt x="1659" y="9163"/>
                  </a:lnTo>
                  <a:lnTo>
                    <a:pt x="1659" y="7961"/>
                  </a:lnTo>
                  <a:close/>
                  <a:moveTo>
                    <a:pt x="17537" y="7961"/>
                  </a:moveTo>
                  <a:lnTo>
                    <a:pt x="17537" y="9163"/>
                  </a:lnTo>
                  <a:lnTo>
                    <a:pt x="16770" y="9163"/>
                  </a:lnTo>
                  <a:cubicBezTo>
                    <a:pt x="16853" y="8728"/>
                    <a:pt x="16853" y="8292"/>
                    <a:pt x="16936" y="7961"/>
                  </a:cubicBezTo>
                  <a:close/>
                  <a:moveTo>
                    <a:pt x="871" y="1"/>
                  </a:moveTo>
                  <a:cubicBezTo>
                    <a:pt x="436" y="1"/>
                    <a:pt x="0" y="353"/>
                    <a:pt x="0" y="789"/>
                  </a:cubicBezTo>
                  <a:lnTo>
                    <a:pt x="0" y="13910"/>
                  </a:lnTo>
                  <a:cubicBezTo>
                    <a:pt x="0" y="14345"/>
                    <a:pt x="436" y="14698"/>
                    <a:pt x="871" y="14698"/>
                  </a:cubicBezTo>
                  <a:cubicBezTo>
                    <a:pt x="1306" y="14698"/>
                    <a:pt x="1659" y="14345"/>
                    <a:pt x="1659" y="13910"/>
                  </a:cubicBezTo>
                  <a:lnTo>
                    <a:pt x="1659" y="9515"/>
                  </a:lnTo>
                  <a:lnTo>
                    <a:pt x="2695" y="9515"/>
                  </a:lnTo>
                  <a:lnTo>
                    <a:pt x="2695" y="8479"/>
                  </a:lnTo>
                  <a:lnTo>
                    <a:pt x="3628" y="8479"/>
                  </a:lnTo>
                  <a:lnTo>
                    <a:pt x="3628" y="8728"/>
                  </a:lnTo>
                  <a:lnTo>
                    <a:pt x="15817" y="8728"/>
                  </a:lnTo>
                  <a:lnTo>
                    <a:pt x="15817" y="8479"/>
                  </a:lnTo>
                  <a:lnTo>
                    <a:pt x="16687" y="8479"/>
                  </a:lnTo>
                  <a:lnTo>
                    <a:pt x="16687" y="9515"/>
                  </a:lnTo>
                  <a:lnTo>
                    <a:pt x="17537" y="9515"/>
                  </a:lnTo>
                  <a:lnTo>
                    <a:pt x="17537" y="13910"/>
                  </a:lnTo>
                  <a:cubicBezTo>
                    <a:pt x="17537" y="14345"/>
                    <a:pt x="17972" y="14698"/>
                    <a:pt x="18408" y="14698"/>
                  </a:cubicBezTo>
                  <a:cubicBezTo>
                    <a:pt x="18843" y="14698"/>
                    <a:pt x="19175" y="14345"/>
                    <a:pt x="19175" y="13910"/>
                  </a:cubicBezTo>
                  <a:lnTo>
                    <a:pt x="19175" y="789"/>
                  </a:lnTo>
                  <a:cubicBezTo>
                    <a:pt x="19175" y="353"/>
                    <a:pt x="18843" y="1"/>
                    <a:pt x="18408" y="1"/>
                  </a:cubicBezTo>
                  <a:cubicBezTo>
                    <a:pt x="17972" y="1"/>
                    <a:pt x="17537" y="353"/>
                    <a:pt x="17537" y="789"/>
                  </a:cubicBezTo>
                  <a:lnTo>
                    <a:pt x="17537" y="5183"/>
                  </a:lnTo>
                  <a:lnTo>
                    <a:pt x="16687" y="5183"/>
                  </a:lnTo>
                  <a:lnTo>
                    <a:pt x="16687" y="6220"/>
                  </a:lnTo>
                  <a:lnTo>
                    <a:pt x="15817" y="6220"/>
                  </a:lnTo>
                  <a:lnTo>
                    <a:pt x="15817" y="5971"/>
                  </a:lnTo>
                  <a:lnTo>
                    <a:pt x="3628" y="5971"/>
                  </a:lnTo>
                  <a:lnTo>
                    <a:pt x="3628" y="6220"/>
                  </a:lnTo>
                  <a:lnTo>
                    <a:pt x="2695" y="6220"/>
                  </a:lnTo>
                  <a:lnTo>
                    <a:pt x="2695" y="5183"/>
                  </a:lnTo>
                  <a:lnTo>
                    <a:pt x="1659" y="5183"/>
                  </a:lnTo>
                  <a:lnTo>
                    <a:pt x="1659" y="789"/>
                  </a:lnTo>
                  <a:cubicBezTo>
                    <a:pt x="1659" y="353"/>
                    <a:pt x="1306"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48"/>
            <p:cNvSpPr/>
            <p:nvPr/>
          </p:nvSpPr>
          <p:spPr>
            <a:xfrm>
              <a:off x="930200" y="1609450"/>
              <a:ext cx="15575" cy="6250"/>
            </a:xfrm>
            <a:custGeom>
              <a:avLst/>
              <a:gdLst/>
              <a:ahLst/>
              <a:cxnLst/>
              <a:rect l="l" t="t" r="r" b="b"/>
              <a:pathLst>
                <a:path w="623" h="250" extrusionOk="0">
                  <a:moveTo>
                    <a:pt x="0" y="1"/>
                  </a:moveTo>
                  <a:lnTo>
                    <a:pt x="0" y="167"/>
                  </a:lnTo>
                  <a:lnTo>
                    <a:pt x="0" y="250"/>
                  </a:lnTo>
                  <a:lnTo>
                    <a:pt x="622" y="250"/>
                  </a:ln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48"/>
            <p:cNvSpPr/>
            <p:nvPr/>
          </p:nvSpPr>
          <p:spPr>
            <a:xfrm>
              <a:off x="939000" y="1583550"/>
              <a:ext cx="6775" cy="12975"/>
            </a:xfrm>
            <a:custGeom>
              <a:avLst/>
              <a:gdLst/>
              <a:ahLst/>
              <a:cxnLst/>
              <a:rect l="l" t="t" r="r" b="b"/>
              <a:pathLst>
                <a:path w="271" h="519" extrusionOk="0">
                  <a:moveTo>
                    <a:pt x="1" y="0"/>
                  </a:moveTo>
                  <a:cubicBezTo>
                    <a:pt x="84" y="83"/>
                    <a:pt x="84" y="249"/>
                    <a:pt x="167" y="332"/>
                  </a:cubicBezTo>
                  <a:cubicBezTo>
                    <a:pt x="167" y="436"/>
                    <a:pt x="167" y="436"/>
                    <a:pt x="270" y="519"/>
                  </a:cubicBezTo>
                  <a:lnTo>
                    <a:pt x="270" y="436"/>
                  </a:lnTo>
                  <a:lnTo>
                    <a:pt x="270"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48"/>
            <p:cNvSpPr/>
            <p:nvPr/>
          </p:nvSpPr>
          <p:spPr>
            <a:xfrm>
              <a:off x="932800" y="1572675"/>
              <a:ext cx="12975" cy="4150"/>
            </a:xfrm>
            <a:custGeom>
              <a:avLst/>
              <a:gdLst/>
              <a:ahLst/>
              <a:cxnLst/>
              <a:rect l="l" t="t" r="r" b="b"/>
              <a:pathLst>
                <a:path w="519" h="166" extrusionOk="0">
                  <a:moveTo>
                    <a:pt x="0" y="0"/>
                  </a:moveTo>
                  <a:cubicBezTo>
                    <a:pt x="0" y="83"/>
                    <a:pt x="0" y="83"/>
                    <a:pt x="83" y="166"/>
                  </a:cubicBezTo>
                  <a:lnTo>
                    <a:pt x="518" y="166"/>
                  </a:lnTo>
                  <a:lnTo>
                    <a:pt x="51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48"/>
            <p:cNvSpPr/>
            <p:nvPr/>
          </p:nvSpPr>
          <p:spPr>
            <a:xfrm>
              <a:off x="971650" y="1505800"/>
              <a:ext cx="34225" cy="176750"/>
            </a:xfrm>
            <a:custGeom>
              <a:avLst/>
              <a:gdLst/>
              <a:ahLst/>
              <a:cxnLst/>
              <a:rect l="l" t="t" r="r" b="b"/>
              <a:pathLst>
                <a:path w="1369" h="7070" extrusionOk="0">
                  <a:moveTo>
                    <a:pt x="851" y="1"/>
                  </a:moveTo>
                  <a:cubicBezTo>
                    <a:pt x="519" y="1"/>
                    <a:pt x="332" y="250"/>
                    <a:pt x="332" y="602"/>
                  </a:cubicBezTo>
                  <a:lnTo>
                    <a:pt x="332" y="1639"/>
                  </a:lnTo>
                  <a:lnTo>
                    <a:pt x="1" y="1639"/>
                  </a:lnTo>
                  <a:lnTo>
                    <a:pt x="1" y="2074"/>
                  </a:lnTo>
                  <a:lnTo>
                    <a:pt x="1" y="2157"/>
                  </a:lnTo>
                  <a:lnTo>
                    <a:pt x="332" y="2157"/>
                  </a:lnTo>
                  <a:lnTo>
                    <a:pt x="332" y="2592"/>
                  </a:lnTo>
                  <a:lnTo>
                    <a:pt x="1" y="2592"/>
                  </a:lnTo>
                  <a:cubicBezTo>
                    <a:pt x="1" y="2924"/>
                    <a:pt x="1" y="3193"/>
                    <a:pt x="84" y="3546"/>
                  </a:cubicBezTo>
                  <a:lnTo>
                    <a:pt x="1" y="3629"/>
                  </a:lnTo>
                  <a:lnTo>
                    <a:pt x="332" y="3629"/>
                  </a:lnTo>
                  <a:lnTo>
                    <a:pt x="332" y="4831"/>
                  </a:lnTo>
                  <a:lnTo>
                    <a:pt x="1" y="4831"/>
                  </a:lnTo>
                  <a:lnTo>
                    <a:pt x="1" y="4997"/>
                  </a:lnTo>
                  <a:lnTo>
                    <a:pt x="1" y="5432"/>
                  </a:lnTo>
                  <a:lnTo>
                    <a:pt x="332" y="5432"/>
                  </a:lnTo>
                  <a:lnTo>
                    <a:pt x="332" y="6468"/>
                  </a:lnTo>
                  <a:cubicBezTo>
                    <a:pt x="332" y="6821"/>
                    <a:pt x="519" y="7070"/>
                    <a:pt x="851" y="7070"/>
                  </a:cubicBezTo>
                  <a:cubicBezTo>
                    <a:pt x="1120" y="7070"/>
                    <a:pt x="1369" y="6821"/>
                    <a:pt x="1369" y="6468"/>
                  </a:cubicBezTo>
                  <a:lnTo>
                    <a:pt x="1369" y="602"/>
                  </a:lnTo>
                  <a:cubicBezTo>
                    <a:pt x="1369" y="250"/>
                    <a:pt x="1120" y="1"/>
                    <a:pt x="8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48"/>
            <p:cNvSpPr/>
            <p:nvPr/>
          </p:nvSpPr>
          <p:spPr>
            <a:xfrm>
              <a:off x="1567625" y="1505800"/>
              <a:ext cx="36300" cy="176750"/>
            </a:xfrm>
            <a:custGeom>
              <a:avLst/>
              <a:gdLst/>
              <a:ahLst/>
              <a:cxnLst/>
              <a:rect l="l" t="t" r="r" b="b"/>
              <a:pathLst>
                <a:path w="1452" h="7070" extrusionOk="0">
                  <a:moveTo>
                    <a:pt x="601" y="1"/>
                  </a:moveTo>
                  <a:cubicBezTo>
                    <a:pt x="249" y="1"/>
                    <a:pt x="0" y="250"/>
                    <a:pt x="0" y="602"/>
                  </a:cubicBezTo>
                  <a:lnTo>
                    <a:pt x="0" y="6468"/>
                  </a:lnTo>
                  <a:cubicBezTo>
                    <a:pt x="0" y="6821"/>
                    <a:pt x="249" y="7070"/>
                    <a:pt x="601" y="7070"/>
                  </a:cubicBezTo>
                  <a:cubicBezTo>
                    <a:pt x="850" y="7070"/>
                    <a:pt x="1119" y="6821"/>
                    <a:pt x="1119" y="6468"/>
                  </a:cubicBezTo>
                  <a:lnTo>
                    <a:pt x="1119" y="5432"/>
                  </a:lnTo>
                  <a:lnTo>
                    <a:pt x="1451" y="5432"/>
                  </a:lnTo>
                  <a:lnTo>
                    <a:pt x="1451" y="4997"/>
                  </a:lnTo>
                  <a:lnTo>
                    <a:pt x="1451" y="4831"/>
                  </a:lnTo>
                  <a:lnTo>
                    <a:pt x="1119" y="4831"/>
                  </a:lnTo>
                  <a:lnTo>
                    <a:pt x="1119" y="3629"/>
                  </a:lnTo>
                  <a:lnTo>
                    <a:pt x="1368" y="3629"/>
                  </a:lnTo>
                  <a:lnTo>
                    <a:pt x="1368" y="3546"/>
                  </a:lnTo>
                  <a:lnTo>
                    <a:pt x="1368" y="2592"/>
                  </a:lnTo>
                  <a:lnTo>
                    <a:pt x="1119" y="2592"/>
                  </a:lnTo>
                  <a:lnTo>
                    <a:pt x="1119" y="2157"/>
                  </a:lnTo>
                  <a:lnTo>
                    <a:pt x="1451" y="2157"/>
                  </a:lnTo>
                  <a:lnTo>
                    <a:pt x="1451" y="2074"/>
                  </a:lnTo>
                  <a:lnTo>
                    <a:pt x="1451" y="1639"/>
                  </a:lnTo>
                  <a:lnTo>
                    <a:pt x="1119" y="1639"/>
                  </a:lnTo>
                  <a:lnTo>
                    <a:pt x="1119" y="602"/>
                  </a:lnTo>
                  <a:cubicBezTo>
                    <a:pt x="1119" y="250"/>
                    <a:pt x="850" y="1"/>
                    <a:pt x="60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48"/>
            <p:cNvSpPr/>
            <p:nvPr/>
          </p:nvSpPr>
          <p:spPr>
            <a:xfrm>
              <a:off x="1679550" y="1572675"/>
              <a:ext cx="23875" cy="43025"/>
            </a:xfrm>
            <a:custGeom>
              <a:avLst/>
              <a:gdLst/>
              <a:ahLst/>
              <a:cxnLst/>
              <a:rect l="l" t="t" r="r" b="b"/>
              <a:pathLst>
                <a:path w="955" h="1721" extrusionOk="0">
                  <a:moveTo>
                    <a:pt x="187" y="0"/>
                  </a:moveTo>
                  <a:lnTo>
                    <a:pt x="187" y="83"/>
                  </a:lnTo>
                  <a:lnTo>
                    <a:pt x="187" y="166"/>
                  </a:lnTo>
                  <a:lnTo>
                    <a:pt x="788" y="166"/>
                  </a:lnTo>
                  <a:lnTo>
                    <a:pt x="788" y="435"/>
                  </a:lnTo>
                  <a:lnTo>
                    <a:pt x="187" y="435"/>
                  </a:lnTo>
                  <a:cubicBezTo>
                    <a:pt x="83" y="601"/>
                    <a:pt x="83" y="767"/>
                    <a:pt x="1" y="954"/>
                  </a:cubicBezTo>
                  <a:lnTo>
                    <a:pt x="602" y="954"/>
                  </a:lnTo>
                  <a:cubicBezTo>
                    <a:pt x="705" y="767"/>
                    <a:pt x="705" y="684"/>
                    <a:pt x="788" y="518"/>
                  </a:cubicBezTo>
                  <a:lnTo>
                    <a:pt x="788" y="601"/>
                  </a:lnTo>
                  <a:lnTo>
                    <a:pt x="788" y="871"/>
                  </a:lnTo>
                  <a:cubicBezTo>
                    <a:pt x="788" y="871"/>
                    <a:pt x="705" y="871"/>
                    <a:pt x="705" y="954"/>
                  </a:cubicBezTo>
                  <a:lnTo>
                    <a:pt x="788" y="954"/>
                  </a:lnTo>
                  <a:lnTo>
                    <a:pt x="788" y="1472"/>
                  </a:lnTo>
                  <a:lnTo>
                    <a:pt x="436" y="1472"/>
                  </a:lnTo>
                  <a:cubicBezTo>
                    <a:pt x="436" y="1555"/>
                    <a:pt x="353" y="1638"/>
                    <a:pt x="270" y="1721"/>
                  </a:cubicBezTo>
                  <a:lnTo>
                    <a:pt x="788" y="1721"/>
                  </a:lnTo>
                  <a:cubicBezTo>
                    <a:pt x="954" y="1389"/>
                    <a:pt x="954" y="1119"/>
                    <a:pt x="954" y="871"/>
                  </a:cubicBezTo>
                  <a:cubicBezTo>
                    <a:pt x="954" y="601"/>
                    <a:pt x="954" y="352"/>
                    <a:pt x="78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48"/>
            <p:cNvSpPr/>
            <p:nvPr/>
          </p:nvSpPr>
          <p:spPr>
            <a:xfrm>
              <a:off x="1658300" y="1583550"/>
              <a:ext cx="21275" cy="12975"/>
            </a:xfrm>
            <a:custGeom>
              <a:avLst/>
              <a:gdLst/>
              <a:ahLst/>
              <a:cxnLst/>
              <a:rect l="l" t="t" r="r" b="b"/>
              <a:pathLst>
                <a:path w="851" h="519" extrusionOk="0">
                  <a:moveTo>
                    <a:pt x="166" y="0"/>
                  </a:moveTo>
                  <a:lnTo>
                    <a:pt x="84" y="83"/>
                  </a:lnTo>
                  <a:cubicBezTo>
                    <a:pt x="84" y="166"/>
                    <a:pt x="1" y="332"/>
                    <a:pt x="1" y="519"/>
                  </a:cubicBezTo>
                  <a:lnTo>
                    <a:pt x="602" y="519"/>
                  </a:lnTo>
                  <a:lnTo>
                    <a:pt x="685" y="436"/>
                  </a:lnTo>
                  <a:lnTo>
                    <a:pt x="85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48"/>
            <p:cNvSpPr/>
            <p:nvPr/>
          </p:nvSpPr>
          <p:spPr>
            <a:xfrm>
              <a:off x="1642750" y="1572675"/>
              <a:ext cx="21800" cy="4150"/>
            </a:xfrm>
            <a:custGeom>
              <a:avLst/>
              <a:gdLst/>
              <a:ahLst/>
              <a:cxnLst/>
              <a:rect l="l" t="t" r="r" b="b"/>
              <a:pathLst>
                <a:path w="872" h="166" extrusionOk="0">
                  <a:moveTo>
                    <a:pt x="1" y="0"/>
                  </a:moveTo>
                  <a:lnTo>
                    <a:pt x="1" y="83"/>
                  </a:lnTo>
                  <a:lnTo>
                    <a:pt x="1" y="166"/>
                  </a:lnTo>
                  <a:lnTo>
                    <a:pt x="788" y="166"/>
                  </a:lnTo>
                  <a:cubicBezTo>
                    <a:pt x="788" y="83"/>
                    <a:pt x="788"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48"/>
            <p:cNvSpPr/>
            <p:nvPr/>
          </p:nvSpPr>
          <p:spPr>
            <a:xfrm>
              <a:off x="1638600" y="1583550"/>
              <a:ext cx="21800" cy="12975"/>
            </a:xfrm>
            <a:custGeom>
              <a:avLst/>
              <a:gdLst/>
              <a:ahLst/>
              <a:cxnLst/>
              <a:rect l="l" t="t" r="r" b="b"/>
              <a:pathLst>
                <a:path w="872" h="519" extrusionOk="0">
                  <a:moveTo>
                    <a:pt x="167" y="0"/>
                  </a:moveTo>
                  <a:cubicBezTo>
                    <a:pt x="84" y="166"/>
                    <a:pt x="1" y="332"/>
                    <a:pt x="1" y="519"/>
                  </a:cubicBezTo>
                  <a:lnTo>
                    <a:pt x="602" y="519"/>
                  </a:lnTo>
                  <a:cubicBezTo>
                    <a:pt x="685" y="332"/>
                    <a:pt x="789" y="166"/>
                    <a:pt x="8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48"/>
            <p:cNvSpPr/>
            <p:nvPr/>
          </p:nvSpPr>
          <p:spPr>
            <a:xfrm>
              <a:off x="1662450" y="1572675"/>
              <a:ext cx="21800" cy="4150"/>
            </a:xfrm>
            <a:custGeom>
              <a:avLst/>
              <a:gdLst/>
              <a:ahLst/>
              <a:cxnLst/>
              <a:rect l="l" t="t" r="r" b="b"/>
              <a:pathLst>
                <a:path w="872" h="166" extrusionOk="0">
                  <a:moveTo>
                    <a:pt x="83" y="0"/>
                  </a:moveTo>
                  <a:lnTo>
                    <a:pt x="83" y="83"/>
                  </a:lnTo>
                  <a:lnTo>
                    <a:pt x="0" y="166"/>
                  </a:lnTo>
                  <a:lnTo>
                    <a:pt x="767" y="166"/>
                  </a:lnTo>
                  <a:lnTo>
                    <a:pt x="87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48"/>
            <p:cNvSpPr/>
            <p:nvPr/>
          </p:nvSpPr>
          <p:spPr>
            <a:xfrm>
              <a:off x="1666600" y="1609450"/>
              <a:ext cx="21775" cy="6250"/>
            </a:xfrm>
            <a:custGeom>
              <a:avLst/>
              <a:gdLst/>
              <a:ahLst/>
              <a:cxnLst/>
              <a:rect l="l" t="t" r="r" b="b"/>
              <a:pathLst>
                <a:path w="871" h="250" extrusionOk="0">
                  <a:moveTo>
                    <a:pt x="187" y="1"/>
                  </a:moveTo>
                  <a:cubicBezTo>
                    <a:pt x="83" y="84"/>
                    <a:pt x="83" y="167"/>
                    <a:pt x="0" y="250"/>
                  </a:cubicBezTo>
                  <a:lnTo>
                    <a:pt x="788" y="250"/>
                  </a:lnTo>
                  <a:lnTo>
                    <a:pt x="788" y="167"/>
                  </a:lnTo>
                  <a:cubicBezTo>
                    <a:pt x="788" y="167"/>
                    <a:pt x="871" y="84"/>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48"/>
            <p:cNvSpPr/>
            <p:nvPr/>
          </p:nvSpPr>
          <p:spPr>
            <a:xfrm>
              <a:off x="1645350" y="1609450"/>
              <a:ext cx="23350" cy="6250"/>
            </a:xfrm>
            <a:custGeom>
              <a:avLst/>
              <a:gdLst/>
              <a:ahLst/>
              <a:cxnLst/>
              <a:rect l="l" t="t" r="r" b="b"/>
              <a:pathLst>
                <a:path w="934" h="250" extrusionOk="0">
                  <a:moveTo>
                    <a:pt x="166" y="1"/>
                  </a:moveTo>
                  <a:cubicBezTo>
                    <a:pt x="166" y="84"/>
                    <a:pt x="83" y="167"/>
                    <a:pt x="0" y="250"/>
                  </a:cubicBezTo>
                  <a:lnTo>
                    <a:pt x="850" y="250"/>
                  </a:lnTo>
                  <a:lnTo>
                    <a:pt x="767" y="167"/>
                  </a:lnTo>
                  <a:lnTo>
                    <a:pt x="933"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48"/>
            <p:cNvSpPr/>
            <p:nvPr/>
          </p:nvSpPr>
          <p:spPr>
            <a:xfrm>
              <a:off x="1627725" y="1609450"/>
              <a:ext cx="19725" cy="6250"/>
            </a:xfrm>
            <a:custGeom>
              <a:avLst/>
              <a:gdLst/>
              <a:ahLst/>
              <a:cxnLst/>
              <a:rect l="l" t="t" r="r" b="b"/>
              <a:pathLst>
                <a:path w="789" h="250" extrusionOk="0">
                  <a:moveTo>
                    <a:pt x="84" y="1"/>
                  </a:moveTo>
                  <a:lnTo>
                    <a:pt x="1" y="84"/>
                  </a:lnTo>
                  <a:lnTo>
                    <a:pt x="1" y="250"/>
                  </a:lnTo>
                  <a:lnTo>
                    <a:pt x="705" y="250"/>
                  </a:lnTo>
                  <a:lnTo>
                    <a:pt x="705" y="167"/>
                  </a:lnTo>
                  <a:cubicBezTo>
                    <a:pt x="705" y="167"/>
                    <a:pt x="788" y="84"/>
                    <a:pt x="78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48"/>
            <p:cNvSpPr/>
            <p:nvPr/>
          </p:nvSpPr>
          <p:spPr>
            <a:xfrm>
              <a:off x="1627725" y="1583550"/>
              <a:ext cx="10900" cy="12975"/>
            </a:xfrm>
            <a:custGeom>
              <a:avLst/>
              <a:gdLst/>
              <a:ahLst/>
              <a:cxnLst/>
              <a:rect l="l" t="t" r="r" b="b"/>
              <a:pathLst>
                <a:path w="436" h="519" extrusionOk="0">
                  <a:moveTo>
                    <a:pt x="1" y="0"/>
                  </a:moveTo>
                  <a:lnTo>
                    <a:pt x="1" y="436"/>
                  </a:lnTo>
                  <a:lnTo>
                    <a:pt x="1" y="519"/>
                  </a:lnTo>
                  <a:lnTo>
                    <a:pt x="187" y="519"/>
                  </a:lnTo>
                  <a:lnTo>
                    <a:pt x="270" y="436"/>
                  </a:lnTo>
                  <a:lnTo>
                    <a:pt x="436"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48"/>
            <p:cNvSpPr/>
            <p:nvPr/>
          </p:nvSpPr>
          <p:spPr>
            <a:xfrm>
              <a:off x="1627725" y="1572675"/>
              <a:ext cx="15050" cy="4150"/>
            </a:xfrm>
            <a:custGeom>
              <a:avLst/>
              <a:gdLst/>
              <a:ahLst/>
              <a:cxnLst/>
              <a:rect l="l" t="t" r="r" b="b"/>
              <a:pathLst>
                <a:path w="602" h="166" extrusionOk="0">
                  <a:moveTo>
                    <a:pt x="1" y="0"/>
                  </a:moveTo>
                  <a:lnTo>
                    <a:pt x="1" y="166"/>
                  </a:lnTo>
                  <a:lnTo>
                    <a:pt x="519" y="166"/>
                  </a:lnTo>
                  <a:lnTo>
                    <a:pt x="60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48"/>
            <p:cNvSpPr/>
            <p:nvPr/>
          </p:nvSpPr>
          <p:spPr>
            <a:xfrm>
              <a:off x="1606475" y="1659200"/>
              <a:ext cx="17125" cy="6250"/>
            </a:xfrm>
            <a:custGeom>
              <a:avLst/>
              <a:gdLst/>
              <a:ahLst/>
              <a:cxnLst/>
              <a:rect l="l" t="t" r="r" b="b"/>
              <a:pathLst>
                <a:path w="685" h="250" extrusionOk="0">
                  <a:moveTo>
                    <a:pt x="1" y="1"/>
                  </a:moveTo>
                  <a:lnTo>
                    <a:pt x="1" y="250"/>
                  </a:lnTo>
                  <a:lnTo>
                    <a:pt x="685"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48"/>
            <p:cNvSpPr/>
            <p:nvPr/>
          </p:nvSpPr>
          <p:spPr>
            <a:xfrm>
              <a:off x="1606475" y="1630700"/>
              <a:ext cx="17125" cy="17650"/>
            </a:xfrm>
            <a:custGeom>
              <a:avLst/>
              <a:gdLst/>
              <a:ahLst/>
              <a:cxnLst/>
              <a:rect l="l" t="t" r="r" b="b"/>
              <a:pathLst>
                <a:path w="685" h="706" extrusionOk="0">
                  <a:moveTo>
                    <a:pt x="1" y="1"/>
                  </a:moveTo>
                  <a:lnTo>
                    <a:pt x="1" y="705"/>
                  </a:lnTo>
                  <a:lnTo>
                    <a:pt x="685" y="705"/>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48"/>
            <p:cNvSpPr/>
            <p:nvPr/>
          </p:nvSpPr>
          <p:spPr>
            <a:xfrm>
              <a:off x="1606475" y="1613600"/>
              <a:ext cx="17125" cy="10900"/>
            </a:xfrm>
            <a:custGeom>
              <a:avLst/>
              <a:gdLst/>
              <a:ahLst/>
              <a:cxnLst/>
              <a:rect l="l" t="t" r="r" b="b"/>
              <a:pathLst>
                <a:path w="685" h="436" extrusionOk="0">
                  <a:moveTo>
                    <a:pt x="1" y="1"/>
                  </a:moveTo>
                  <a:lnTo>
                    <a:pt x="1" y="436"/>
                  </a:lnTo>
                  <a:lnTo>
                    <a:pt x="685" y="436"/>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48"/>
            <p:cNvSpPr/>
            <p:nvPr/>
          </p:nvSpPr>
          <p:spPr>
            <a:xfrm>
              <a:off x="1606475" y="1581475"/>
              <a:ext cx="17125" cy="23350"/>
            </a:xfrm>
            <a:custGeom>
              <a:avLst/>
              <a:gdLst/>
              <a:ahLst/>
              <a:cxnLst/>
              <a:rect l="l" t="t" r="r" b="b"/>
              <a:pathLst>
                <a:path w="685" h="934" extrusionOk="0">
                  <a:moveTo>
                    <a:pt x="1" y="0"/>
                  </a:moveTo>
                  <a:lnTo>
                    <a:pt x="1" y="519"/>
                  </a:lnTo>
                  <a:lnTo>
                    <a:pt x="1" y="933"/>
                  </a:lnTo>
                  <a:lnTo>
                    <a:pt x="685" y="933"/>
                  </a:lnTo>
                  <a:lnTo>
                    <a:pt x="685" y="519"/>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48"/>
            <p:cNvSpPr/>
            <p:nvPr/>
          </p:nvSpPr>
          <p:spPr>
            <a:xfrm>
              <a:off x="1606475" y="1559700"/>
              <a:ext cx="17125" cy="8850"/>
            </a:xfrm>
            <a:custGeom>
              <a:avLst/>
              <a:gdLst/>
              <a:ahLst/>
              <a:cxnLst/>
              <a:rect l="l" t="t" r="r" b="b"/>
              <a:pathLst>
                <a:path w="685" h="354" extrusionOk="0">
                  <a:moveTo>
                    <a:pt x="1" y="1"/>
                  </a:moveTo>
                  <a:lnTo>
                    <a:pt x="1" y="353"/>
                  </a:lnTo>
                  <a:lnTo>
                    <a:pt x="685" y="353"/>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48"/>
            <p:cNvSpPr/>
            <p:nvPr/>
          </p:nvSpPr>
          <p:spPr>
            <a:xfrm>
              <a:off x="1606475" y="1531725"/>
              <a:ext cx="17125" cy="21275"/>
            </a:xfrm>
            <a:custGeom>
              <a:avLst/>
              <a:gdLst/>
              <a:ahLst/>
              <a:cxnLst/>
              <a:rect l="l" t="t" r="r" b="b"/>
              <a:pathLst>
                <a:path w="685" h="851" extrusionOk="0">
                  <a:moveTo>
                    <a:pt x="1" y="0"/>
                  </a:moveTo>
                  <a:lnTo>
                    <a:pt x="1" y="850"/>
                  </a:lnTo>
                  <a:lnTo>
                    <a:pt x="685" y="850"/>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48"/>
            <p:cNvSpPr/>
            <p:nvPr/>
          </p:nvSpPr>
          <p:spPr>
            <a:xfrm>
              <a:off x="1606475" y="1522925"/>
              <a:ext cx="17125" cy="2075"/>
            </a:xfrm>
            <a:custGeom>
              <a:avLst/>
              <a:gdLst/>
              <a:ahLst/>
              <a:cxnLst/>
              <a:rect l="l" t="t" r="r" b="b"/>
              <a:pathLst>
                <a:path w="685" h="83" extrusionOk="0">
                  <a:moveTo>
                    <a:pt x="1" y="0"/>
                  </a:moveTo>
                  <a:lnTo>
                    <a:pt x="1" y="83"/>
                  </a:lnTo>
                  <a:lnTo>
                    <a:pt x="685" y="83"/>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48"/>
            <p:cNvSpPr/>
            <p:nvPr/>
          </p:nvSpPr>
          <p:spPr>
            <a:xfrm>
              <a:off x="949900" y="1559700"/>
              <a:ext cx="17125" cy="8850"/>
            </a:xfrm>
            <a:custGeom>
              <a:avLst/>
              <a:gdLst/>
              <a:ahLst/>
              <a:cxnLst/>
              <a:rect l="l" t="t" r="r" b="b"/>
              <a:pathLst>
                <a:path w="685" h="354" extrusionOk="0">
                  <a:moveTo>
                    <a:pt x="0" y="1"/>
                  </a:moveTo>
                  <a:lnTo>
                    <a:pt x="0" y="353"/>
                  </a:lnTo>
                  <a:lnTo>
                    <a:pt x="684" y="353"/>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48"/>
            <p:cNvSpPr/>
            <p:nvPr/>
          </p:nvSpPr>
          <p:spPr>
            <a:xfrm>
              <a:off x="949900" y="1581475"/>
              <a:ext cx="17125" cy="23350"/>
            </a:xfrm>
            <a:custGeom>
              <a:avLst/>
              <a:gdLst/>
              <a:ahLst/>
              <a:cxnLst/>
              <a:rect l="l" t="t" r="r" b="b"/>
              <a:pathLst>
                <a:path w="685" h="934" extrusionOk="0">
                  <a:moveTo>
                    <a:pt x="0" y="0"/>
                  </a:moveTo>
                  <a:lnTo>
                    <a:pt x="0" y="519"/>
                  </a:lnTo>
                  <a:lnTo>
                    <a:pt x="0" y="933"/>
                  </a:lnTo>
                  <a:lnTo>
                    <a:pt x="684" y="933"/>
                  </a:lnTo>
                  <a:lnTo>
                    <a:pt x="684" y="519"/>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48"/>
            <p:cNvSpPr/>
            <p:nvPr/>
          </p:nvSpPr>
          <p:spPr>
            <a:xfrm>
              <a:off x="949900" y="1613600"/>
              <a:ext cx="17125" cy="10900"/>
            </a:xfrm>
            <a:custGeom>
              <a:avLst/>
              <a:gdLst/>
              <a:ahLst/>
              <a:cxnLst/>
              <a:rect l="l" t="t" r="r" b="b"/>
              <a:pathLst>
                <a:path w="685" h="436" extrusionOk="0">
                  <a:moveTo>
                    <a:pt x="0" y="1"/>
                  </a:moveTo>
                  <a:lnTo>
                    <a:pt x="0" y="436"/>
                  </a:lnTo>
                  <a:lnTo>
                    <a:pt x="684" y="436"/>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48"/>
            <p:cNvSpPr/>
            <p:nvPr/>
          </p:nvSpPr>
          <p:spPr>
            <a:xfrm>
              <a:off x="949900" y="1531725"/>
              <a:ext cx="17125" cy="21275"/>
            </a:xfrm>
            <a:custGeom>
              <a:avLst/>
              <a:gdLst/>
              <a:ahLst/>
              <a:cxnLst/>
              <a:rect l="l" t="t" r="r" b="b"/>
              <a:pathLst>
                <a:path w="685" h="851" extrusionOk="0">
                  <a:moveTo>
                    <a:pt x="0" y="0"/>
                  </a:moveTo>
                  <a:lnTo>
                    <a:pt x="0" y="850"/>
                  </a:lnTo>
                  <a:lnTo>
                    <a:pt x="684" y="850"/>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48"/>
            <p:cNvSpPr/>
            <p:nvPr/>
          </p:nvSpPr>
          <p:spPr>
            <a:xfrm>
              <a:off x="949900" y="1659200"/>
              <a:ext cx="17125" cy="6250"/>
            </a:xfrm>
            <a:custGeom>
              <a:avLst/>
              <a:gdLst/>
              <a:ahLst/>
              <a:cxnLst/>
              <a:rect l="l" t="t" r="r" b="b"/>
              <a:pathLst>
                <a:path w="685" h="250" extrusionOk="0">
                  <a:moveTo>
                    <a:pt x="0" y="1"/>
                  </a:moveTo>
                  <a:lnTo>
                    <a:pt x="0" y="250"/>
                  </a:lnTo>
                  <a:lnTo>
                    <a:pt x="684" y="250"/>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48"/>
            <p:cNvSpPr/>
            <p:nvPr/>
          </p:nvSpPr>
          <p:spPr>
            <a:xfrm>
              <a:off x="949900" y="1630700"/>
              <a:ext cx="17125" cy="17650"/>
            </a:xfrm>
            <a:custGeom>
              <a:avLst/>
              <a:gdLst/>
              <a:ahLst/>
              <a:cxnLst/>
              <a:rect l="l" t="t" r="r" b="b"/>
              <a:pathLst>
                <a:path w="685" h="706" extrusionOk="0">
                  <a:moveTo>
                    <a:pt x="0" y="1"/>
                  </a:moveTo>
                  <a:lnTo>
                    <a:pt x="0" y="705"/>
                  </a:lnTo>
                  <a:lnTo>
                    <a:pt x="684" y="705"/>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48"/>
            <p:cNvSpPr/>
            <p:nvPr/>
          </p:nvSpPr>
          <p:spPr>
            <a:xfrm>
              <a:off x="949900" y="1522925"/>
              <a:ext cx="17125" cy="2075"/>
            </a:xfrm>
            <a:custGeom>
              <a:avLst/>
              <a:gdLst/>
              <a:ahLst/>
              <a:cxnLst/>
              <a:rect l="l" t="t" r="r" b="b"/>
              <a:pathLst>
                <a:path w="685" h="83" extrusionOk="0">
                  <a:moveTo>
                    <a:pt x="0" y="0"/>
                  </a:moveTo>
                  <a:lnTo>
                    <a:pt x="0" y="83"/>
                  </a:lnTo>
                  <a:lnTo>
                    <a:pt x="684" y="83"/>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5" name="Google Shape;1175;p48"/>
          <p:cNvGrpSpPr/>
          <p:nvPr/>
        </p:nvGrpSpPr>
        <p:grpSpPr>
          <a:xfrm>
            <a:off x="1143910" y="746727"/>
            <a:ext cx="737908" cy="797235"/>
            <a:chOff x="1042650" y="2229250"/>
            <a:chExt cx="483525" cy="522400"/>
          </a:xfrm>
        </p:grpSpPr>
        <p:sp>
          <p:nvSpPr>
            <p:cNvPr id="1176" name="Google Shape;1176;p48"/>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48"/>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48"/>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48"/>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48"/>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48"/>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48"/>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48"/>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48"/>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48"/>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48"/>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48"/>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48"/>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48"/>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48"/>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48"/>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48"/>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3" name="Google Shape;1193;p48"/>
          <p:cNvGrpSpPr/>
          <p:nvPr/>
        </p:nvGrpSpPr>
        <p:grpSpPr>
          <a:xfrm>
            <a:off x="2641269" y="1696162"/>
            <a:ext cx="787735" cy="787735"/>
            <a:chOff x="6112450" y="2183650"/>
            <a:chExt cx="516175" cy="516175"/>
          </a:xfrm>
        </p:grpSpPr>
        <p:sp>
          <p:nvSpPr>
            <p:cNvPr id="1194" name="Google Shape;1194;p48"/>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48"/>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0" name="Picture 69">
            <a:extLst>
              <a:ext uri="{FF2B5EF4-FFF2-40B4-BE49-F238E27FC236}">
                <a16:creationId xmlns:a16="http://schemas.microsoft.com/office/drawing/2014/main" id="{86C24665-8F26-4D4B-809C-47AA9F3B9D27}"/>
              </a:ext>
            </a:extLst>
          </p:cNvPr>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816667" y="1898048"/>
            <a:ext cx="1080000" cy="1080000"/>
          </a:xfrm>
          <a:prstGeom prst="rect">
            <a:avLst/>
          </a:prstGeom>
        </p:spPr>
      </p:pic>
      <p:pic>
        <p:nvPicPr>
          <p:cNvPr id="3" name="Picture 2">
            <a:extLst>
              <a:ext uri="{FF2B5EF4-FFF2-40B4-BE49-F238E27FC236}">
                <a16:creationId xmlns:a16="http://schemas.microsoft.com/office/drawing/2014/main" id="{5E2D8819-33A2-4962-9DD7-6654E4EC188E}"/>
              </a:ext>
            </a:extLst>
          </p:cNvPr>
          <p:cNvPicPr>
            <a:picLocks noChangeAspect="1"/>
          </p:cNvPicPr>
          <p:nvPr/>
        </p:nvPicPr>
        <p:blipFill>
          <a:blip r:embed="rId4"/>
          <a:stretch>
            <a:fillRect/>
          </a:stretch>
        </p:blipFill>
        <p:spPr>
          <a:xfrm>
            <a:off x="5676732" y="1010094"/>
            <a:ext cx="2543175" cy="3442200"/>
          </a:xfrm>
          <a:prstGeom prst="rect">
            <a:avLst/>
          </a:prstGeom>
        </p:spPr>
      </p:pic>
      <p:sp>
        <p:nvSpPr>
          <p:cNvPr id="5" name="Picture Placeholder 4">
            <a:extLst>
              <a:ext uri="{FF2B5EF4-FFF2-40B4-BE49-F238E27FC236}">
                <a16:creationId xmlns:a16="http://schemas.microsoft.com/office/drawing/2014/main" id="{77E051E1-4843-483F-A174-0D0CB32BBE7C}"/>
              </a:ext>
            </a:extLst>
          </p:cNvPr>
          <p:cNvSpPr>
            <a:spLocks noGrp="1"/>
          </p:cNvSpPr>
          <p:nvPr>
            <p:ph type="pic" idx="2"/>
          </p:nvPr>
        </p:nvSpPr>
        <p:spPr>
          <a:xfrm>
            <a:off x="5692100" y="997000"/>
            <a:ext cx="2558400" cy="3442200"/>
          </a:xfrm>
        </p:spPr>
      </p:sp>
    </p:spTree>
    <p:extLst>
      <p:ext uri="{BB962C8B-B14F-4D97-AF65-F5344CB8AC3E}">
        <p14:creationId xmlns:p14="http://schemas.microsoft.com/office/powerpoint/2010/main" val="20533295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DIREKTNO ČITANJE</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indent="-457200"/>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30" name="Group 968">
            <a:extLst>
              <a:ext uri="{FF2B5EF4-FFF2-40B4-BE49-F238E27FC236}">
                <a16:creationId xmlns:a16="http://schemas.microsoft.com/office/drawing/2014/main" id="{28FBFFB6-1878-439C-9BDC-7FF83801F868}"/>
              </a:ext>
            </a:extLst>
          </p:cNvPr>
          <p:cNvGraphicFramePr>
            <a:graphicFrameLocks/>
          </p:cNvGraphicFramePr>
          <p:nvPr>
            <p:extLst>
              <p:ext uri="{D42A27DB-BD31-4B8C-83A1-F6EECF244321}">
                <p14:modId xmlns:p14="http://schemas.microsoft.com/office/powerpoint/2010/main" val="2454291824"/>
              </p:ext>
            </p:extLst>
          </p:nvPr>
        </p:nvGraphicFramePr>
        <p:xfrm>
          <a:off x="912776" y="1285864"/>
          <a:ext cx="6986047" cy="3235430"/>
        </p:xfrm>
        <a:graphic>
          <a:graphicData uri="http://schemas.openxmlformats.org/drawingml/2006/table">
            <a:tbl>
              <a:tblPr/>
              <a:tblGrid>
                <a:gridCol w="537388">
                  <a:extLst>
                    <a:ext uri="{9D8B030D-6E8A-4147-A177-3AD203B41FA5}">
                      <a16:colId xmlns:a16="http://schemas.microsoft.com/office/drawing/2014/main" val="20000"/>
                    </a:ext>
                  </a:extLst>
                </a:gridCol>
                <a:gridCol w="901150">
                  <a:extLst>
                    <a:ext uri="{9D8B030D-6E8A-4147-A177-3AD203B41FA5}">
                      <a16:colId xmlns:a16="http://schemas.microsoft.com/office/drawing/2014/main" val="20001"/>
                    </a:ext>
                  </a:extLst>
                </a:gridCol>
                <a:gridCol w="504319">
                  <a:extLst>
                    <a:ext uri="{9D8B030D-6E8A-4147-A177-3AD203B41FA5}">
                      <a16:colId xmlns:a16="http://schemas.microsoft.com/office/drawing/2014/main" val="20002"/>
                    </a:ext>
                  </a:extLst>
                </a:gridCol>
                <a:gridCol w="504319">
                  <a:extLst>
                    <a:ext uri="{9D8B030D-6E8A-4147-A177-3AD203B41FA5}">
                      <a16:colId xmlns:a16="http://schemas.microsoft.com/office/drawing/2014/main" val="20003"/>
                    </a:ext>
                  </a:extLst>
                </a:gridCol>
                <a:gridCol w="504319">
                  <a:extLst>
                    <a:ext uri="{9D8B030D-6E8A-4147-A177-3AD203B41FA5}">
                      <a16:colId xmlns:a16="http://schemas.microsoft.com/office/drawing/2014/main" val="20004"/>
                    </a:ext>
                  </a:extLst>
                </a:gridCol>
                <a:gridCol w="504319">
                  <a:extLst>
                    <a:ext uri="{9D8B030D-6E8A-4147-A177-3AD203B41FA5}">
                      <a16:colId xmlns:a16="http://schemas.microsoft.com/office/drawing/2014/main" val="20005"/>
                    </a:ext>
                  </a:extLst>
                </a:gridCol>
                <a:gridCol w="504319">
                  <a:extLst>
                    <a:ext uri="{9D8B030D-6E8A-4147-A177-3AD203B41FA5}">
                      <a16:colId xmlns:a16="http://schemas.microsoft.com/office/drawing/2014/main" val="20006"/>
                    </a:ext>
                  </a:extLst>
                </a:gridCol>
                <a:gridCol w="504319">
                  <a:extLst>
                    <a:ext uri="{9D8B030D-6E8A-4147-A177-3AD203B41FA5}">
                      <a16:colId xmlns:a16="http://schemas.microsoft.com/office/drawing/2014/main" val="20007"/>
                    </a:ext>
                  </a:extLst>
                </a:gridCol>
                <a:gridCol w="504319">
                  <a:extLst>
                    <a:ext uri="{9D8B030D-6E8A-4147-A177-3AD203B41FA5}">
                      <a16:colId xmlns:a16="http://schemas.microsoft.com/office/drawing/2014/main" val="20008"/>
                    </a:ext>
                  </a:extLst>
                </a:gridCol>
                <a:gridCol w="504319">
                  <a:extLst>
                    <a:ext uri="{9D8B030D-6E8A-4147-A177-3AD203B41FA5}">
                      <a16:colId xmlns:a16="http://schemas.microsoft.com/office/drawing/2014/main" val="20009"/>
                    </a:ext>
                  </a:extLst>
                </a:gridCol>
                <a:gridCol w="504319">
                  <a:extLst>
                    <a:ext uri="{9D8B030D-6E8A-4147-A177-3AD203B41FA5}">
                      <a16:colId xmlns:a16="http://schemas.microsoft.com/office/drawing/2014/main" val="20010"/>
                    </a:ext>
                  </a:extLst>
                </a:gridCol>
                <a:gridCol w="504319">
                  <a:extLst>
                    <a:ext uri="{9D8B030D-6E8A-4147-A177-3AD203B41FA5}">
                      <a16:colId xmlns:a16="http://schemas.microsoft.com/office/drawing/2014/main" val="20011"/>
                    </a:ext>
                  </a:extLst>
                </a:gridCol>
                <a:gridCol w="504319">
                  <a:extLst>
                    <a:ext uri="{9D8B030D-6E8A-4147-A177-3AD203B41FA5}">
                      <a16:colId xmlns:a16="http://schemas.microsoft.com/office/drawing/2014/main" val="20012"/>
                    </a:ext>
                  </a:extLst>
                </a:gridCol>
              </a:tblGrid>
              <a:tr h="424130">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Prezime</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1</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2</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3</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4</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5</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6</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7</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8</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9</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10</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Bod</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8113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1</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O</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8113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2</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O</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8113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3</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O</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113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4</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O</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8113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5</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O</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8113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6</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O</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8113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7</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O</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8113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8</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O</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8113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9</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O</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8113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10</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O</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4556642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DIREKTNO ČITANJE</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indent="-457200"/>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29" name="Group 969">
            <a:extLst>
              <a:ext uri="{FF2B5EF4-FFF2-40B4-BE49-F238E27FC236}">
                <a16:creationId xmlns:a16="http://schemas.microsoft.com/office/drawing/2014/main" id="{C0ACB849-9F57-4F52-B5DB-A7ECCDCAA39F}"/>
              </a:ext>
            </a:extLst>
          </p:cNvPr>
          <p:cNvGraphicFramePr>
            <a:graphicFrameLocks/>
          </p:cNvGraphicFramePr>
          <p:nvPr>
            <p:extLst>
              <p:ext uri="{D42A27DB-BD31-4B8C-83A1-F6EECF244321}">
                <p14:modId xmlns:p14="http://schemas.microsoft.com/office/powerpoint/2010/main" val="359830575"/>
              </p:ext>
            </p:extLst>
          </p:nvPr>
        </p:nvGraphicFramePr>
        <p:xfrm>
          <a:off x="845200" y="1258167"/>
          <a:ext cx="7078761" cy="3313582"/>
        </p:xfrm>
        <a:graphic>
          <a:graphicData uri="http://schemas.openxmlformats.org/drawingml/2006/table">
            <a:tbl>
              <a:tblPr bandCol="1"/>
              <a:tblGrid>
                <a:gridCol w="544520">
                  <a:extLst>
                    <a:ext uri="{9D8B030D-6E8A-4147-A177-3AD203B41FA5}">
                      <a16:colId xmlns:a16="http://schemas.microsoft.com/office/drawing/2014/main" val="20000"/>
                    </a:ext>
                  </a:extLst>
                </a:gridCol>
                <a:gridCol w="923174">
                  <a:extLst>
                    <a:ext uri="{9D8B030D-6E8A-4147-A177-3AD203B41FA5}">
                      <a16:colId xmlns:a16="http://schemas.microsoft.com/office/drawing/2014/main" val="20001"/>
                    </a:ext>
                  </a:extLst>
                </a:gridCol>
                <a:gridCol w="510097">
                  <a:extLst>
                    <a:ext uri="{9D8B030D-6E8A-4147-A177-3AD203B41FA5}">
                      <a16:colId xmlns:a16="http://schemas.microsoft.com/office/drawing/2014/main" val="20002"/>
                    </a:ext>
                  </a:extLst>
                </a:gridCol>
                <a:gridCol w="510097">
                  <a:extLst>
                    <a:ext uri="{9D8B030D-6E8A-4147-A177-3AD203B41FA5}">
                      <a16:colId xmlns:a16="http://schemas.microsoft.com/office/drawing/2014/main" val="20003"/>
                    </a:ext>
                  </a:extLst>
                </a:gridCol>
                <a:gridCol w="510097">
                  <a:extLst>
                    <a:ext uri="{9D8B030D-6E8A-4147-A177-3AD203B41FA5}">
                      <a16:colId xmlns:a16="http://schemas.microsoft.com/office/drawing/2014/main" val="20004"/>
                    </a:ext>
                  </a:extLst>
                </a:gridCol>
                <a:gridCol w="510097">
                  <a:extLst>
                    <a:ext uri="{9D8B030D-6E8A-4147-A177-3AD203B41FA5}">
                      <a16:colId xmlns:a16="http://schemas.microsoft.com/office/drawing/2014/main" val="20005"/>
                    </a:ext>
                  </a:extLst>
                </a:gridCol>
                <a:gridCol w="510097">
                  <a:extLst>
                    <a:ext uri="{9D8B030D-6E8A-4147-A177-3AD203B41FA5}">
                      <a16:colId xmlns:a16="http://schemas.microsoft.com/office/drawing/2014/main" val="20006"/>
                    </a:ext>
                  </a:extLst>
                </a:gridCol>
                <a:gridCol w="510097">
                  <a:extLst>
                    <a:ext uri="{9D8B030D-6E8A-4147-A177-3AD203B41FA5}">
                      <a16:colId xmlns:a16="http://schemas.microsoft.com/office/drawing/2014/main" val="20007"/>
                    </a:ext>
                  </a:extLst>
                </a:gridCol>
                <a:gridCol w="510097">
                  <a:extLst>
                    <a:ext uri="{9D8B030D-6E8A-4147-A177-3AD203B41FA5}">
                      <a16:colId xmlns:a16="http://schemas.microsoft.com/office/drawing/2014/main" val="20008"/>
                    </a:ext>
                  </a:extLst>
                </a:gridCol>
                <a:gridCol w="510097">
                  <a:extLst>
                    <a:ext uri="{9D8B030D-6E8A-4147-A177-3AD203B41FA5}">
                      <a16:colId xmlns:a16="http://schemas.microsoft.com/office/drawing/2014/main" val="20009"/>
                    </a:ext>
                  </a:extLst>
                </a:gridCol>
                <a:gridCol w="510097">
                  <a:extLst>
                    <a:ext uri="{9D8B030D-6E8A-4147-A177-3AD203B41FA5}">
                      <a16:colId xmlns:a16="http://schemas.microsoft.com/office/drawing/2014/main" val="20010"/>
                    </a:ext>
                  </a:extLst>
                </a:gridCol>
                <a:gridCol w="510097">
                  <a:extLst>
                    <a:ext uri="{9D8B030D-6E8A-4147-A177-3AD203B41FA5}">
                      <a16:colId xmlns:a16="http://schemas.microsoft.com/office/drawing/2014/main" val="20011"/>
                    </a:ext>
                  </a:extLst>
                </a:gridCol>
                <a:gridCol w="510097">
                  <a:extLst>
                    <a:ext uri="{9D8B030D-6E8A-4147-A177-3AD203B41FA5}">
                      <a16:colId xmlns:a16="http://schemas.microsoft.com/office/drawing/2014/main" val="20012"/>
                    </a:ext>
                  </a:extLst>
                </a:gridCol>
              </a:tblGrid>
              <a:tr h="509161">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Prezime</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1</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2</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3</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4</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5</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6</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7</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8</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9</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10</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Bod</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7225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1</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O</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225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2</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dirty="0">
                          <a:ln>
                            <a:noFill/>
                          </a:ln>
                          <a:solidFill>
                            <a:schemeClr val="tx1"/>
                          </a:solidFill>
                          <a:effectLst/>
                          <a:latin typeface="Arial" charset="0"/>
                          <a:cs typeface="Times New Roman" pitchFamily="18" charset="0"/>
                        </a:rPr>
                        <a:t>II</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O</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dirty="0">
                          <a:ln>
                            <a:noFill/>
                          </a:ln>
                          <a:solidFill>
                            <a:schemeClr val="tx1"/>
                          </a:solidFill>
                          <a:effectLst/>
                          <a:latin typeface="Arial" charset="0"/>
                          <a:cs typeface="Times New Roman" pitchFamily="18" charset="0"/>
                        </a:rPr>
                        <a:t>I</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225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3</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O</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dirty="0">
                          <a:ln>
                            <a:noFill/>
                          </a:ln>
                          <a:solidFill>
                            <a:schemeClr val="tx1"/>
                          </a:solidFill>
                          <a:effectLst/>
                          <a:latin typeface="Arial" charset="0"/>
                          <a:cs typeface="Times New Roman" pitchFamily="18" charset="0"/>
                        </a:rPr>
                        <a:t>II</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25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4</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O</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225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5</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O</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7225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6</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O</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dirty="0">
                          <a:ln>
                            <a:noFill/>
                          </a:ln>
                          <a:solidFill>
                            <a:schemeClr val="tx1"/>
                          </a:solidFill>
                          <a:effectLst/>
                          <a:latin typeface="Arial" charset="0"/>
                          <a:cs typeface="Times New Roman" pitchFamily="18" charset="0"/>
                        </a:rPr>
                        <a:t>II</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225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7</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O</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7225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8</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O</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2259">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9</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O</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5409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a:ln>
                            <a:noFill/>
                          </a:ln>
                          <a:solidFill>
                            <a:schemeClr val="tx1"/>
                          </a:solidFill>
                          <a:effectLst/>
                          <a:latin typeface="Arial" charset="0"/>
                          <a:cs typeface="Times New Roman" pitchFamily="18" charset="0"/>
                        </a:rPr>
                        <a:t>10</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1" i="1" u="sng" strike="noStrike" cap="none" normalizeH="0" baseline="0">
                          <a:ln>
                            <a:noFill/>
                          </a:ln>
                          <a:solidFill>
                            <a:schemeClr val="tx1"/>
                          </a:solidFill>
                          <a:effectLst/>
                          <a:latin typeface="Arial" charset="0"/>
                          <a:cs typeface="Times New Roman" pitchFamily="18" charset="0"/>
                        </a:rPr>
                        <a:t>II</a:t>
                      </a: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1100" b="0" i="0" u="none" strike="noStrike" cap="none" normalizeH="0" baseline="0" dirty="0">
                          <a:ln>
                            <a:noFill/>
                          </a:ln>
                          <a:solidFill>
                            <a:schemeClr val="tx1"/>
                          </a:solidFill>
                          <a:effectLst/>
                          <a:latin typeface="Arial" charset="0"/>
                          <a:cs typeface="Times New Roman" pitchFamily="18" charset="0"/>
                        </a:rPr>
                        <a:t>O</a:t>
                      </a: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1100" b="0" i="0" u="none" strike="noStrike" cap="none" normalizeH="0" baseline="0" dirty="0">
                        <a:ln>
                          <a:noFill/>
                        </a:ln>
                        <a:solidFill>
                          <a:schemeClr val="tx1"/>
                        </a:solidFill>
                        <a:effectLst/>
                        <a:latin typeface="Arial" charset="0"/>
                        <a:cs typeface="Arial" charset="0"/>
                      </a:endParaRPr>
                    </a:p>
                  </a:txBody>
                  <a:tcPr marL="68580" marR="68580" marT="34290" marB="34290"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5423598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94"/>
        <p:cNvGrpSpPr/>
        <p:nvPr/>
      </p:nvGrpSpPr>
      <p:grpSpPr>
        <a:xfrm>
          <a:off x="0" y="0"/>
          <a:ext cx="0" cy="0"/>
          <a:chOff x="0" y="0"/>
          <a:chExt cx="0" cy="0"/>
        </a:xfrm>
      </p:grpSpPr>
      <p:sp>
        <p:nvSpPr>
          <p:cNvPr id="1495" name="Google Shape;1495;p55"/>
          <p:cNvSpPr/>
          <p:nvPr/>
        </p:nvSpPr>
        <p:spPr>
          <a:xfrm>
            <a:off x="1718750" y="3173300"/>
            <a:ext cx="5706600" cy="496500"/>
          </a:xfrm>
          <a:prstGeom prst="roundRect">
            <a:avLst>
              <a:gd name="adj" fmla="val 6035"/>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55"/>
          <p:cNvSpPr txBox="1">
            <a:spLocks noGrp="1"/>
          </p:cNvSpPr>
          <p:nvPr>
            <p:ph type="title"/>
          </p:nvPr>
        </p:nvSpPr>
        <p:spPr>
          <a:xfrm>
            <a:off x="1539840" y="1750150"/>
            <a:ext cx="5844485" cy="137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hr-HR" dirty="0">
                <a:solidFill>
                  <a:schemeClr val="dk1"/>
                </a:solidFill>
              </a:rPr>
              <a:t>RADIONICA</a:t>
            </a:r>
            <a:endParaRPr dirty="0">
              <a:solidFill>
                <a:schemeClr val="dk1"/>
              </a:solidFill>
            </a:endParaRPr>
          </a:p>
        </p:txBody>
      </p:sp>
      <p:sp>
        <p:nvSpPr>
          <p:cNvPr id="1497" name="Google Shape;1497;p55"/>
          <p:cNvSpPr txBox="1">
            <a:spLocks noGrp="1"/>
          </p:cNvSpPr>
          <p:nvPr>
            <p:ph type="body" idx="1"/>
          </p:nvPr>
        </p:nvSpPr>
        <p:spPr>
          <a:xfrm>
            <a:off x="2045748" y="3231441"/>
            <a:ext cx="5052600" cy="38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hr-HR" dirty="0">
                <a:solidFill>
                  <a:schemeClr val="lt1"/>
                </a:solidFill>
              </a:rPr>
              <a:t>Probajmo</a:t>
            </a:r>
            <a:endParaRPr dirty="0">
              <a:solidFill>
                <a:schemeClr val="lt1"/>
              </a:solidFill>
            </a:endParaRPr>
          </a:p>
        </p:txBody>
      </p:sp>
      <p:grpSp>
        <p:nvGrpSpPr>
          <p:cNvPr id="1498" name="Google Shape;1498;p55"/>
          <p:cNvGrpSpPr/>
          <p:nvPr/>
        </p:nvGrpSpPr>
        <p:grpSpPr>
          <a:xfrm rot="1158857">
            <a:off x="6894551" y="667845"/>
            <a:ext cx="1631366" cy="787627"/>
            <a:chOff x="835375" y="1376250"/>
            <a:chExt cx="902750" cy="435850"/>
          </a:xfrm>
        </p:grpSpPr>
        <p:sp>
          <p:nvSpPr>
            <p:cNvPr id="1499" name="Google Shape;1499;p55"/>
            <p:cNvSpPr/>
            <p:nvPr/>
          </p:nvSpPr>
          <p:spPr>
            <a:xfrm>
              <a:off x="835375" y="1376250"/>
              <a:ext cx="902750" cy="435850"/>
            </a:xfrm>
            <a:custGeom>
              <a:avLst/>
              <a:gdLst/>
              <a:ahLst/>
              <a:cxnLst/>
              <a:rect l="l" t="t" r="r" b="b"/>
              <a:pathLst>
                <a:path w="36110" h="17434" extrusionOk="0">
                  <a:moveTo>
                    <a:pt x="9328" y="1"/>
                  </a:moveTo>
                  <a:cubicBezTo>
                    <a:pt x="8126" y="1"/>
                    <a:pt x="7089" y="954"/>
                    <a:pt x="7089" y="2157"/>
                  </a:cubicBezTo>
                  <a:lnTo>
                    <a:pt x="7089" y="2405"/>
                  </a:lnTo>
                  <a:cubicBezTo>
                    <a:pt x="6385" y="2592"/>
                    <a:pt x="5783" y="3193"/>
                    <a:pt x="5618" y="3877"/>
                  </a:cubicBezTo>
                  <a:cubicBezTo>
                    <a:pt x="5348" y="4064"/>
                    <a:pt x="5099" y="4229"/>
                    <a:pt x="4830" y="4478"/>
                  </a:cubicBezTo>
                  <a:lnTo>
                    <a:pt x="3192" y="4478"/>
                  </a:lnTo>
                  <a:lnTo>
                    <a:pt x="3192" y="6468"/>
                  </a:lnTo>
                  <a:lnTo>
                    <a:pt x="269" y="6468"/>
                  </a:lnTo>
                  <a:lnTo>
                    <a:pt x="166" y="7422"/>
                  </a:lnTo>
                  <a:lnTo>
                    <a:pt x="166" y="7588"/>
                  </a:lnTo>
                  <a:cubicBezTo>
                    <a:pt x="83" y="8023"/>
                    <a:pt x="0" y="8375"/>
                    <a:pt x="0" y="8728"/>
                  </a:cubicBezTo>
                  <a:cubicBezTo>
                    <a:pt x="0" y="8976"/>
                    <a:pt x="83" y="9246"/>
                    <a:pt x="83" y="9495"/>
                  </a:cubicBezTo>
                  <a:lnTo>
                    <a:pt x="269" y="10883"/>
                  </a:lnTo>
                  <a:lnTo>
                    <a:pt x="3192" y="10883"/>
                  </a:lnTo>
                  <a:lnTo>
                    <a:pt x="3192" y="12956"/>
                  </a:lnTo>
                  <a:lnTo>
                    <a:pt x="4830" y="12956"/>
                  </a:lnTo>
                  <a:cubicBezTo>
                    <a:pt x="5099" y="13205"/>
                    <a:pt x="5348" y="13392"/>
                    <a:pt x="5618" y="13475"/>
                  </a:cubicBezTo>
                  <a:cubicBezTo>
                    <a:pt x="5783" y="14242"/>
                    <a:pt x="6385" y="14843"/>
                    <a:pt x="7089" y="15029"/>
                  </a:cubicBezTo>
                  <a:lnTo>
                    <a:pt x="7089" y="15195"/>
                  </a:lnTo>
                  <a:cubicBezTo>
                    <a:pt x="7089" y="16501"/>
                    <a:pt x="8126" y="17434"/>
                    <a:pt x="9328" y="17434"/>
                  </a:cubicBezTo>
                  <a:cubicBezTo>
                    <a:pt x="10530" y="17434"/>
                    <a:pt x="11484" y="16501"/>
                    <a:pt x="11484" y="15195"/>
                  </a:cubicBezTo>
                  <a:lnTo>
                    <a:pt x="11484" y="12252"/>
                  </a:lnTo>
                  <a:lnTo>
                    <a:pt x="12520" y="12252"/>
                  </a:lnTo>
                  <a:lnTo>
                    <a:pt x="12520" y="11920"/>
                  </a:lnTo>
                  <a:lnTo>
                    <a:pt x="12707" y="11920"/>
                  </a:lnTo>
                  <a:lnTo>
                    <a:pt x="12603" y="11485"/>
                  </a:lnTo>
                  <a:lnTo>
                    <a:pt x="23673" y="11485"/>
                  </a:lnTo>
                  <a:lnTo>
                    <a:pt x="23590" y="11920"/>
                  </a:lnTo>
                  <a:lnTo>
                    <a:pt x="23755" y="11920"/>
                  </a:lnTo>
                  <a:lnTo>
                    <a:pt x="23755" y="12252"/>
                  </a:lnTo>
                  <a:lnTo>
                    <a:pt x="24626" y="12252"/>
                  </a:lnTo>
                  <a:lnTo>
                    <a:pt x="24626" y="15195"/>
                  </a:lnTo>
                  <a:cubicBezTo>
                    <a:pt x="24626" y="16501"/>
                    <a:pt x="25663" y="17434"/>
                    <a:pt x="26865" y="17434"/>
                  </a:cubicBezTo>
                  <a:cubicBezTo>
                    <a:pt x="28067" y="17434"/>
                    <a:pt x="29021" y="16501"/>
                    <a:pt x="29021" y="15195"/>
                  </a:cubicBezTo>
                  <a:lnTo>
                    <a:pt x="29021" y="15029"/>
                  </a:lnTo>
                  <a:cubicBezTo>
                    <a:pt x="29808" y="14843"/>
                    <a:pt x="30327" y="14242"/>
                    <a:pt x="30492" y="13475"/>
                  </a:cubicBezTo>
                  <a:cubicBezTo>
                    <a:pt x="30845" y="13392"/>
                    <a:pt x="31094" y="13205"/>
                    <a:pt x="31259" y="12956"/>
                  </a:cubicBezTo>
                  <a:lnTo>
                    <a:pt x="32918" y="12956"/>
                  </a:lnTo>
                  <a:lnTo>
                    <a:pt x="32918" y="10883"/>
                  </a:lnTo>
                  <a:lnTo>
                    <a:pt x="35923" y="10883"/>
                  </a:lnTo>
                  <a:lnTo>
                    <a:pt x="36027" y="9495"/>
                  </a:lnTo>
                  <a:cubicBezTo>
                    <a:pt x="36110" y="9142"/>
                    <a:pt x="36110" y="8893"/>
                    <a:pt x="36110" y="8728"/>
                  </a:cubicBezTo>
                  <a:cubicBezTo>
                    <a:pt x="36110" y="8375"/>
                    <a:pt x="36110" y="8023"/>
                    <a:pt x="35923" y="7588"/>
                  </a:cubicBezTo>
                  <a:lnTo>
                    <a:pt x="35923" y="7256"/>
                  </a:lnTo>
                  <a:lnTo>
                    <a:pt x="35758" y="6468"/>
                  </a:lnTo>
                  <a:lnTo>
                    <a:pt x="32918" y="6468"/>
                  </a:lnTo>
                  <a:lnTo>
                    <a:pt x="32918" y="4478"/>
                  </a:lnTo>
                  <a:lnTo>
                    <a:pt x="31259" y="4478"/>
                  </a:lnTo>
                  <a:cubicBezTo>
                    <a:pt x="31094" y="4229"/>
                    <a:pt x="30845" y="4064"/>
                    <a:pt x="30492" y="3877"/>
                  </a:cubicBezTo>
                  <a:cubicBezTo>
                    <a:pt x="30327" y="3193"/>
                    <a:pt x="29808" y="2592"/>
                    <a:pt x="29021" y="2405"/>
                  </a:cubicBezTo>
                  <a:lnTo>
                    <a:pt x="29021" y="2157"/>
                  </a:lnTo>
                  <a:cubicBezTo>
                    <a:pt x="29021" y="954"/>
                    <a:pt x="28067" y="1"/>
                    <a:pt x="26865" y="1"/>
                  </a:cubicBezTo>
                  <a:cubicBezTo>
                    <a:pt x="25663" y="1"/>
                    <a:pt x="24626" y="954"/>
                    <a:pt x="24626" y="2157"/>
                  </a:cubicBezTo>
                  <a:lnTo>
                    <a:pt x="24626" y="5100"/>
                  </a:lnTo>
                  <a:lnTo>
                    <a:pt x="23755" y="5100"/>
                  </a:lnTo>
                  <a:lnTo>
                    <a:pt x="23755" y="5349"/>
                  </a:lnTo>
                  <a:lnTo>
                    <a:pt x="23590" y="5349"/>
                  </a:lnTo>
                  <a:lnTo>
                    <a:pt x="23673" y="5950"/>
                  </a:lnTo>
                  <a:lnTo>
                    <a:pt x="12603" y="5950"/>
                  </a:lnTo>
                  <a:lnTo>
                    <a:pt x="12707" y="5349"/>
                  </a:lnTo>
                  <a:lnTo>
                    <a:pt x="12520" y="5349"/>
                  </a:lnTo>
                  <a:lnTo>
                    <a:pt x="12437" y="5100"/>
                  </a:lnTo>
                  <a:lnTo>
                    <a:pt x="11484" y="5100"/>
                  </a:lnTo>
                  <a:lnTo>
                    <a:pt x="11484" y="2157"/>
                  </a:lnTo>
                  <a:cubicBezTo>
                    <a:pt x="11484" y="954"/>
                    <a:pt x="10530" y="1"/>
                    <a:pt x="932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55"/>
            <p:cNvSpPr/>
            <p:nvPr/>
          </p:nvSpPr>
          <p:spPr>
            <a:xfrm>
              <a:off x="1623575" y="1613600"/>
              <a:ext cx="2100" cy="2100"/>
            </a:xfrm>
            <a:custGeom>
              <a:avLst/>
              <a:gdLst/>
              <a:ahLst/>
              <a:cxnLst/>
              <a:rect l="l" t="t" r="r" b="b"/>
              <a:pathLst>
                <a:path w="84" h="84" extrusionOk="0">
                  <a:moveTo>
                    <a:pt x="1" y="1"/>
                  </a:moveTo>
                  <a:lnTo>
                    <a:pt x="1" y="84"/>
                  </a:lnTo>
                  <a:lnTo>
                    <a:pt x="84" y="84"/>
                  </a:lnTo>
                  <a:lnTo>
                    <a:pt x="1"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55"/>
            <p:cNvSpPr/>
            <p:nvPr/>
          </p:nvSpPr>
          <p:spPr>
            <a:xfrm>
              <a:off x="911025" y="1572675"/>
              <a:ext cx="21800" cy="4150"/>
            </a:xfrm>
            <a:custGeom>
              <a:avLst/>
              <a:gdLst/>
              <a:ahLst/>
              <a:cxnLst/>
              <a:rect l="l" t="t" r="r" b="b"/>
              <a:pathLst>
                <a:path w="872" h="166" extrusionOk="0">
                  <a:moveTo>
                    <a:pt x="0" y="0"/>
                  </a:moveTo>
                  <a:cubicBezTo>
                    <a:pt x="83" y="83"/>
                    <a:pt x="83" y="83"/>
                    <a:pt x="83" y="166"/>
                  </a:cubicBezTo>
                  <a:lnTo>
                    <a:pt x="871" y="166"/>
                  </a:lnTo>
                  <a:cubicBezTo>
                    <a:pt x="871" y="83"/>
                    <a:pt x="871" y="83"/>
                    <a:pt x="767" y="83"/>
                  </a:cubicBezTo>
                  <a:lnTo>
                    <a:pt x="767"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55"/>
            <p:cNvSpPr/>
            <p:nvPr/>
          </p:nvSpPr>
          <p:spPr>
            <a:xfrm>
              <a:off x="919825" y="1583550"/>
              <a:ext cx="21275" cy="12975"/>
            </a:xfrm>
            <a:custGeom>
              <a:avLst/>
              <a:gdLst/>
              <a:ahLst/>
              <a:cxnLst/>
              <a:rect l="l" t="t" r="r" b="b"/>
              <a:pathLst>
                <a:path w="851" h="519" extrusionOk="0">
                  <a:moveTo>
                    <a:pt x="1" y="0"/>
                  </a:moveTo>
                  <a:cubicBezTo>
                    <a:pt x="84" y="83"/>
                    <a:pt x="84" y="249"/>
                    <a:pt x="167" y="332"/>
                  </a:cubicBezTo>
                  <a:cubicBezTo>
                    <a:pt x="167" y="436"/>
                    <a:pt x="250" y="436"/>
                    <a:pt x="250" y="519"/>
                  </a:cubicBezTo>
                  <a:lnTo>
                    <a:pt x="851" y="519"/>
                  </a:lnTo>
                  <a:cubicBezTo>
                    <a:pt x="768" y="332"/>
                    <a:pt x="685" y="166"/>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55"/>
            <p:cNvSpPr/>
            <p:nvPr/>
          </p:nvSpPr>
          <p:spPr>
            <a:xfrm>
              <a:off x="898075" y="1583550"/>
              <a:ext cx="23850" cy="12975"/>
            </a:xfrm>
            <a:custGeom>
              <a:avLst/>
              <a:gdLst/>
              <a:ahLst/>
              <a:cxnLst/>
              <a:rect l="l" t="t" r="r" b="b"/>
              <a:pathLst>
                <a:path w="954" h="519" extrusionOk="0">
                  <a:moveTo>
                    <a:pt x="0" y="0"/>
                  </a:moveTo>
                  <a:cubicBezTo>
                    <a:pt x="0" y="83"/>
                    <a:pt x="83" y="249"/>
                    <a:pt x="166" y="332"/>
                  </a:cubicBezTo>
                  <a:cubicBezTo>
                    <a:pt x="166" y="436"/>
                    <a:pt x="166" y="436"/>
                    <a:pt x="249" y="519"/>
                  </a:cubicBezTo>
                  <a:lnTo>
                    <a:pt x="954" y="519"/>
                  </a:lnTo>
                  <a:lnTo>
                    <a:pt x="871" y="436"/>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55"/>
            <p:cNvSpPr/>
            <p:nvPr/>
          </p:nvSpPr>
          <p:spPr>
            <a:xfrm>
              <a:off x="949900" y="16156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55"/>
            <p:cNvSpPr/>
            <p:nvPr/>
          </p:nvSpPr>
          <p:spPr>
            <a:xfrm>
              <a:off x="908950" y="1609450"/>
              <a:ext cx="21275" cy="6250"/>
            </a:xfrm>
            <a:custGeom>
              <a:avLst/>
              <a:gdLst/>
              <a:ahLst/>
              <a:cxnLst/>
              <a:rect l="l" t="t" r="r" b="b"/>
              <a:pathLst>
                <a:path w="851" h="250" extrusionOk="0">
                  <a:moveTo>
                    <a:pt x="1" y="1"/>
                  </a:moveTo>
                  <a:lnTo>
                    <a:pt x="1" y="167"/>
                  </a:lnTo>
                  <a:lnTo>
                    <a:pt x="1" y="250"/>
                  </a:lnTo>
                  <a:lnTo>
                    <a:pt x="850"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55"/>
            <p:cNvSpPr/>
            <p:nvPr/>
          </p:nvSpPr>
          <p:spPr>
            <a:xfrm>
              <a:off x="889250" y="1609450"/>
              <a:ext cx="19725" cy="6250"/>
            </a:xfrm>
            <a:custGeom>
              <a:avLst/>
              <a:gdLst/>
              <a:ahLst/>
              <a:cxnLst/>
              <a:rect l="l" t="t" r="r" b="b"/>
              <a:pathLst>
                <a:path w="789" h="250" extrusionOk="0">
                  <a:moveTo>
                    <a:pt x="1" y="1"/>
                  </a:moveTo>
                  <a:lnTo>
                    <a:pt x="1" y="167"/>
                  </a:lnTo>
                  <a:lnTo>
                    <a:pt x="1" y="250"/>
                  </a:lnTo>
                  <a:lnTo>
                    <a:pt x="789" y="250"/>
                  </a:lnTo>
                  <a:cubicBezTo>
                    <a:pt x="789" y="167"/>
                    <a:pt x="706" y="84"/>
                    <a:pt x="70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55"/>
            <p:cNvSpPr/>
            <p:nvPr/>
          </p:nvSpPr>
          <p:spPr>
            <a:xfrm>
              <a:off x="870075" y="1572675"/>
              <a:ext cx="30100" cy="43025"/>
            </a:xfrm>
            <a:custGeom>
              <a:avLst/>
              <a:gdLst/>
              <a:ahLst/>
              <a:cxnLst/>
              <a:rect l="l" t="t" r="r" b="b"/>
              <a:pathLst>
                <a:path w="1204" h="1721" extrusionOk="0">
                  <a:moveTo>
                    <a:pt x="167" y="0"/>
                  </a:moveTo>
                  <a:cubicBezTo>
                    <a:pt x="84" y="352"/>
                    <a:pt x="1" y="601"/>
                    <a:pt x="1" y="871"/>
                  </a:cubicBezTo>
                  <a:cubicBezTo>
                    <a:pt x="1" y="1119"/>
                    <a:pt x="84" y="1389"/>
                    <a:pt x="167" y="1721"/>
                  </a:cubicBezTo>
                  <a:lnTo>
                    <a:pt x="768" y="1721"/>
                  </a:lnTo>
                  <a:lnTo>
                    <a:pt x="602" y="1472"/>
                  </a:lnTo>
                  <a:lnTo>
                    <a:pt x="167" y="1472"/>
                  </a:lnTo>
                  <a:lnTo>
                    <a:pt x="250" y="954"/>
                  </a:lnTo>
                  <a:lnTo>
                    <a:pt x="436" y="954"/>
                  </a:lnTo>
                  <a:lnTo>
                    <a:pt x="277" y="582"/>
                  </a:lnTo>
                  <a:lnTo>
                    <a:pt x="277" y="582"/>
                  </a:lnTo>
                  <a:cubicBezTo>
                    <a:pt x="289" y="593"/>
                    <a:pt x="307" y="601"/>
                    <a:pt x="333" y="601"/>
                  </a:cubicBezTo>
                  <a:lnTo>
                    <a:pt x="436" y="767"/>
                  </a:lnTo>
                  <a:cubicBezTo>
                    <a:pt x="519" y="767"/>
                    <a:pt x="519" y="871"/>
                    <a:pt x="602" y="954"/>
                  </a:cubicBezTo>
                  <a:lnTo>
                    <a:pt x="1203" y="954"/>
                  </a:lnTo>
                  <a:cubicBezTo>
                    <a:pt x="1120" y="767"/>
                    <a:pt x="1037" y="601"/>
                    <a:pt x="954" y="435"/>
                  </a:cubicBezTo>
                  <a:lnTo>
                    <a:pt x="167" y="435"/>
                  </a:lnTo>
                  <a:lnTo>
                    <a:pt x="167" y="166"/>
                  </a:lnTo>
                  <a:lnTo>
                    <a:pt x="851" y="166"/>
                  </a:lnTo>
                  <a:cubicBezTo>
                    <a:pt x="851" y="83"/>
                    <a:pt x="851" y="83"/>
                    <a:pt x="768" y="83"/>
                  </a:cubicBezTo>
                  <a:lnTo>
                    <a:pt x="76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55"/>
            <p:cNvSpPr/>
            <p:nvPr/>
          </p:nvSpPr>
          <p:spPr>
            <a:xfrm>
              <a:off x="891325" y="1572675"/>
              <a:ext cx="21800" cy="4150"/>
            </a:xfrm>
            <a:custGeom>
              <a:avLst/>
              <a:gdLst/>
              <a:ahLst/>
              <a:cxnLst/>
              <a:rect l="l" t="t" r="r" b="b"/>
              <a:pathLst>
                <a:path w="872" h="166" extrusionOk="0">
                  <a:moveTo>
                    <a:pt x="1" y="0"/>
                  </a:moveTo>
                  <a:cubicBezTo>
                    <a:pt x="1" y="83"/>
                    <a:pt x="1" y="83"/>
                    <a:pt x="104" y="166"/>
                  </a:cubicBezTo>
                  <a:lnTo>
                    <a:pt x="871" y="166"/>
                  </a:lnTo>
                  <a:lnTo>
                    <a:pt x="788" y="83"/>
                  </a:lnTo>
                  <a:lnTo>
                    <a:pt x="78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55"/>
            <p:cNvSpPr/>
            <p:nvPr/>
          </p:nvSpPr>
          <p:spPr>
            <a:xfrm>
              <a:off x="1010525" y="1469025"/>
              <a:ext cx="34225" cy="250325"/>
            </a:xfrm>
            <a:custGeom>
              <a:avLst/>
              <a:gdLst/>
              <a:ahLst/>
              <a:cxnLst/>
              <a:rect l="l" t="t" r="r" b="b"/>
              <a:pathLst>
                <a:path w="1369" h="10013" extrusionOk="0">
                  <a:moveTo>
                    <a:pt x="684" y="0"/>
                  </a:moveTo>
                  <a:cubicBezTo>
                    <a:pt x="249" y="0"/>
                    <a:pt x="0" y="249"/>
                    <a:pt x="0" y="684"/>
                  </a:cubicBezTo>
                  <a:lnTo>
                    <a:pt x="0" y="9328"/>
                  </a:lnTo>
                  <a:cubicBezTo>
                    <a:pt x="0" y="9764"/>
                    <a:pt x="249" y="10012"/>
                    <a:pt x="684" y="10012"/>
                  </a:cubicBezTo>
                  <a:cubicBezTo>
                    <a:pt x="1037" y="10012"/>
                    <a:pt x="1369" y="9764"/>
                    <a:pt x="1369" y="9328"/>
                  </a:cubicBezTo>
                  <a:lnTo>
                    <a:pt x="1369" y="684"/>
                  </a:lnTo>
                  <a:cubicBezTo>
                    <a:pt x="1369"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55"/>
            <p:cNvSpPr/>
            <p:nvPr/>
          </p:nvSpPr>
          <p:spPr>
            <a:xfrm>
              <a:off x="1530825" y="1469025"/>
              <a:ext cx="34225" cy="250325"/>
            </a:xfrm>
            <a:custGeom>
              <a:avLst/>
              <a:gdLst/>
              <a:ahLst/>
              <a:cxnLst/>
              <a:rect l="l" t="t" r="r" b="b"/>
              <a:pathLst>
                <a:path w="1369" h="10013" extrusionOk="0">
                  <a:moveTo>
                    <a:pt x="684" y="0"/>
                  </a:moveTo>
                  <a:cubicBezTo>
                    <a:pt x="332" y="0"/>
                    <a:pt x="0" y="249"/>
                    <a:pt x="0" y="684"/>
                  </a:cubicBezTo>
                  <a:lnTo>
                    <a:pt x="0" y="9328"/>
                  </a:lnTo>
                  <a:cubicBezTo>
                    <a:pt x="0" y="9764"/>
                    <a:pt x="332" y="10012"/>
                    <a:pt x="684" y="10012"/>
                  </a:cubicBezTo>
                  <a:cubicBezTo>
                    <a:pt x="1037" y="10012"/>
                    <a:pt x="1368" y="9764"/>
                    <a:pt x="1368" y="9328"/>
                  </a:cubicBezTo>
                  <a:lnTo>
                    <a:pt x="1368" y="684"/>
                  </a:lnTo>
                  <a:cubicBezTo>
                    <a:pt x="1368"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55"/>
            <p:cNvSpPr/>
            <p:nvPr/>
          </p:nvSpPr>
          <p:spPr>
            <a:xfrm>
              <a:off x="1046800" y="1410450"/>
              <a:ext cx="479375" cy="367450"/>
            </a:xfrm>
            <a:custGeom>
              <a:avLst/>
              <a:gdLst/>
              <a:ahLst/>
              <a:cxnLst/>
              <a:rect l="l" t="t" r="r" b="b"/>
              <a:pathLst>
                <a:path w="19175" h="14698" extrusionOk="0">
                  <a:moveTo>
                    <a:pt x="2592" y="5370"/>
                  </a:moveTo>
                  <a:lnTo>
                    <a:pt x="2592" y="5701"/>
                  </a:lnTo>
                  <a:lnTo>
                    <a:pt x="2509" y="5888"/>
                  </a:lnTo>
                  <a:lnTo>
                    <a:pt x="1659" y="5888"/>
                  </a:lnTo>
                  <a:lnTo>
                    <a:pt x="1659" y="5370"/>
                  </a:lnTo>
                  <a:close/>
                  <a:moveTo>
                    <a:pt x="17537" y="5370"/>
                  </a:moveTo>
                  <a:lnTo>
                    <a:pt x="17537" y="5888"/>
                  </a:lnTo>
                  <a:lnTo>
                    <a:pt x="16853" y="5888"/>
                  </a:lnTo>
                  <a:lnTo>
                    <a:pt x="16853" y="5701"/>
                  </a:lnTo>
                  <a:cubicBezTo>
                    <a:pt x="16770" y="5618"/>
                    <a:pt x="16770" y="5536"/>
                    <a:pt x="16770" y="5370"/>
                  </a:cubicBezTo>
                  <a:close/>
                  <a:moveTo>
                    <a:pt x="3628" y="6406"/>
                  </a:moveTo>
                  <a:lnTo>
                    <a:pt x="3628" y="6655"/>
                  </a:lnTo>
                  <a:lnTo>
                    <a:pt x="2695" y="6655"/>
                  </a:lnTo>
                  <a:lnTo>
                    <a:pt x="2695" y="6406"/>
                  </a:lnTo>
                  <a:close/>
                  <a:moveTo>
                    <a:pt x="16687" y="6406"/>
                  </a:moveTo>
                  <a:lnTo>
                    <a:pt x="16687" y="6655"/>
                  </a:lnTo>
                  <a:lnTo>
                    <a:pt x="15817" y="6655"/>
                  </a:lnTo>
                  <a:lnTo>
                    <a:pt x="15817" y="6406"/>
                  </a:lnTo>
                  <a:close/>
                  <a:moveTo>
                    <a:pt x="3628" y="7691"/>
                  </a:moveTo>
                  <a:lnTo>
                    <a:pt x="3628" y="8210"/>
                  </a:lnTo>
                  <a:lnTo>
                    <a:pt x="2695" y="8210"/>
                  </a:lnTo>
                  <a:lnTo>
                    <a:pt x="2695" y="7691"/>
                  </a:lnTo>
                  <a:close/>
                  <a:moveTo>
                    <a:pt x="16687" y="7691"/>
                  </a:moveTo>
                  <a:lnTo>
                    <a:pt x="16687" y="8210"/>
                  </a:lnTo>
                  <a:lnTo>
                    <a:pt x="15817" y="8210"/>
                  </a:lnTo>
                  <a:lnTo>
                    <a:pt x="15817" y="7691"/>
                  </a:lnTo>
                  <a:close/>
                  <a:moveTo>
                    <a:pt x="2509" y="7961"/>
                  </a:moveTo>
                  <a:cubicBezTo>
                    <a:pt x="2509" y="8292"/>
                    <a:pt x="2509" y="8728"/>
                    <a:pt x="2592" y="9163"/>
                  </a:cubicBezTo>
                  <a:lnTo>
                    <a:pt x="1659" y="9163"/>
                  </a:lnTo>
                  <a:lnTo>
                    <a:pt x="1659" y="7961"/>
                  </a:lnTo>
                  <a:close/>
                  <a:moveTo>
                    <a:pt x="17537" y="7961"/>
                  </a:moveTo>
                  <a:lnTo>
                    <a:pt x="17537" y="9163"/>
                  </a:lnTo>
                  <a:lnTo>
                    <a:pt x="16770" y="9163"/>
                  </a:lnTo>
                  <a:cubicBezTo>
                    <a:pt x="16853" y="8728"/>
                    <a:pt x="16853" y="8292"/>
                    <a:pt x="16936" y="7961"/>
                  </a:cubicBezTo>
                  <a:close/>
                  <a:moveTo>
                    <a:pt x="871" y="1"/>
                  </a:moveTo>
                  <a:cubicBezTo>
                    <a:pt x="436" y="1"/>
                    <a:pt x="0" y="353"/>
                    <a:pt x="0" y="789"/>
                  </a:cubicBezTo>
                  <a:lnTo>
                    <a:pt x="0" y="13910"/>
                  </a:lnTo>
                  <a:cubicBezTo>
                    <a:pt x="0" y="14345"/>
                    <a:pt x="436" y="14698"/>
                    <a:pt x="871" y="14698"/>
                  </a:cubicBezTo>
                  <a:cubicBezTo>
                    <a:pt x="1306" y="14698"/>
                    <a:pt x="1659" y="14345"/>
                    <a:pt x="1659" y="13910"/>
                  </a:cubicBezTo>
                  <a:lnTo>
                    <a:pt x="1659" y="9515"/>
                  </a:lnTo>
                  <a:lnTo>
                    <a:pt x="2695" y="9515"/>
                  </a:lnTo>
                  <a:lnTo>
                    <a:pt x="2695" y="8479"/>
                  </a:lnTo>
                  <a:lnTo>
                    <a:pt x="3628" y="8479"/>
                  </a:lnTo>
                  <a:lnTo>
                    <a:pt x="3628" y="8728"/>
                  </a:lnTo>
                  <a:lnTo>
                    <a:pt x="15817" y="8728"/>
                  </a:lnTo>
                  <a:lnTo>
                    <a:pt x="15817" y="8479"/>
                  </a:lnTo>
                  <a:lnTo>
                    <a:pt x="16687" y="8479"/>
                  </a:lnTo>
                  <a:lnTo>
                    <a:pt x="16687" y="9515"/>
                  </a:lnTo>
                  <a:lnTo>
                    <a:pt x="17537" y="9515"/>
                  </a:lnTo>
                  <a:lnTo>
                    <a:pt x="17537" y="13910"/>
                  </a:lnTo>
                  <a:cubicBezTo>
                    <a:pt x="17537" y="14345"/>
                    <a:pt x="17972" y="14698"/>
                    <a:pt x="18408" y="14698"/>
                  </a:cubicBezTo>
                  <a:cubicBezTo>
                    <a:pt x="18843" y="14698"/>
                    <a:pt x="19175" y="14345"/>
                    <a:pt x="19175" y="13910"/>
                  </a:cubicBezTo>
                  <a:lnTo>
                    <a:pt x="19175" y="789"/>
                  </a:lnTo>
                  <a:cubicBezTo>
                    <a:pt x="19175" y="353"/>
                    <a:pt x="18843" y="1"/>
                    <a:pt x="18408" y="1"/>
                  </a:cubicBezTo>
                  <a:cubicBezTo>
                    <a:pt x="17972" y="1"/>
                    <a:pt x="17537" y="353"/>
                    <a:pt x="17537" y="789"/>
                  </a:cubicBezTo>
                  <a:lnTo>
                    <a:pt x="17537" y="5183"/>
                  </a:lnTo>
                  <a:lnTo>
                    <a:pt x="16687" y="5183"/>
                  </a:lnTo>
                  <a:lnTo>
                    <a:pt x="16687" y="6220"/>
                  </a:lnTo>
                  <a:lnTo>
                    <a:pt x="15817" y="6220"/>
                  </a:lnTo>
                  <a:lnTo>
                    <a:pt x="15817" y="5971"/>
                  </a:lnTo>
                  <a:lnTo>
                    <a:pt x="3628" y="5971"/>
                  </a:lnTo>
                  <a:lnTo>
                    <a:pt x="3628" y="6220"/>
                  </a:lnTo>
                  <a:lnTo>
                    <a:pt x="2695" y="6220"/>
                  </a:lnTo>
                  <a:lnTo>
                    <a:pt x="2695" y="5183"/>
                  </a:lnTo>
                  <a:lnTo>
                    <a:pt x="1659" y="5183"/>
                  </a:lnTo>
                  <a:lnTo>
                    <a:pt x="1659" y="789"/>
                  </a:lnTo>
                  <a:cubicBezTo>
                    <a:pt x="1659" y="353"/>
                    <a:pt x="1306"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55"/>
            <p:cNvSpPr/>
            <p:nvPr/>
          </p:nvSpPr>
          <p:spPr>
            <a:xfrm>
              <a:off x="930200" y="1609450"/>
              <a:ext cx="15575" cy="6250"/>
            </a:xfrm>
            <a:custGeom>
              <a:avLst/>
              <a:gdLst/>
              <a:ahLst/>
              <a:cxnLst/>
              <a:rect l="l" t="t" r="r" b="b"/>
              <a:pathLst>
                <a:path w="623" h="250" extrusionOk="0">
                  <a:moveTo>
                    <a:pt x="0" y="1"/>
                  </a:moveTo>
                  <a:lnTo>
                    <a:pt x="0" y="167"/>
                  </a:lnTo>
                  <a:lnTo>
                    <a:pt x="0" y="250"/>
                  </a:lnTo>
                  <a:lnTo>
                    <a:pt x="622" y="250"/>
                  </a:ln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55"/>
            <p:cNvSpPr/>
            <p:nvPr/>
          </p:nvSpPr>
          <p:spPr>
            <a:xfrm>
              <a:off x="939000" y="1583550"/>
              <a:ext cx="6775" cy="12975"/>
            </a:xfrm>
            <a:custGeom>
              <a:avLst/>
              <a:gdLst/>
              <a:ahLst/>
              <a:cxnLst/>
              <a:rect l="l" t="t" r="r" b="b"/>
              <a:pathLst>
                <a:path w="271" h="519" extrusionOk="0">
                  <a:moveTo>
                    <a:pt x="1" y="0"/>
                  </a:moveTo>
                  <a:cubicBezTo>
                    <a:pt x="84" y="83"/>
                    <a:pt x="84" y="249"/>
                    <a:pt x="167" y="332"/>
                  </a:cubicBezTo>
                  <a:cubicBezTo>
                    <a:pt x="167" y="436"/>
                    <a:pt x="167" y="436"/>
                    <a:pt x="270" y="519"/>
                  </a:cubicBezTo>
                  <a:lnTo>
                    <a:pt x="270" y="436"/>
                  </a:lnTo>
                  <a:lnTo>
                    <a:pt x="270"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55"/>
            <p:cNvSpPr/>
            <p:nvPr/>
          </p:nvSpPr>
          <p:spPr>
            <a:xfrm>
              <a:off x="932800" y="1572675"/>
              <a:ext cx="12975" cy="4150"/>
            </a:xfrm>
            <a:custGeom>
              <a:avLst/>
              <a:gdLst/>
              <a:ahLst/>
              <a:cxnLst/>
              <a:rect l="l" t="t" r="r" b="b"/>
              <a:pathLst>
                <a:path w="519" h="166" extrusionOk="0">
                  <a:moveTo>
                    <a:pt x="0" y="0"/>
                  </a:moveTo>
                  <a:cubicBezTo>
                    <a:pt x="0" y="83"/>
                    <a:pt x="0" y="83"/>
                    <a:pt x="83" y="166"/>
                  </a:cubicBezTo>
                  <a:lnTo>
                    <a:pt x="518" y="166"/>
                  </a:lnTo>
                  <a:lnTo>
                    <a:pt x="51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55"/>
            <p:cNvSpPr/>
            <p:nvPr/>
          </p:nvSpPr>
          <p:spPr>
            <a:xfrm>
              <a:off x="971650" y="1505800"/>
              <a:ext cx="34225" cy="176750"/>
            </a:xfrm>
            <a:custGeom>
              <a:avLst/>
              <a:gdLst/>
              <a:ahLst/>
              <a:cxnLst/>
              <a:rect l="l" t="t" r="r" b="b"/>
              <a:pathLst>
                <a:path w="1369" h="7070" extrusionOk="0">
                  <a:moveTo>
                    <a:pt x="851" y="1"/>
                  </a:moveTo>
                  <a:cubicBezTo>
                    <a:pt x="519" y="1"/>
                    <a:pt x="332" y="250"/>
                    <a:pt x="332" y="602"/>
                  </a:cubicBezTo>
                  <a:lnTo>
                    <a:pt x="332" y="1639"/>
                  </a:lnTo>
                  <a:lnTo>
                    <a:pt x="1" y="1639"/>
                  </a:lnTo>
                  <a:lnTo>
                    <a:pt x="1" y="2074"/>
                  </a:lnTo>
                  <a:lnTo>
                    <a:pt x="1" y="2157"/>
                  </a:lnTo>
                  <a:lnTo>
                    <a:pt x="332" y="2157"/>
                  </a:lnTo>
                  <a:lnTo>
                    <a:pt x="332" y="2592"/>
                  </a:lnTo>
                  <a:lnTo>
                    <a:pt x="1" y="2592"/>
                  </a:lnTo>
                  <a:cubicBezTo>
                    <a:pt x="1" y="2924"/>
                    <a:pt x="1" y="3193"/>
                    <a:pt x="84" y="3546"/>
                  </a:cubicBezTo>
                  <a:lnTo>
                    <a:pt x="1" y="3629"/>
                  </a:lnTo>
                  <a:lnTo>
                    <a:pt x="332" y="3629"/>
                  </a:lnTo>
                  <a:lnTo>
                    <a:pt x="332" y="4831"/>
                  </a:lnTo>
                  <a:lnTo>
                    <a:pt x="1" y="4831"/>
                  </a:lnTo>
                  <a:lnTo>
                    <a:pt x="1" y="4997"/>
                  </a:lnTo>
                  <a:lnTo>
                    <a:pt x="1" y="5432"/>
                  </a:lnTo>
                  <a:lnTo>
                    <a:pt x="332" y="5432"/>
                  </a:lnTo>
                  <a:lnTo>
                    <a:pt x="332" y="6468"/>
                  </a:lnTo>
                  <a:cubicBezTo>
                    <a:pt x="332" y="6821"/>
                    <a:pt x="519" y="7070"/>
                    <a:pt x="851" y="7070"/>
                  </a:cubicBezTo>
                  <a:cubicBezTo>
                    <a:pt x="1120" y="7070"/>
                    <a:pt x="1369" y="6821"/>
                    <a:pt x="1369" y="6468"/>
                  </a:cubicBezTo>
                  <a:lnTo>
                    <a:pt x="1369" y="602"/>
                  </a:lnTo>
                  <a:cubicBezTo>
                    <a:pt x="1369" y="250"/>
                    <a:pt x="1120" y="1"/>
                    <a:pt x="8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55"/>
            <p:cNvSpPr/>
            <p:nvPr/>
          </p:nvSpPr>
          <p:spPr>
            <a:xfrm>
              <a:off x="1567625" y="1505800"/>
              <a:ext cx="36300" cy="176750"/>
            </a:xfrm>
            <a:custGeom>
              <a:avLst/>
              <a:gdLst/>
              <a:ahLst/>
              <a:cxnLst/>
              <a:rect l="l" t="t" r="r" b="b"/>
              <a:pathLst>
                <a:path w="1452" h="7070" extrusionOk="0">
                  <a:moveTo>
                    <a:pt x="601" y="1"/>
                  </a:moveTo>
                  <a:cubicBezTo>
                    <a:pt x="249" y="1"/>
                    <a:pt x="0" y="250"/>
                    <a:pt x="0" y="602"/>
                  </a:cubicBezTo>
                  <a:lnTo>
                    <a:pt x="0" y="6468"/>
                  </a:lnTo>
                  <a:cubicBezTo>
                    <a:pt x="0" y="6821"/>
                    <a:pt x="249" y="7070"/>
                    <a:pt x="601" y="7070"/>
                  </a:cubicBezTo>
                  <a:cubicBezTo>
                    <a:pt x="850" y="7070"/>
                    <a:pt x="1119" y="6821"/>
                    <a:pt x="1119" y="6468"/>
                  </a:cubicBezTo>
                  <a:lnTo>
                    <a:pt x="1119" y="5432"/>
                  </a:lnTo>
                  <a:lnTo>
                    <a:pt x="1451" y="5432"/>
                  </a:lnTo>
                  <a:lnTo>
                    <a:pt x="1451" y="4997"/>
                  </a:lnTo>
                  <a:lnTo>
                    <a:pt x="1451" y="4831"/>
                  </a:lnTo>
                  <a:lnTo>
                    <a:pt x="1119" y="4831"/>
                  </a:lnTo>
                  <a:lnTo>
                    <a:pt x="1119" y="3629"/>
                  </a:lnTo>
                  <a:lnTo>
                    <a:pt x="1368" y="3629"/>
                  </a:lnTo>
                  <a:lnTo>
                    <a:pt x="1368" y="3546"/>
                  </a:lnTo>
                  <a:lnTo>
                    <a:pt x="1368" y="2592"/>
                  </a:lnTo>
                  <a:lnTo>
                    <a:pt x="1119" y="2592"/>
                  </a:lnTo>
                  <a:lnTo>
                    <a:pt x="1119" y="2157"/>
                  </a:lnTo>
                  <a:lnTo>
                    <a:pt x="1451" y="2157"/>
                  </a:lnTo>
                  <a:lnTo>
                    <a:pt x="1451" y="2074"/>
                  </a:lnTo>
                  <a:lnTo>
                    <a:pt x="1451" y="1639"/>
                  </a:lnTo>
                  <a:lnTo>
                    <a:pt x="1119" y="1639"/>
                  </a:lnTo>
                  <a:lnTo>
                    <a:pt x="1119" y="602"/>
                  </a:lnTo>
                  <a:cubicBezTo>
                    <a:pt x="1119" y="250"/>
                    <a:pt x="850" y="1"/>
                    <a:pt x="60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55"/>
            <p:cNvSpPr/>
            <p:nvPr/>
          </p:nvSpPr>
          <p:spPr>
            <a:xfrm>
              <a:off x="1679550" y="1572675"/>
              <a:ext cx="23875" cy="43025"/>
            </a:xfrm>
            <a:custGeom>
              <a:avLst/>
              <a:gdLst/>
              <a:ahLst/>
              <a:cxnLst/>
              <a:rect l="l" t="t" r="r" b="b"/>
              <a:pathLst>
                <a:path w="955" h="1721" extrusionOk="0">
                  <a:moveTo>
                    <a:pt x="187" y="0"/>
                  </a:moveTo>
                  <a:lnTo>
                    <a:pt x="187" y="83"/>
                  </a:lnTo>
                  <a:lnTo>
                    <a:pt x="187" y="166"/>
                  </a:lnTo>
                  <a:lnTo>
                    <a:pt x="788" y="166"/>
                  </a:lnTo>
                  <a:lnTo>
                    <a:pt x="788" y="435"/>
                  </a:lnTo>
                  <a:lnTo>
                    <a:pt x="187" y="435"/>
                  </a:lnTo>
                  <a:cubicBezTo>
                    <a:pt x="83" y="601"/>
                    <a:pt x="83" y="767"/>
                    <a:pt x="1" y="954"/>
                  </a:cubicBezTo>
                  <a:lnTo>
                    <a:pt x="602" y="954"/>
                  </a:lnTo>
                  <a:cubicBezTo>
                    <a:pt x="705" y="767"/>
                    <a:pt x="705" y="684"/>
                    <a:pt x="788" y="518"/>
                  </a:cubicBezTo>
                  <a:lnTo>
                    <a:pt x="788" y="601"/>
                  </a:lnTo>
                  <a:lnTo>
                    <a:pt x="788" y="871"/>
                  </a:lnTo>
                  <a:cubicBezTo>
                    <a:pt x="788" y="871"/>
                    <a:pt x="705" y="871"/>
                    <a:pt x="705" y="954"/>
                  </a:cubicBezTo>
                  <a:lnTo>
                    <a:pt x="788" y="954"/>
                  </a:lnTo>
                  <a:lnTo>
                    <a:pt x="788" y="1472"/>
                  </a:lnTo>
                  <a:lnTo>
                    <a:pt x="436" y="1472"/>
                  </a:lnTo>
                  <a:cubicBezTo>
                    <a:pt x="436" y="1555"/>
                    <a:pt x="353" y="1638"/>
                    <a:pt x="270" y="1721"/>
                  </a:cubicBezTo>
                  <a:lnTo>
                    <a:pt x="788" y="1721"/>
                  </a:lnTo>
                  <a:cubicBezTo>
                    <a:pt x="954" y="1389"/>
                    <a:pt x="954" y="1119"/>
                    <a:pt x="954" y="871"/>
                  </a:cubicBezTo>
                  <a:cubicBezTo>
                    <a:pt x="954" y="601"/>
                    <a:pt x="954" y="352"/>
                    <a:pt x="78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55"/>
            <p:cNvSpPr/>
            <p:nvPr/>
          </p:nvSpPr>
          <p:spPr>
            <a:xfrm>
              <a:off x="1658300" y="1583550"/>
              <a:ext cx="21275" cy="12975"/>
            </a:xfrm>
            <a:custGeom>
              <a:avLst/>
              <a:gdLst/>
              <a:ahLst/>
              <a:cxnLst/>
              <a:rect l="l" t="t" r="r" b="b"/>
              <a:pathLst>
                <a:path w="851" h="519" extrusionOk="0">
                  <a:moveTo>
                    <a:pt x="166" y="0"/>
                  </a:moveTo>
                  <a:lnTo>
                    <a:pt x="84" y="83"/>
                  </a:lnTo>
                  <a:cubicBezTo>
                    <a:pt x="84" y="166"/>
                    <a:pt x="1" y="332"/>
                    <a:pt x="1" y="519"/>
                  </a:cubicBezTo>
                  <a:lnTo>
                    <a:pt x="602" y="519"/>
                  </a:lnTo>
                  <a:lnTo>
                    <a:pt x="685" y="436"/>
                  </a:lnTo>
                  <a:lnTo>
                    <a:pt x="85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55"/>
            <p:cNvSpPr/>
            <p:nvPr/>
          </p:nvSpPr>
          <p:spPr>
            <a:xfrm>
              <a:off x="1642750" y="1572675"/>
              <a:ext cx="21800" cy="4150"/>
            </a:xfrm>
            <a:custGeom>
              <a:avLst/>
              <a:gdLst/>
              <a:ahLst/>
              <a:cxnLst/>
              <a:rect l="l" t="t" r="r" b="b"/>
              <a:pathLst>
                <a:path w="872" h="166" extrusionOk="0">
                  <a:moveTo>
                    <a:pt x="1" y="0"/>
                  </a:moveTo>
                  <a:lnTo>
                    <a:pt x="1" y="83"/>
                  </a:lnTo>
                  <a:lnTo>
                    <a:pt x="1" y="166"/>
                  </a:lnTo>
                  <a:lnTo>
                    <a:pt x="788" y="166"/>
                  </a:lnTo>
                  <a:cubicBezTo>
                    <a:pt x="788" y="83"/>
                    <a:pt x="788"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55"/>
            <p:cNvSpPr/>
            <p:nvPr/>
          </p:nvSpPr>
          <p:spPr>
            <a:xfrm>
              <a:off x="1638600" y="1583550"/>
              <a:ext cx="21800" cy="12975"/>
            </a:xfrm>
            <a:custGeom>
              <a:avLst/>
              <a:gdLst/>
              <a:ahLst/>
              <a:cxnLst/>
              <a:rect l="l" t="t" r="r" b="b"/>
              <a:pathLst>
                <a:path w="872" h="519" extrusionOk="0">
                  <a:moveTo>
                    <a:pt x="167" y="0"/>
                  </a:moveTo>
                  <a:cubicBezTo>
                    <a:pt x="84" y="166"/>
                    <a:pt x="1" y="332"/>
                    <a:pt x="1" y="519"/>
                  </a:cubicBezTo>
                  <a:lnTo>
                    <a:pt x="602" y="519"/>
                  </a:lnTo>
                  <a:cubicBezTo>
                    <a:pt x="685" y="332"/>
                    <a:pt x="789" y="166"/>
                    <a:pt x="8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55"/>
            <p:cNvSpPr/>
            <p:nvPr/>
          </p:nvSpPr>
          <p:spPr>
            <a:xfrm>
              <a:off x="1662450" y="1572675"/>
              <a:ext cx="21800" cy="4150"/>
            </a:xfrm>
            <a:custGeom>
              <a:avLst/>
              <a:gdLst/>
              <a:ahLst/>
              <a:cxnLst/>
              <a:rect l="l" t="t" r="r" b="b"/>
              <a:pathLst>
                <a:path w="872" h="166" extrusionOk="0">
                  <a:moveTo>
                    <a:pt x="83" y="0"/>
                  </a:moveTo>
                  <a:lnTo>
                    <a:pt x="83" y="83"/>
                  </a:lnTo>
                  <a:lnTo>
                    <a:pt x="0" y="166"/>
                  </a:lnTo>
                  <a:lnTo>
                    <a:pt x="767" y="166"/>
                  </a:lnTo>
                  <a:lnTo>
                    <a:pt x="87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55"/>
            <p:cNvSpPr/>
            <p:nvPr/>
          </p:nvSpPr>
          <p:spPr>
            <a:xfrm>
              <a:off x="1666600" y="1609450"/>
              <a:ext cx="21775" cy="6250"/>
            </a:xfrm>
            <a:custGeom>
              <a:avLst/>
              <a:gdLst/>
              <a:ahLst/>
              <a:cxnLst/>
              <a:rect l="l" t="t" r="r" b="b"/>
              <a:pathLst>
                <a:path w="871" h="250" extrusionOk="0">
                  <a:moveTo>
                    <a:pt x="187" y="1"/>
                  </a:moveTo>
                  <a:cubicBezTo>
                    <a:pt x="83" y="84"/>
                    <a:pt x="83" y="167"/>
                    <a:pt x="0" y="250"/>
                  </a:cubicBezTo>
                  <a:lnTo>
                    <a:pt x="788" y="250"/>
                  </a:lnTo>
                  <a:lnTo>
                    <a:pt x="788" y="167"/>
                  </a:lnTo>
                  <a:cubicBezTo>
                    <a:pt x="788" y="167"/>
                    <a:pt x="871" y="84"/>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55"/>
            <p:cNvSpPr/>
            <p:nvPr/>
          </p:nvSpPr>
          <p:spPr>
            <a:xfrm>
              <a:off x="1645350" y="1609450"/>
              <a:ext cx="23350" cy="6250"/>
            </a:xfrm>
            <a:custGeom>
              <a:avLst/>
              <a:gdLst/>
              <a:ahLst/>
              <a:cxnLst/>
              <a:rect l="l" t="t" r="r" b="b"/>
              <a:pathLst>
                <a:path w="934" h="250" extrusionOk="0">
                  <a:moveTo>
                    <a:pt x="166" y="1"/>
                  </a:moveTo>
                  <a:cubicBezTo>
                    <a:pt x="166" y="84"/>
                    <a:pt x="83" y="167"/>
                    <a:pt x="0" y="250"/>
                  </a:cubicBezTo>
                  <a:lnTo>
                    <a:pt x="850" y="250"/>
                  </a:lnTo>
                  <a:lnTo>
                    <a:pt x="767" y="167"/>
                  </a:lnTo>
                  <a:lnTo>
                    <a:pt x="933"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55"/>
            <p:cNvSpPr/>
            <p:nvPr/>
          </p:nvSpPr>
          <p:spPr>
            <a:xfrm>
              <a:off x="1627725" y="1609450"/>
              <a:ext cx="19725" cy="6250"/>
            </a:xfrm>
            <a:custGeom>
              <a:avLst/>
              <a:gdLst/>
              <a:ahLst/>
              <a:cxnLst/>
              <a:rect l="l" t="t" r="r" b="b"/>
              <a:pathLst>
                <a:path w="789" h="250" extrusionOk="0">
                  <a:moveTo>
                    <a:pt x="84" y="1"/>
                  </a:moveTo>
                  <a:lnTo>
                    <a:pt x="1" y="84"/>
                  </a:lnTo>
                  <a:lnTo>
                    <a:pt x="1" y="250"/>
                  </a:lnTo>
                  <a:lnTo>
                    <a:pt x="705" y="250"/>
                  </a:lnTo>
                  <a:lnTo>
                    <a:pt x="705" y="167"/>
                  </a:lnTo>
                  <a:cubicBezTo>
                    <a:pt x="705" y="167"/>
                    <a:pt x="788" y="84"/>
                    <a:pt x="78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55"/>
            <p:cNvSpPr/>
            <p:nvPr/>
          </p:nvSpPr>
          <p:spPr>
            <a:xfrm>
              <a:off x="1627725" y="1583550"/>
              <a:ext cx="10900" cy="12975"/>
            </a:xfrm>
            <a:custGeom>
              <a:avLst/>
              <a:gdLst/>
              <a:ahLst/>
              <a:cxnLst/>
              <a:rect l="l" t="t" r="r" b="b"/>
              <a:pathLst>
                <a:path w="436" h="519" extrusionOk="0">
                  <a:moveTo>
                    <a:pt x="1" y="0"/>
                  </a:moveTo>
                  <a:lnTo>
                    <a:pt x="1" y="436"/>
                  </a:lnTo>
                  <a:lnTo>
                    <a:pt x="1" y="519"/>
                  </a:lnTo>
                  <a:lnTo>
                    <a:pt x="187" y="519"/>
                  </a:lnTo>
                  <a:lnTo>
                    <a:pt x="270" y="436"/>
                  </a:lnTo>
                  <a:lnTo>
                    <a:pt x="436"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55"/>
            <p:cNvSpPr/>
            <p:nvPr/>
          </p:nvSpPr>
          <p:spPr>
            <a:xfrm>
              <a:off x="1627725" y="1572675"/>
              <a:ext cx="15050" cy="4150"/>
            </a:xfrm>
            <a:custGeom>
              <a:avLst/>
              <a:gdLst/>
              <a:ahLst/>
              <a:cxnLst/>
              <a:rect l="l" t="t" r="r" b="b"/>
              <a:pathLst>
                <a:path w="602" h="166" extrusionOk="0">
                  <a:moveTo>
                    <a:pt x="1" y="0"/>
                  </a:moveTo>
                  <a:lnTo>
                    <a:pt x="1" y="166"/>
                  </a:lnTo>
                  <a:lnTo>
                    <a:pt x="519" y="166"/>
                  </a:lnTo>
                  <a:lnTo>
                    <a:pt x="60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55"/>
            <p:cNvSpPr/>
            <p:nvPr/>
          </p:nvSpPr>
          <p:spPr>
            <a:xfrm>
              <a:off x="1606475" y="1659200"/>
              <a:ext cx="17125" cy="6250"/>
            </a:xfrm>
            <a:custGeom>
              <a:avLst/>
              <a:gdLst/>
              <a:ahLst/>
              <a:cxnLst/>
              <a:rect l="l" t="t" r="r" b="b"/>
              <a:pathLst>
                <a:path w="685" h="250" extrusionOk="0">
                  <a:moveTo>
                    <a:pt x="1" y="1"/>
                  </a:moveTo>
                  <a:lnTo>
                    <a:pt x="1" y="250"/>
                  </a:lnTo>
                  <a:lnTo>
                    <a:pt x="685"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55"/>
            <p:cNvSpPr/>
            <p:nvPr/>
          </p:nvSpPr>
          <p:spPr>
            <a:xfrm>
              <a:off x="1606475" y="1630700"/>
              <a:ext cx="17125" cy="17650"/>
            </a:xfrm>
            <a:custGeom>
              <a:avLst/>
              <a:gdLst/>
              <a:ahLst/>
              <a:cxnLst/>
              <a:rect l="l" t="t" r="r" b="b"/>
              <a:pathLst>
                <a:path w="685" h="706" extrusionOk="0">
                  <a:moveTo>
                    <a:pt x="1" y="1"/>
                  </a:moveTo>
                  <a:lnTo>
                    <a:pt x="1" y="705"/>
                  </a:lnTo>
                  <a:lnTo>
                    <a:pt x="685" y="705"/>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55"/>
            <p:cNvSpPr/>
            <p:nvPr/>
          </p:nvSpPr>
          <p:spPr>
            <a:xfrm>
              <a:off x="1606475" y="1613600"/>
              <a:ext cx="17125" cy="10900"/>
            </a:xfrm>
            <a:custGeom>
              <a:avLst/>
              <a:gdLst/>
              <a:ahLst/>
              <a:cxnLst/>
              <a:rect l="l" t="t" r="r" b="b"/>
              <a:pathLst>
                <a:path w="685" h="436" extrusionOk="0">
                  <a:moveTo>
                    <a:pt x="1" y="1"/>
                  </a:moveTo>
                  <a:lnTo>
                    <a:pt x="1" y="436"/>
                  </a:lnTo>
                  <a:lnTo>
                    <a:pt x="685" y="436"/>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55"/>
            <p:cNvSpPr/>
            <p:nvPr/>
          </p:nvSpPr>
          <p:spPr>
            <a:xfrm>
              <a:off x="1606475" y="1581475"/>
              <a:ext cx="17125" cy="23350"/>
            </a:xfrm>
            <a:custGeom>
              <a:avLst/>
              <a:gdLst/>
              <a:ahLst/>
              <a:cxnLst/>
              <a:rect l="l" t="t" r="r" b="b"/>
              <a:pathLst>
                <a:path w="685" h="934" extrusionOk="0">
                  <a:moveTo>
                    <a:pt x="1" y="0"/>
                  </a:moveTo>
                  <a:lnTo>
                    <a:pt x="1" y="519"/>
                  </a:lnTo>
                  <a:lnTo>
                    <a:pt x="1" y="933"/>
                  </a:lnTo>
                  <a:lnTo>
                    <a:pt x="685" y="933"/>
                  </a:lnTo>
                  <a:lnTo>
                    <a:pt x="685" y="519"/>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55"/>
            <p:cNvSpPr/>
            <p:nvPr/>
          </p:nvSpPr>
          <p:spPr>
            <a:xfrm>
              <a:off x="1606475" y="1559700"/>
              <a:ext cx="17125" cy="8850"/>
            </a:xfrm>
            <a:custGeom>
              <a:avLst/>
              <a:gdLst/>
              <a:ahLst/>
              <a:cxnLst/>
              <a:rect l="l" t="t" r="r" b="b"/>
              <a:pathLst>
                <a:path w="685" h="354" extrusionOk="0">
                  <a:moveTo>
                    <a:pt x="1" y="1"/>
                  </a:moveTo>
                  <a:lnTo>
                    <a:pt x="1" y="353"/>
                  </a:lnTo>
                  <a:lnTo>
                    <a:pt x="685" y="353"/>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55"/>
            <p:cNvSpPr/>
            <p:nvPr/>
          </p:nvSpPr>
          <p:spPr>
            <a:xfrm>
              <a:off x="1606475" y="1531725"/>
              <a:ext cx="17125" cy="21275"/>
            </a:xfrm>
            <a:custGeom>
              <a:avLst/>
              <a:gdLst/>
              <a:ahLst/>
              <a:cxnLst/>
              <a:rect l="l" t="t" r="r" b="b"/>
              <a:pathLst>
                <a:path w="685" h="851" extrusionOk="0">
                  <a:moveTo>
                    <a:pt x="1" y="0"/>
                  </a:moveTo>
                  <a:lnTo>
                    <a:pt x="1" y="850"/>
                  </a:lnTo>
                  <a:lnTo>
                    <a:pt x="685" y="850"/>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55"/>
            <p:cNvSpPr/>
            <p:nvPr/>
          </p:nvSpPr>
          <p:spPr>
            <a:xfrm>
              <a:off x="1606475" y="1522925"/>
              <a:ext cx="17125" cy="2075"/>
            </a:xfrm>
            <a:custGeom>
              <a:avLst/>
              <a:gdLst/>
              <a:ahLst/>
              <a:cxnLst/>
              <a:rect l="l" t="t" r="r" b="b"/>
              <a:pathLst>
                <a:path w="685" h="83" extrusionOk="0">
                  <a:moveTo>
                    <a:pt x="1" y="0"/>
                  </a:moveTo>
                  <a:lnTo>
                    <a:pt x="1" y="83"/>
                  </a:lnTo>
                  <a:lnTo>
                    <a:pt x="685" y="83"/>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55"/>
            <p:cNvSpPr/>
            <p:nvPr/>
          </p:nvSpPr>
          <p:spPr>
            <a:xfrm>
              <a:off x="949900" y="1559700"/>
              <a:ext cx="17125" cy="8850"/>
            </a:xfrm>
            <a:custGeom>
              <a:avLst/>
              <a:gdLst/>
              <a:ahLst/>
              <a:cxnLst/>
              <a:rect l="l" t="t" r="r" b="b"/>
              <a:pathLst>
                <a:path w="685" h="354" extrusionOk="0">
                  <a:moveTo>
                    <a:pt x="0" y="1"/>
                  </a:moveTo>
                  <a:lnTo>
                    <a:pt x="0" y="353"/>
                  </a:lnTo>
                  <a:lnTo>
                    <a:pt x="684" y="353"/>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55"/>
            <p:cNvSpPr/>
            <p:nvPr/>
          </p:nvSpPr>
          <p:spPr>
            <a:xfrm>
              <a:off x="949900" y="1581475"/>
              <a:ext cx="17125" cy="23350"/>
            </a:xfrm>
            <a:custGeom>
              <a:avLst/>
              <a:gdLst/>
              <a:ahLst/>
              <a:cxnLst/>
              <a:rect l="l" t="t" r="r" b="b"/>
              <a:pathLst>
                <a:path w="685" h="934" extrusionOk="0">
                  <a:moveTo>
                    <a:pt x="0" y="0"/>
                  </a:moveTo>
                  <a:lnTo>
                    <a:pt x="0" y="519"/>
                  </a:lnTo>
                  <a:lnTo>
                    <a:pt x="0" y="933"/>
                  </a:lnTo>
                  <a:lnTo>
                    <a:pt x="684" y="933"/>
                  </a:lnTo>
                  <a:lnTo>
                    <a:pt x="684" y="519"/>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55"/>
            <p:cNvSpPr/>
            <p:nvPr/>
          </p:nvSpPr>
          <p:spPr>
            <a:xfrm>
              <a:off x="949900" y="1613600"/>
              <a:ext cx="17125" cy="10900"/>
            </a:xfrm>
            <a:custGeom>
              <a:avLst/>
              <a:gdLst/>
              <a:ahLst/>
              <a:cxnLst/>
              <a:rect l="l" t="t" r="r" b="b"/>
              <a:pathLst>
                <a:path w="685" h="436" extrusionOk="0">
                  <a:moveTo>
                    <a:pt x="0" y="1"/>
                  </a:moveTo>
                  <a:lnTo>
                    <a:pt x="0" y="436"/>
                  </a:lnTo>
                  <a:lnTo>
                    <a:pt x="684" y="436"/>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55"/>
            <p:cNvSpPr/>
            <p:nvPr/>
          </p:nvSpPr>
          <p:spPr>
            <a:xfrm>
              <a:off x="949900" y="1531725"/>
              <a:ext cx="17125" cy="21275"/>
            </a:xfrm>
            <a:custGeom>
              <a:avLst/>
              <a:gdLst/>
              <a:ahLst/>
              <a:cxnLst/>
              <a:rect l="l" t="t" r="r" b="b"/>
              <a:pathLst>
                <a:path w="685" h="851" extrusionOk="0">
                  <a:moveTo>
                    <a:pt x="0" y="0"/>
                  </a:moveTo>
                  <a:lnTo>
                    <a:pt x="0" y="850"/>
                  </a:lnTo>
                  <a:lnTo>
                    <a:pt x="684" y="850"/>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55"/>
            <p:cNvSpPr/>
            <p:nvPr/>
          </p:nvSpPr>
          <p:spPr>
            <a:xfrm>
              <a:off x="949900" y="1659200"/>
              <a:ext cx="17125" cy="6250"/>
            </a:xfrm>
            <a:custGeom>
              <a:avLst/>
              <a:gdLst/>
              <a:ahLst/>
              <a:cxnLst/>
              <a:rect l="l" t="t" r="r" b="b"/>
              <a:pathLst>
                <a:path w="685" h="250" extrusionOk="0">
                  <a:moveTo>
                    <a:pt x="0" y="1"/>
                  </a:moveTo>
                  <a:lnTo>
                    <a:pt x="0" y="250"/>
                  </a:lnTo>
                  <a:lnTo>
                    <a:pt x="684" y="250"/>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9" name="Google Shape;1539;p55"/>
            <p:cNvSpPr/>
            <p:nvPr/>
          </p:nvSpPr>
          <p:spPr>
            <a:xfrm>
              <a:off x="949900" y="1630700"/>
              <a:ext cx="17125" cy="17650"/>
            </a:xfrm>
            <a:custGeom>
              <a:avLst/>
              <a:gdLst/>
              <a:ahLst/>
              <a:cxnLst/>
              <a:rect l="l" t="t" r="r" b="b"/>
              <a:pathLst>
                <a:path w="685" h="706" extrusionOk="0">
                  <a:moveTo>
                    <a:pt x="0" y="1"/>
                  </a:moveTo>
                  <a:lnTo>
                    <a:pt x="0" y="705"/>
                  </a:lnTo>
                  <a:lnTo>
                    <a:pt x="684" y="705"/>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55"/>
            <p:cNvSpPr/>
            <p:nvPr/>
          </p:nvSpPr>
          <p:spPr>
            <a:xfrm>
              <a:off x="949900" y="1522925"/>
              <a:ext cx="17125" cy="2075"/>
            </a:xfrm>
            <a:custGeom>
              <a:avLst/>
              <a:gdLst/>
              <a:ahLst/>
              <a:cxnLst/>
              <a:rect l="l" t="t" r="r" b="b"/>
              <a:pathLst>
                <a:path w="685" h="83" extrusionOk="0">
                  <a:moveTo>
                    <a:pt x="0" y="0"/>
                  </a:moveTo>
                  <a:lnTo>
                    <a:pt x="0" y="83"/>
                  </a:lnTo>
                  <a:lnTo>
                    <a:pt x="684" y="83"/>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1" name="Google Shape;1541;p55"/>
          <p:cNvGrpSpPr/>
          <p:nvPr/>
        </p:nvGrpSpPr>
        <p:grpSpPr>
          <a:xfrm>
            <a:off x="6666420" y="3590428"/>
            <a:ext cx="1898912" cy="1102899"/>
            <a:chOff x="2610275" y="2239625"/>
            <a:chExt cx="885150" cy="514100"/>
          </a:xfrm>
        </p:grpSpPr>
        <p:sp>
          <p:nvSpPr>
            <p:cNvPr id="1542" name="Google Shape;1542;p55"/>
            <p:cNvSpPr/>
            <p:nvPr/>
          </p:nvSpPr>
          <p:spPr>
            <a:xfrm>
              <a:off x="2610275" y="2239625"/>
              <a:ext cx="885150" cy="514100"/>
            </a:xfrm>
            <a:custGeom>
              <a:avLst/>
              <a:gdLst/>
              <a:ahLst/>
              <a:cxnLst/>
              <a:rect l="l" t="t" r="r" b="b"/>
              <a:pathLst>
                <a:path w="35406" h="20564" extrusionOk="0">
                  <a:moveTo>
                    <a:pt x="30327" y="0"/>
                  </a:moveTo>
                  <a:cubicBezTo>
                    <a:pt x="27736" y="0"/>
                    <a:pt x="24959" y="1223"/>
                    <a:pt x="24357" y="1472"/>
                  </a:cubicBezTo>
                  <a:lnTo>
                    <a:pt x="5453" y="5369"/>
                  </a:lnTo>
                  <a:cubicBezTo>
                    <a:pt x="4831" y="5452"/>
                    <a:pt x="2758" y="5618"/>
                    <a:pt x="1390" y="6571"/>
                  </a:cubicBezTo>
                  <a:lnTo>
                    <a:pt x="519" y="7608"/>
                  </a:lnTo>
                  <a:lnTo>
                    <a:pt x="353" y="7774"/>
                  </a:lnTo>
                  <a:cubicBezTo>
                    <a:pt x="84" y="8292"/>
                    <a:pt x="1" y="8810"/>
                    <a:pt x="84" y="9515"/>
                  </a:cubicBezTo>
                  <a:cubicBezTo>
                    <a:pt x="1" y="10116"/>
                    <a:pt x="84" y="10717"/>
                    <a:pt x="436" y="11318"/>
                  </a:cubicBezTo>
                  <a:cubicBezTo>
                    <a:pt x="1120" y="13060"/>
                    <a:pt x="2509" y="14262"/>
                    <a:pt x="4582" y="14946"/>
                  </a:cubicBezTo>
                  <a:cubicBezTo>
                    <a:pt x="5100" y="15547"/>
                    <a:pt x="5867" y="15900"/>
                    <a:pt x="6655" y="15900"/>
                  </a:cubicBezTo>
                  <a:cubicBezTo>
                    <a:pt x="7090" y="15900"/>
                    <a:pt x="7525" y="15817"/>
                    <a:pt x="7857" y="15651"/>
                  </a:cubicBezTo>
                  <a:cubicBezTo>
                    <a:pt x="8811" y="15900"/>
                    <a:pt x="9329" y="16252"/>
                    <a:pt x="9598" y="16418"/>
                  </a:cubicBezTo>
                  <a:cubicBezTo>
                    <a:pt x="9495" y="16501"/>
                    <a:pt x="9495" y="16501"/>
                    <a:pt x="9495" y="16584"/>
                  </a:cubicBezTo>
                  <a:cubicBezTo>
                    <a:pt x="9495" y="17102"/>
                    <a:pt x="9598" y="17724"/>
                    <a:pt x="9764" y="18242"/>
                  </a:cubicBezTo>
                  <a:cubicBezTo>
                    <a:pt x="9847" y="18491"/>
                    <a:pt x="10013" y="18760"/>
                    <a:pt x="10117" y="18926"/>
                  </a:cubicBezTo>
                  <a:cubicBezTo>
                    <a:pt x="10200" y="19009"/>
                    <a:pt x="10200" y="19009"/>
                    <a:pt x="10200" y="19092"/>
                  </a:cubicBezTo>
                  <a:cubicBezTo>
                    <a:pt x="10282" y="19092"/>
                    <a:pt x="10282" y="19175"/>
                    <a:pt x="10365" y="19278"/>
                  </a:cubicBezTo>
                  <a:cubicBezTo>
                    <a:pt x="10448" y="19361"/>
                    <a:pt x="10531" y="19527"/>
                    <a:pt x="10635" y="19610"/>
                  </a:cubicBezTo>
                  <a:lnTo>
                    <a:pt x="10884" y="19879"/>
                  </a:lnTo>
                  <a:lnTo>
                    <a:pt x="11049" y="19962"/>
                  </a:lnTo>
                  <a:lnTo>
                    <a:pt x="11153" y="20045"/>
                  </a:lnTo>
                  <a:cubicBezTo>
                    <a:pt x="11671" y="20398"/>
                    <a:pt x="12272" y="20564"/>
                    <a:pt x="12956" y="20564"/>
                  </a:cubicBezTo>
                  <a:cubicBezTo>
                    <a:pt x="13827" y="20564"/>
                    <a:pt x="14594" y="20211"/>
                    <a:pt x="15299" y="19610"/>
                  </a:cubicBezTo>
                  <a:cubicBezTo>
                    <a:pt x="15900" y="19009"/>
                    <a:pt x="16232" y="18242"/>
                    <a:pt x="16232" y="17371"/>
                  </a:cubicBezTo>
                  <a:cubicBezTo>
                    <a:pt x="16232" y="16687"/>
                    <a:pt x="16066" y="16065"/>
                    <a:pt x="15713" y="15547"/>
                  </a:cubicBezTo>
                  <a:cubicBezTo>
                    <a:pt x="15713" y="15464"/>
                    <a:pt x="15631" y="15381"/>
                    <a:pt x="15631" y="15298"/>
                  </a:cubicBezTo>
                  <a:cubicBezTo>
                    <a:pt x="15465" y="15029"/>
                    <a:pt x="15382" y="14863"/>
                    <a:pt x="15195" y="14697"/>
                  </a:cubicBezTo>
                  <a:cubicBezTo>
                    <a:pt x="19092" y="13744"/>
                    <a:pt x="25560" y="11920"/>
                    <a:pt x="28939" y="10717"/>
                  </a:cubicBezTo>
                  <a:cubicBezTo>
                    <a:pt x="28939" y="11153"/>
                    <a:pt x="29104" y="11588"/>
                    <a:pt x="29374" y="12023"/>
                  </a:cubicBezTo>
                  <a:cubicBezTo>
                    <a:pt x="29374" y="12106"/>
                    <a:pt x="29540" y="12272"/>
                    <a:pt x="29540" y="12355"/>
                  </a:cubicBezTo>
                  <a:cubicBezTo>
                    <a:pt x="29706" y="12624"/>
                    <a:pt x="29809" y="12790"/>
                    <a:pt x="29975" y="12956"/>
                  </a:cubicBezTo>
                  <a:cubicBezTo>
                    <a:pt x="30058" y="13060"/>
                    <a:pt x="30141" y="13143"/>
                    <a:pt x="30327" y="13225"/>
                  </a:cubicBezTo>
                  <a:lnTo>
                    <a:pt x="31011" y="13578"/>
                  </a:lnTo>
                  <a:lnTo>
                    <a:pt x="31094" y="13661"/>
                  </a:lnTo>
                  <a:cubicBezTo>
                    <a:pt x="31447" y="13744"/>
                    <a:pt x="31696" y="13827"/>
                    <a:pt x="32048" y="13827"/>
                  </a:cubicBezTo>
                  <a:cubicBezTo>
                    <a:pt x="32919" y="13827"/>
                    <a:pt x="33603" y="13474"/>
                    <a:pt x="34204" y="12873"/>
                  </a:cubicBezTo>
                  <a:cubicBezTo>
                    <a:pt x="34722" y="12355"/>
                    <a:pt x="35074" y="11671"/>
                    <a:pt x="35074" y="10800"/>
                  </a:cubicBezTo>
                  <a:cubicBezTo>
                    <a:pt x="35074" y="10365"/>
                    <a:pt x="34991" y="9950"/>
                    <a:pt x="34805" y="9598"/>
                  </a:cubicBezTo>
                  <a:cubicBezTo>
                    <a:pt x="34722" y="9432"/>
                    <a:pt x="34722" y="9245"/>
                    <a:pt x="34639" y="9080"/>
                  </a:cubicBezTo>
                  <a:cubicBezTo>
                    <a:pt x="34473" y="8914"/>
                    <a:pt x="34370" y="8727"/>
                    <a:pt x="34204" y="8561"/>
                  </a:cubicBezTo>
                  <a:cubicBezTo>
                    <a:pt x="34038" y="8396"/>
                    <a:pt x="33768" y="8209"/>
                    <a:pt x="33520" y="8043"/>
                  </a:cubicBezTo>
                  <a:cubicBezTo>
                    <a:pt x="34805" y="6841"/>
                    <a:pt x="35406" y="5535"/>
                    <a:pt x="35323" y="4333"/>
                  </a:cubicBezTo>
                  <a:cubicBezTo>
                    <a:pt x="35406" y="3732"/>
                    <a:pt x="35240" y="3213"/>
                    <a:pt x="35074" y="2591"/>
                  </a:cubicBezTo>
                  <a:lnTo>
                    <a:pt x="34204" y="1472"/>
                  </a:lnTo>
                  <a:lnTo>
                    <a:pt x="34121" y="1389"/>
                  </a:lnTo>
                  <a:cubicBezTo>
                    <a:pt x="34038" y="1306"/>
                    <a:pt x="33851" y="1223"/>
                    <a:pt x="33768" y="1037"/>
                  </a:cubicBezTo>
                  <a:cubicBezTo>
                    <a:pt x="32919" y="353"/>
                    <a:pt x="31696" y="0"/>
                    <a:pt x="30327"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55"/>
            <p:cNvSpPr/>
            <p:nvPr/>
          </p:nvSpPr>
          <p:spPr>
            <a:xfrm>
              <a:off x="2645000" y="2350000"/>
              <a:ext cx="820375" cy="369000"/>
            </a:xfrm>
            <a:custGeom>
              <a:avLst/>
              <a:gdLst/>
              <a:ahLst/>
              <a:cxnLst/>
              <a:rect l="l" t="t" r="r" b="b"/>
              <a:pathLst>
                <a:path w="32815" h="14760" extrusionOk="0">
                  <a:moveTo>
                    <a:pt x="30825" y="5100"/>
                  </a:moveTo>
                  <a:cubicBezTo>
                    <a:pt x="31177" y="5100"/>
                    <a:pt x="31426" y="5183"/>
                    <a:pt x="31695" y="5432"/>
                  </a:cubicBezTo>
                  <a:cubicBezTo>
                    <a:pt x="31944" y="5701"/>
                    <a:pt x="32131" y="6054"/>
                    <a:pt x="32131" y="6385"/>
                  </a:cubicBezTo>
                  <a:cubicBezTo>
                    <a:pt x="32131" y="6738"/>
                    <a:pt x="31944" y="7090"/>
                    <a:pt x="31695" y="7339"/>
                  </a:cubicBezTo>
                  <a:cubicBezTo>
                    <a:pt x="31426" y="7608"/>
                    <a:pt x="31094" y="7774"/>
                    <a:pt x="30659" y="7774"/>
                  </a:cubicBezTo>
                  <a:cubicBezTo>
                    <a:pt x="30307" y="7774"/>
                    <a:pt x="29975" y="7608"/>
                    <a:pt x="29788" y="7422"/>
                  </a:cubicBezTo>
                  <a:cubicBezTo>
                    <a:pt x="29540" y="7173"/>
                    <a:pt x="29353" y="6820"/>
                    <a:pt x="29353" y="6468"/>
                  </a:cubicBezTo>
                  <a:cubicBezTo>
                    <a:pt x="29353" y="6054"/>
                    <a:pt x="29540" y="5701"/>
                    <a:pt x="29788" y="5432"/>
                  </a:cubicBezTo>
                  <a:cubicBezTo>
                    <a:pt x="30058" y="5183"/>
                    <a:pt x="30389" y="5100"/>
                    <a:pt x="30825" y="5100"/>
                  </a:cubicBezTo>
                  <a:close/>
                  <a:moveTo>
                    <a:pt x="11650" y="11319"/>
                  </a:moveTo>
                  <a:cubicBezTo>
                    <a:pt x="12086" y="11319"/>
                    <a:pt x="12521" y="11485"/>
                    <a:pt x="12770" y="11754"/>
                  </a:cubicBezTo>
                  <a:cubicBezTo>
                    <a:pt x="13122" y="12086"/>
                    <a:pt x="13205" y="12438"/>
                    <a:pt x="13205" y="12873"/>
                  </a:cubicBezTo>
                  <a:cubicBezTo>
                    <a:pt x="13205" y="13309"/>
                    <a:pt x="13039" y="13723"/>
                    <a:pt x="12687" y="14076"/>
                  </a:cubicBezTo>
                  <a:cubicBezTo>
                    <a:pt x="12438" y="14428"/>
                    <a:pt x="12003" y="14594"/>
                    <a:pt x="11567" y="14594"/>
                  </a:cubicBezTo>
                  <a:cubicBezTo>
                    <a:pt x="11132" y="14594"/>
                    <a:pt x="10697" y="14428"/>
                    <a:pt x="10448" y="14076"/>
                  </a:cubicBezTo>
                  <a:cubicBezTo>
                    <a:pt x="10096" y="13827"/>
                    <a:pt x="9930" y="13392"/>
                    <a:pt x="10013" y="12956"/>
                  </a:cubicBezTo>
                  <a:cubicBezTo>
                    <a:pt x="10013" y="12521"/>
                    <a:pt x="10179" y="12086"/>
                    <a:pt x="10448" y="11754"/>
                  </a:cubicBezTo>
                  <a:cubicBezTo>
                    <a:pt x="10801" y="11485"/>
                    <a:pt x="11215" y="11319"/>
                    <a:pt x="11650" y="11319"/>
                  </a:cubicBezTo>
                  <a:close/>
                  <a:moveTo>
                    <a:pt x="32566" y="1"/>
                  </a:moveTo>
                  <a:lnTo>
                    <a:pt x="32566" y="1"/>
                  </a:lnTo>
                  <a:cubicBezTo>
                    <a:pt x="32462" y="353"/>
                    <a:pt x="32296" y="685"/>
                    <a:pt x="32131" y="1037"/>
                  </a:cubicBezTo>
                  <a:cubicBezTo>
                    <a:pt x="31944" y="1286"/>
                    <a:pt x="31695" y="1638"/>
                    <a:pt x="31426" y="1908"/>
                  </a:cubicBezTo>
                  <a:cubicBezTo>
                    <a:pt x="30825" y="2426"/>
                    <a:pt x="30224" y="2944"/>
                    <a:pt x="29622" y="3359"/>
                  </a:cubicBezTo>
                  <a:cubicBezTo>
                    <a:pt x="29270" y="3545"/>
                    <a:pt x="28938" y="3711"/>
                    <a:pt x="28586" y="3877"/>
                  </a:cubicBezTo>
                  <a:cubicBezTo>
                    <a:pt x="28234" y="4064"/>
                    <a:pt x="27902" y="4229"/>
                    <a:pt x="27550" y="4395"/>
                  </a:cubicBezTo>
                  <a:cubicBezTo>
                    <a:pt x="26762" y="4665"/>
                    <a:pt x="26078" y="4913"/>
                    <a:pt x="25394" y="5100"/>
                  </a:cubicBezTo>
                  <a:cubicBezTo>
                    <a:pt x="23922" y="5618"/>
                    <a:pt x="22450" y="6054"/>
                    <a:pt x="20978" y="6468"/>
                  </a:cubicBezTo>
                  <a:cubicBezTo>
                    <a:pt x="19507" y="6903"/>
                    <a:pt x="18056" y="7339"/>
                    <a:pt x="16584" y="7691"/>
                  </a:cubicBezTo>
                  <a:cubicBezTo>
                    <a:pt x="15112" y="8126"/>
                    <a:pt x="13557" y="8458"/>
                    <a:pt x="12086" y="8810"/>
                  </a:cubicBezTo>
                  <a:cubicBezTo>
                    <a:pt x="11733" y="8893"/>
                    <a:pt x="11402" y="8976"/>
                    <a:pt x="10966" y="9059"/>
                  </a:cubicBezTo>
                  <a:cubicBezTo>
                    <a:pt x="10614" y="9163"/>
                    <a:pt x="10179" y="9246"/>
                    <a:pt x="9847" y="9246"/>
                  </a:cubicBezTo>
                  <a:cubicBezTo>
                    <a:pt x="9059" y="9329"/>
                    <a:pt x="8292" y="9329"/>
                    <a:pt x="7505" y="9329"/>
                  </a:cubicBezTo>
                  <a:cubicBezTo>
                    <a:pt x="6738" y="9329"/>
                    <a:pt x="5950" y="9246"/>
                    <a:pt x="5183" y="9059"/>
                  </a:cubicBezTo>
                  <a:cubicBezTo>
                    <a:pt x="4478" y="8976"/>
                    <a:pt x="3711" y="8728"/>
                    <a:pt x="3027" y="8458"/>
                  </a:cubicBezTo>
                  <a:cubicBezTo>
                    <a:pt x="2322" y="8126"/>
                    <a:pt x="1638" y="7691"/>
                    <a:pt x="1120" y="7090"/>
                  </a:cubicBezTo>
                  <a:cubicBezTo>
                    <a:pt x="851" y="6820"/>
                    <a:pt x="602" y="6468"/>
                    <a:pt x="436" y="6136"/>
                  </a:cubicBezTo>
                  <a:cubicBezTo>
                    <a:pt x="249" y="5784"/>
                    <a:pt x="167" y="5432"/>
                    <a:pt x="84" y="5100"/>
                  </a:cubicBezTo>
                  <a:lnTo>
                    <a:pt x="84" y="5100"/>
                  </a:lnTo>
                  <a:cubicBezTo>
                    <a:pt x="1" y="5432"/>
                    <a:pt x="84" y="5867"/>
                    <a:pt x="249" y="6385"/>
                  </a:cubicBezTo>
                  <a:cubicBezTo>
                    <a:pt x="954" y="8023"/>
                    <a:pt x="2405" y="8893"/>
                    <a:pt x="4064" y="9329"/>
                  </a:cubicBezTo>
                  <a:cubicBezTo>
                    <a:pt x="4366" y="9886"/>
                    <a:pt x="4846" y="10146"/>
                    <a:pt x="5312" y="10146"/>
                  </a:cubicBezTo>
                  <a:cubicBezTo>
                    <a:pt x="5644" y="10146"/>
                    <a:pt x="5969" y="10014"/>
                    <a:pt x="6219" y="9764"/>
                  </a:cubicBezTo>
                  <a:lnTo>
                    <a:pt x="6551" y="9764"/>
                  </a:lnTo>
                  <a:cubicBezTo>
                    <a:pt x="9412" y="10718"/>
                    <a:pt x="9660" y="11650"/>
                    <a:pt x="9660" y="11650"/>
                  </a:cubicBezTo>
                  <a:cubicBezTo>
                    <a:pt x="9577" y="11837"/>
                    <a:pt x="9495" y="12086"/>
                    <a:pt x="9495" y="12272"/>
                  </a:cubicBezTo>
                  <a:cubicBezTo>
                    <a:pt x="9495" y="12604"/>
                    <a:pt x="9577" y="12956"/>
                    <a:pt x="9660" y="13309"/>
                  </a:cubicBezTo>
                  <a:cubicBezTo>
                    <a:pt x="9764" y="13475"/>
                    <a:pt x="9847" y="13640"/>
                    <a:pt x="9930" y="13827"/>
                  </a:cubicBezTo>
                  <a:cubicBezTo>
                    <a:pt x="9930" y="13910"/>
                    <a:pt x="10013" y="13910"/>
                    <a:pt x="10013" y="13993"/>
                  </a:cubicBezTo>
                  <a:lnTo>
                    <a:pt x="10096" y="13993"/>
                  </a:lnTo>
                  <a:lnTo>
                    <a:pt x="10096" y="14076"/>
                  </a:lnTo>
                  <a:cubicBezTo>
                    <a:pt x="10096" y="14159"/>
                    <a:pt x="10179" y="14159"/>
                    <a:pt x="10282" y="14241"/>
                  </a:cubicBezTo>
                  <a:cubicBezTo>
                    <a:pt x="10614" y="14594"/>
                    <a:pt x="11049" y="14760"/>
                    <a:pt x="11567" y="14760"/>
                  </a:cubicBezTo>
                  <a:cubicBezTo>
                    <a:pt x="12086" y="14760"/>
                    <a:pt x="12521" y="14594"/>
                    <a:pt x="12873" y="14241"/>
                  </a:cubicBezTo>
                  <a:cubicBezTo>
                    <a:pt x="13288" y="13910"/>
                    <a:pt x="13475" y="13392"/>
                    <a:pt x="13475" y="12873"/>
                  </a:cubicBezTo>
                  <a:cubicBezTo>
                    <a:pt x="13475" y="12521"/>
                    <a:pt x="13392" y="12169"/>
                    <a:pt x="13122" y="11837"/>
                  </a:cubicBezTo>
                  <a:cubicBezTo>
                    <a:pt x="13122" y="11754"/>
                    <a:pt x="13122" y="11650"/>
                    <a:pt x="13039" y="11567"/>
                  </a:cubicBezTo>
                  <a:cubicBezTo>
                    <a:pt x="12873" y="11319"/>
                    <a:pt x="12687" y="11132"/>
                    <a:pt x="12438" y="10883"/>
                  </a:cubicBezTo>
                  <a:cubicBezTo>
                    <a:pt x="12146" y="10647"/>
                    <a:pt x="11779" y="10532"/>
                    <a:pt x="11413" y="10532"/>
                  </a:cubicBezTo>
                  <a:cubicBezTo>
                    <a:pt x="11233" y="10532"/>
                    <a:pt x="11054" y="10559"/>
                    <a:pt x="10883" y="10614"/>
                  </a:cubicBezTo>
                  <a:lnTo>
                    <a:pt x="9930" y="9681"/>
                  </a:lnTo>
                  <a:cubicBezTo>
                    <a:pt x="10282" y="9681"/>
                    <a:pt x="10531" y="9681"/>
                    <a:pt x="10697" y="9577"/>
                  </a:cubicBezTo>
                  <a:cubicBezTo>
                    <a:pt x="12252" y="9329"/>
                    <a:pt x="23570" y="6302"/>
                    <a:pt x="27632" y="4830"/>
                  </a:cubicBezTo>
                  <a:cubicBezTo>
                    <a:pt x="28420" y="4913"/>
                    <a:pt x="29104" y="5432"/>
                    <a:pt x="29104" y="5432"/>
                  </a:cubicBezTo>
                  <a:cubicBezTo>
                    <a:pt x="29021" y="5618"/>
                    <a:pt x="28938" y="5784"/>
                    <a:pt x="28938" y="5950"/>
                  </a:cubicBezTo>
                  <a:cubicBezTo>
                    <a:pt x="28938" y="6302"/>
                    <a:pt x="29021" y="6655"/>
                    <a:pt x="29187" y="6903"/>
                  </a:cubicBezTo>
                  <a:cubicBezTo>
                    <a:pt x="29187" y="7090"/>
                    <a:pt x="29270" y="7173"/>
                    <a:pt x="29353" y="7256"/>
                  </a:cubicBezTo>
                  <a:cubicBezTo>
                    <a:pt x="29457" y="7339"/>
                    <a:pt x="29540" y="7422"/>
                    <a:pt x="29622" y="7608"/>
                  </a:cubicBezTo>
                  <a:cubicBezTo>
                    <a:pt x="29622" y="7608"/>
                    <a:pt x="29705" y="7691"/>
                    <a:pt x="29788" y="7691"/>
                  </a:cubicBezTo>
                  <a:lnTo>
                    <a:pt x="29788" y="7774"/>
                  </a:lnTo>
                  <a:cubicBezTo>
                    <a:pt x="30058" y="7940"/>
                    <a:pt x="30389" y="8023"/>
                    <a:pt x="30659" y="8023"/>
                  </a:cubicBezTo>
                  <a:cubicBezTo>
                    <a:pt x="31094" y="8023"/>
                    <a:pt x="31530" y="7857"/>
                    <a:pt x="31861" y="7505"/>
                  </a:cubicBezTo>
                  <a:cubicBezTo>
                    <a:pt x="32131" y="7256"/>
                    <a:pt x="32296" y="6820"/>
                    <a:pt x="32296" y="6385"/>
                  </a:cubicBezTo>
                  <a:cubicBezTo>
                    <a:pt x="32296" y="6136"/>
                    <a:pt x="32296" y="5867"/>
                    <a:pt x="32214" y="5701"/>
                  </a:cubicBezTo>
                  <a:cubicBezTo>
                    <a:pt x="32131" y="5618"/>
                    <a:pt x="32131" y="5535"/>
                    <a:pt x="32048" y="5432"/>
                  </a:cubicBezTo>
                  <a:cubicBezTo>
                    <a:pt x="31944" y="5349"/>
                    <a:pt x="31861" y="5183"/>
                    <a:pt x="31778" y="5100"/>
                  </a:cubicBezTo>
                  <a:cubicBezTo>
                    <a:pt x="31612" y="4913"/>
                    <a:pt x="31426" y="4830"/>
                    <a:pt x="31260" y="4748"/>
                  </a:cubicBezTo>
                  <a:cubicBezTo>
                    <a:pt x="30908" y="4499"/>
                    <a:pt x="30576" y="4499"/>
                    <a:pt x="30224" y="4499"/>
                  </a:cubicBezTo>
                  <a:lnTo>
                    <a:pt x="29353" y="3981"/>
                  </a:lnTo>
                  <a:cubicBezTo>
                    <a:pt x="31011" y="3027"/>
                    <a:pt x="32815" y="1472"/>
                    <a:pt x="3256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55"/>
            <p:cNvSpPr/>
            <p:nvPr/>
          </p:nvSpPr>
          <p:spPr>
            <a:xfrm>
              <a:off x="3394350" y="2492000"/>
              <a:ext cx="38900" cy="37325"/>
            </a:xfrm>
            <a:custGeom>
              <a:avLst/>
              <a:gdLst/>
              <a:ahLst/>
              <a:cxnLst/>
              <a:rect l="l" t="t" r="r" b="b"/>
              <a:pathLst>
                <a:path w="1556" h="1493" extrusionOk="0">
                  <a:moveTo>
                    <a:pt x="851" y="187"/>
                  </a:moveTo>
                  <a:cubicBezTo>
                    <a:pt x="934" y="187"/>
                    <a:pt x="1120" y="270"/>
                    <a:pt x="1203" y="374"/>
                  </a:cubicBezTo>
                  <a:cubicBezTo>
                    <a:pt x="1286" y="456"/>
                    <a:pt x="1286" y="539"/>
                    <a:pt x="1286" y="705"/>
                  </a:cubicBezTo>
                  <a:cubicBezTo>
                    <a:pt x="1286" y="892"/>
                    <a:pt x="1286" y="975"/>
                    <a:pt x="1120" y="1140"/>
                  </a:cubicBezTo>
                  <a:cubicBezTo>
                    <a:pt x="1027" y="1223"/>
                    <a:pt x="877" y="1265"/>
                    <a:pt x="726" y="1265"/>
                  </a:cubicBezTo>
                  <a:cubicBezTo>
                    <a:pt x="576" y="1265"/>
                    <a:pt x="426" y="1223"/>
                    <a:pt x="333" y="1140"/>
                  </a:cubicBezTo>
                  <a:cubicBezTo>
                    <a:pt x="250" y="1058"/>
                    <a:pt x="167" y="892"/>
                    <a:pt x="167" y="788"/>
                  </a:cubicBezTo>
                  <a:cubicBezTo>
                    <a:pt x="250" y="622"/>
                    <a:pt x="250" y="456"/>
                    <a:pt x="415" y="374"/>
                  </a:cubicBezTo>
                  <a:cubicBezTo>
                    <a:pt x="519" y="270"/>
                    <a:pt x="685" y="187"/>
                    <a:pt x="851" y="187"/>
                  </a:cubicBezTo>
                  <a:close/>
                  <a:moveTo>
                    <a:pt x="776" y="0"/>
                  </a:moveTo>
                  <a:cubicBezTo>
                    <a:pt x="581" y="0"/>
                    <a:pt x="384" y="63"/>
                    <a:pt x="250" y="187"/>
                  </a:cubicBezTo>
                  <a:cubicBezTo>
                    <a:pt x="84" y="374"/>
                    <a:pt x="1" y="539"/>
                    <a:pt x="1" y="788"/>
                  </a:cubicBezTo>
                  <a:cubicBezTo>
                    <a:pt x="1" y="975"/>
                    <a:pt x="84" y="1140"/>
                    <a:pt x="250" y="1306"/>
                  </a:cubicBezTo>
                  <a:cubicBezTo>
                    <a:pt x="333" y="1410"/>
                    <a:pt x="519" y="1493"/>
                    <a:pt x="685" y="1493"/>
                  </a:cubicBezTo>
                  <a:cubicBezTo>
                    <a:pt x="934" y="1493"/>
                    <a:pt x="1120" y="1410"/>
                    <a:pt x="1286" y="1223"/>
                  </a:cubicBezTo>
                  <a:cubicBezTo>
                    <a:pt x="1452" y="1140"/>
                    <a:pt x="1556" y="892"/>
                    <a:pt x="1556" y="705"/>
                  </a:cubicBezTo>
                  <a:cubicBezTo>
                    <a:pt x="1556" y="539"/>
                    <a:pt x="1452" y="374"/>
                    <a:pt x="1286" y="187"/>
                  </a:cubicBezTo>
                  <a:cubicBezTo>
                    <a:pt x="1162" y="63"/>
                    <a:pt x="970" y="0"/>
                    <a:pt x="77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55"/>
            <p:cNvSpPr/>
            <p:nvPr/>
          </p:nvSpPr>
          <p:spPr>
            <a:xfrm>
              <a:off x="2912400" y="2650050"/>
              <a:ext cx="45650" cy="45625"/>
            </a:xfrm>
            <a:custGeom>
              <a:avLst/>
              <a:gdLst/>
              <a:ahLst/>
              <a:cxnLst/>
              <a:rect l="l" t="t" r="r" b="b"/>
              <a:pathLst>
                <a:path w="1826" h="1825" extrusionOk="0">
                  <a:moveTo>
                    <a:pt x="954" y="270"/>
                  </a:moveTo>
                  <a:cubicBezTo>
                    <a:pt x="1141" y="270"/>
                    <a:pt x="1307" y="353"/>
                    <a:pt x="1390" y="436"/>
                  </a:cubicBezTo>
                  <a:cubicBezTo>
                    <a:pt x="1473" y="519"/>
                    <a:pt x="1556" y="685"/>
                    <a:pt x="1556" y="871"/>
                  </a:cubicBezTo>
                  <a:cubicBezTo>
                    <a:pt x="1556" y="1037"/>
                    <a:pt x="1473" y="1203"/>
                    <a:pt x="1307" y="1390"/>
                  </a:cubicBezTo>
                  <a:cubicBezTo>
                    <a:pt x="1172" y="1514"/>
                    <a:pt x="1001" y="1576"/>
                    <a:pt x="840" y="1576"/>
                  </a:cubicBezTo>
                  <a:cubicBezTo>
                    <a:pt x="680" y="1576"/>
                    <a:pt x="529" y="1514"/>
                    <a:pt x="436" y="1390"/>
                  </a:cubicBezTo>
                  <a:cubicBezTo>
                    <a:pt x="353" y="1307"/>
                    <a:pt x="270" y="1120"/>
                    <a:pt x="270" y="954"/>
                  </a:cubicBezTo>
                  <a:cubicBezTo>
                    <a:pt x="270" y="788"/>
                    <a:pt x="353" y="602"/>
                    <a:pt x="436" y="519"/>
                  </a:cubicBezTo>
                  <a:cubicBezTo>
                    <a:pt x="623" y="353"/>
                    <a:pt x="789" y="270"/>
                    <a:pt x="954" y="270"/>
                  </a:cubicBezTo>
                  <a:close/>
                  <a:moveTo>
                    <a:pt x="954" y="1"/>
                  </a:moveTo>
                  <a:cubicBezTo>
                    <a:pt x="706" y="1"/>
                    <a:pt x="519" y="167"/>
                    <a:pt x="270" y="353"/>
                  </a:cubicBezTo>
                  <a:cubicBezTo>
                    <a:pt x="105" y="519"/>
                    <a:pt x="1" y="685"/>
                    <a:pt x="1" y="954"/>
                  </a:cubicBezTo>
                  <a:cubicBezTo>
                    <a:pt x="1" y="1203"/>
                    <a:pt x="105" y="1390"/>
                    <a:pt x="270" y="1555"/>
                  </a:cubicBezTo>
                  <a:cubicBezTo>
                    <a:pt x="436" y="1721"/>
                    <a:pt x="623" y="1825"/>
                    <a:pt x="871" y="1825"/>
                  </a:cubicBezTo>
                  <a:cubicBezTo>
                    <a:pt x="1141" y="1825"/>
                    <a:pt x="1307" y="1721"/>
                    <a:pt x="1473" y="1555"/>
                  </a:cubicBezTo>
                  <a:cubicBezTo>
                    <a:pt x="1659" y="1390"/>
                    <a:pt x="1825" y="1120"/>
                    <a:pt x="1825" y="871"/>
                  </a:cubicBezTo>
                  <a:cubicBezTo>
                    <a:pt x="1825" y="685"/>
                    <a:pt x="1742" y="436"/>
                    <a:pt x="1556" y="270"/>
                  </a:cubicBezTo>
                  <a:cubicBezTo>
                    <a:pt x="1390" y="84"/>
                    <a:pt x="1224" y="1"/>
                    <a:pt x="95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55"/>
            <p:cNvSpPr/>
            <p:nvPr/>
          </p:nvSpPr>
          <p:spPr>
            <a:xfrm>
              <a:off x="2636200" y="2275625"/>
              <a:ext cx="825025" cy="303450"/>
            </a:xfrm>
            <a:custGeom>
              <a:avLst/>
              <a:gdLst/>
              <a:ahLst/>
              <a:cxnLst/>
              <a:rect l="l" t="t" r="r" b="b"/>
              <a:pathLst>
                <a:path w="33001" h="12138" extrusionOk="0">
                  <a:moveTo>
                    <a:pt x="25994" y="3224"/>
                  </a:moveTo>
                  <a:cubicBezTo>
                    <a:pt x="26181" y="3224"/>
                    <a:pt x="26347" y="3328"/>
                    <a:pt x="26347" y="3411"/>
                  </a:cubicBezTo>
                  <a:cubicBezTo>
                    <a:pt x="26430" y="3577"/>
                    <a:pt x="26264" y="3660"/>
                    <a:pt x="26077" y="3743"/>
                  </a:cubicBezTo>
                  <a:cubicBezTo>
                    <a:pt x="25829" y="3743"/>
                    <a:pt x="25663" y="3660"/>
                    <a:pt x="25663" y="3577"/>
                  </a:cubicBezTo>
                  <a:cubicBezTo>
                    <a:pt x="25663" y="3411"/>
                    <a:pt x="25829" y="3328"/>
                    <a:pt x="25994" y="3224"/>
                  </a:cubicBezTo>
                  <a:close/>
                  <a:moveTo>
                    <a:pt x="23590" y="3929"/>
                  </a:moveTo>
                  <a:cubicBezTo>
                    <a:pt x="23839" y="3929"/>
                    <a:pt x="24004" y="3929"/>
                    <a:pt x="24004" y="4095"/>
                  </a:cubicBezTo>
                  <a:cubicBezTo>
                    <a:pt x="24004" y="4178"/>
                    <a:pt x="23922" y="4364"/>
                    <a:pt x="23673" y="4364"/>
                  </a:cubicBezTo>
                  <a:cubicBezTo>
                    <a:pt x="23486" y="4364"/>
                    <a:pt x="23320" y="4364"/>
                    <a:pt x="23320" y="4178"/>
                  </a:cubicBezTo>
                  <a:cubicBezTo>
                    <a:pt x="23238" y="4095"/>
                    <a:pt x="23403" y="3929"/>
                    <a:pt x="23590" y="3929"/>
                  </a:cubicBezTo>
                  <a:close/>
                  <a:moveTo>
                    <a:pt x="27902" y="4530"/>
                  </a:moveTo>
                  <a:cubicBezTo>
                    <a:pt x="28150" y="4530"/>
                    <a:pt x="28337" y="4613"/>
                    <a:pt x="28337" y="4696"/>
                  </a:cubicBezTo>
                  <a:cubicBezTo>
                    <a:pt x="28420" y="4883"/>
                    <a:pt x="28254" y="5049"/>
                    <a:pt x="27984" y="5049"/>
                  </a:cubicBezTo>
                  <a:cubicBezTo>
                    <a:pt x="27819" y="5049"/>
                    <a:pt x="27549" y="5049"/>
                    <a:pt x="27549" y="4883"/>
                  </a:cubicBezTo>
                  <a:cubicBezTo>
                    <a:pt x="27549" y="4696"/>
                    <a:pt x="27736" y="4613"/>
                    <a:pt x="27902" y="4530"/>
                  </a:cubicBezTo>
                  <a:close/>
                  <a:moveTo>
                    <a:pt x="25456" y="5265"/>
                  </a:moveTo>
                  <a:cubicBezTo>
                    <a:pt x="25599" y="5265"/>
                    <a:pt x="25746" y="5346"/>
                    <a:pt x="25746" y="5484"/>
                  </a:cubicBezTo>
                  <a:cubicBezTo>
                    <a:pt x="25746" y="5567"/>
                    <a:pt x="25559" y="5733"/>
                    <a:pt x="25393" y="5733"/>
                  </a:cubicBezTo>
                  <a:cubicBezTo>
                    <a:pt x="25327" y="5755"/>
                    <a:pt x="25264" y="5765"/>
                    <a:pt x="25209" y="5765"/>
                  </a:cubicBezTo>
                  <a:cubicBezTo>
                    <a:pt x="25058" y="5765"/>
                    <a:pt x="24958" y="5688"/>
                    <a:pt x="24958" y="5567"/>
                  </a:cubicBezTo>
                  <a:cubicBezTo>
                    <a:pt x="24958" y="5484"/>
                    <a:pt x="25041" y="5297"/>
                    <a:pt x="25310" y="5297"/>
                  </a:cubicBezTo>
                  <a:cubicBezTo>
                    <a:pt x="25354" y="5275"/>
                    <a:pt x="25405" y="5265"/>
                    <a:pt x="25456" y="5265"/>
                  </a:cubicBezTo>
                  <a:close/>
                  <a:moveTo>
                    <a:pt x="10012" y="7370"/>
                  </a:moveTo>
                  <a:cubicBezTo>
                    <a:pt x="10199" y="7370"/>
                    <a:pt x="10365" y="7474"/>
                    <a:pt x="10448" y="7557"/>
                  </a:cubicBezTo>
                  <a:cubicBezTo>
                    <a:pt x="10448" y="7723"/>
                    <a:pt x="10282" y="7805"/>
                    <a:pt x="10012" y="7888"/>
                  </a:cubicBezTo>
                  <a:cubicBezTo>
                    <a:pt x="9764" y="7888"/>
                    <a:pt x="9598" y="7805"/>
                    <a:pt x="9598" y="7640"/>
                  </a:cubicBezTo>
                  <a:cubicBezTo>
                    <a:pt x="9598" y="7474"/>
                    <a:pt x="9764" y="7370"/>
                    <a:pt x="10012" y="7370"/>
                  </a:cubicBezTo>
                  <a:close/>
                  <a:moveTo>
                    <a:pt x="7255" y="7888"/>
                  </a:moveTo>
                  <a:cubicBezTo>
                    <a:pt x="7525" y="7888"/>
                    <a:pt x="7691" y="7992"/>
                    <a:pt x="7691" y="8075"/>
                  </a:cubicBezTo>
                  <a:cubicBezTo>
                    <a:pt x="7691" y="8241"/>
                    <a:pt x="7525" y="8324"/>
                    <a:pt x="7338" y="8407"/>
                  </a:cubicBezTo>
                  <a:cubicBezTo>
                    <a:pt x="7090" y="8407"/>
                    <a:pt x="6903" y="8324"/>
                    <a:pt x="6903" y="8158"/>
                  </a:cubicBezTo>
                  <a:cubicBezTo>
                    <a:pt x="6903" y="7992"/>
                    <a:pt x="7090" y="7888"/>
                    <a:pt x="7255" y="7888"/>
                  </a:cubicBezTo>
                  <a:close/>
                  <a:moveTo>
                    <a:pt x="12166" y="8998"/>
                  </a:moveTo>
                  <a:cubicBezTo>
                    <a:pt x="12365" y="8998"/>
                    <a:pt x="12521" y="9129"/>
                    <a:pt x="12521" y="9194"/>
                  </a:cubicBezTo>
                  <a:cubicBezTo>
                    <a:pt x="12521" y="9360"/>
                    <a:pt x="12355" y="9547"/>
                    <a:pt x="12085" y="9547"/>
                  </a:cubicBezTo>
                  <a:cubicBezTo>
                    <a:pt x="11837" y="9547"/>
                    <a:pt x="11671" y="9443"/>
                    <a:pt x="11567" y="9277"/>
                  </a:cubicBezTo>
                  <a:cubicBezTo>
                    <a:pt x="11567" y="9111"/>
                    <a:pt x="11754" y="9029"/>
                    <a:pt x="12002" y="9029"/>
                  </a:cubicBezTo>
                  <a:cubicBezTo>
                    <a:pt x="12058" y="9007"/>
                    <a:pt x="12114" y="8998"/>
                    <a:pt x="12166" y="8998"/>
                  </a:cubicBezTo>
                  <a:close/>
                  <a:moveTo>
                    <a:pt x="9080" y="9547"/>
                  </a:moveTo>
                  <a:cubicBezTo>
                    <a:pt x="9245" y="9547"/>
                    <a:pt x="9494" y="9630"/>
                    <a:pt x="9494" y="9795"/>
                  </a:cubicBezTo>
                  <a:cubicBezTo>
                    <a:pt x="9494" y="9961"/>
                    <a:pt x="9328" y="10065"/>
                    <a:pt x="9080" y="10148"/>
                  </a:cubicBezTo>
                  <a:cubicBezTo>
                    <a:pt x="8810" y="10148"/>
                    <a:pt x="8644" y="10065"/>
                    <a:pt x="8644" y="9878"/>
                  </a:cubicBezTo>
                  <a:cubicBezTo>
                    <a:pt x="8561" y="9713"/>
                    <a:pt x="8810" y="9547"/>
                    <a:pt x="9080" y="9547"/>
                  </a:cubicBezTo>
                  <a:close/>
                  <a:moveTo>
                    <a:pt x="29329" y="1"/>
                  </a:moveTo>
                  <a:cubicBezTo>
                    <a:pt x="26740" y="1"/>
                    <a:pt x="23756" y="1421"/>
                    <a:pt x="23756" y="1421"/>
                  </a:cubicBezTo>
                  <a:lnTo>
                    <a:pt x="4581" y="5297"/>
                  </a:lnTo>
                  <a:cubicBezTo>
                    <a:pt x="4581" y="5297"/>
                    <a:pt x="0" y="5484"/>
                    <a:pt x="436" y="8075"/>
                  </a:cubicBezTo>
                  <a:cubicBezTo>
                    <a:pt x="519" y="8407"/>
                    <a:pt x="684" y="8759"/>
                    <a:pt x="871" y="9111"/>
                  </a:cubicBezTo>
                  <a:cubicBezTo>
                    <a:pt x="1037" y="9443"/>
                    <a:pt x="1203" y="9795"/>
                    <a:pt x="1472" y="10065"/>
                  </a:cubicBezTo>
                  <a:cubicBezTo>
                    <a:pt x="2073" y="10583"/>
                    <a:pt x="2674" y="10998"/>
                    <a:pt x="3379" y="11267"/>
                  </a:cubicBezTo>
                  <a:cubicBezTo>
                    <a:pt x="4830" y="11868"/>
                    <a:pt x="6302" y="12138"/>
                    <a:pt x="7857" y="12138"/>
                  </a:cubicBezTo>
                  <a:cubicBezTo>
                    <a:pt x="9411" y="12138"/>
                    <a:pt x="10966" y="12034"/>
                    <a:pt x="12438" y="11620"/>
                  </a:cubicBezTo>
                  <a:cubicBezTo>
                    <a:pt x="13909" y="11267"/>
                    <a:pt x="15381" y="10832"/>
                    <a:pt x="16853" y="10480"/>
                  </a:cubicBezTo>
                  <a:cubicBezTo>
                    <a:pt x="19776" y="9630"/>
                    <a:pt x="22719" y="8842"/>
                    <a:pt x="25663" y="7888"/>
                  </a:cubicBezTo>
                  <a:cubicBezTo>
                    <a:pt x="26347" y="7723"/>
                    <a:pt x="27114" y="7474"/>
                    <a:pt x="27819" y="7204"/>
                  </a:cubicBezTo>
                  <a:cubicBezTo>
                    <a:pt x="28150" y="7039"/>
                    <a:pt x="28503" y="6956"/>
                    <a:pt x="28938" y="6769"/>
                  </a:cubicBezTo>
                  <a:cubicBezTo>
                    <a:pt x="29187" y="6603"/>
                    <a:pt x="29539" y="6437"/>
                    <a:pt x="29892" y="6168"/>
                  </a:cubicBezTo>
                  <a:cubicBezTo>
                    <a:pt x="30576" y="5815"/>
                    <a:pt x="31177" y="5401"/>
                    <a:pt x="31695" y="4779"/>
                  </a:cubicBezTo>
                  <a:cubicBezTo>
                    <a:pt x="31964" y="4530"/>
                    <a:pt x="32213" y="4261"/>
                    <a:pt x="32483" y="3929"/>
                  </a:cubicBezTo>
                  <a:cubicBezTo>
                    <a:pt x="32648" y="3660"/>
                    <a:pt x="32814" y="3328"/>
                    <a:pt x="32918" y="2893"/>
                  </a:cubicBezTo>
                  <a:cubicBezTo>
                    <a:pt x="33001" y="2188"/>
                    <a:pt x="32731" y="1421"/>
                    <a:pt x="31882" y="737"/>
                  </a:cubicBezTo>
                  <a:cubicBezTo>
                    <a:pt x="31201" y="197"/>
                    <a:pt x="30292" y="1"/>
                    <a:pt x="2932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7" name="Google Shape;1547;p55"/>
          <p:cNvGrpSpPr/>
          <p:nvPr/>
        </p:nvGrpSpPr>
        <p:grpSpPr>
          <a:xfrm>
            <a:off x="442465" y="581915"/>
            <a:ext cx="1097375" cy="959485"/>
            <a:chOff x="2776625" y="1369525"/>
            <a:chExt cx="511525" cy="447250"/>
          </a:xfrm>
        </p:grpSpPr>
        <p:sp>
          <p:nvSpPr>
            <p:cNvPr id="1548" name="Google Shape;1548;p55"/>
            <p:cNvSpPr/>
            <p:nvPr/>
          </p:nvSpPr>
          <p:spPr>
            <a:xfrm>
              <a:off x="2776625" y="1369525"/>
              <a:ext cx="511525" cy="447250"/>
            </a:xfrm>
            <a:custGeom>
              <a:avLst/>
              <a:gdLst/>
              <a:ahLst/>
              <a:cxnLst/>
              <a:rect l="l" t="t" r="r" b="b"/>
              <a:pathLst>
                <a:path w="20461" h="17890" extrusionOk="0">
                  <a:moveTo>
                    <a:pt x="10614" y="0"/>
                  </a:moveTo>
                  <a:lnTo>
                    <a:pt x="9930" y="187"/>
                  </a:lnTo>
                  <a:cubicBezTo>
                    <a:pt x="9495" y="353"/>
                    <a:pt x="8977" y="601"/>
                    <a:pt x="8458" y="954"/>
                  </a:cubicBezTo>
                  <a:cubicBezTo>
                    <a:pt x="7940" y="1306"/>
                    <a:pt x="7422" y="1824"/>
                    <a:pt x="6904" y="2426"/>
                  </a:cubicBezTo>
                  <a:cubicBezTo>
                    <a:pt x="6655" y="2778"/>
                    <a:pt x="6385" y="3193"/>
                    <a:pt x="6137" y="3545"/>
                  </a:cubicBezTo>
                  <a:lnTo>
                    <a:pt x="6137" y="3628"/>
                  </a:lnTo>
                  <a:cubicBezTo>
                    <a:pt x="6054" y="3711"/>
                    <a:pt x="5950" y="3897"/>
                    <a:pt x="5867" y="3980"/>
                  </a:cubicBezTo>
                  <a:lnTo>
                    <a:pt x="1473" y="10883"/>
                  </a:lnTo>
                  <a:lnTo>
                    <a:pt x="1" y="12438"/>
                  </a:lnTo>
                  <a:lnTo>
                    <a:pt x="768" y="13308"/>
                  </a:lnTo>
                  <a:lnTo>
                    <a:pt x="1203" y="13992"/>
                  </a:lnTo>
                  <a:lnTo>
                    <a:pt x="1556" y="14428"/>
                  </a:lnTo>
                  <a:lnTo>
                    <a:pt x="1804" y="14780"/>
                  </a:lnTo>
                  <a:lnTo>
                    <a:pt x="1908" y="14780"/>
                  </a:lnTo>
                  <a:lnTo>
                    <a:pt x="2592" y="15464"/>
                  </a:lnTo>
                  <a:lnTo>
                    <a:pt x="3981" y="16335"/>
                  </a:lnTo>
                  <a:lnTo>
                    <a:pt x="5536" y="17288"/>
                  </a:lnTo>
                  <a:lnTo>
                    <a:pt x="7090" y="17889"/>
                  </a:lnTo>
                  <a:lnTo>
                    <a:pt x="8023" y="16148"/>
                  </a:lnTo>
                  <a:cubicBezTo>
                    <a:pt x="8728" y="15630"/>
                    <a:pt x="9847" y="14697"/>
                    <a:pt x="11049" y="13827"/>
                  </a:cubicBezTo>
                  <a:cubicBezTo>
                    <a:pt x="11837" y="13225"/>
                    <a:pt x="12086" y="13225"/>
                    <a:pt x="12086" y="13225"/>
                  </a:cubicBezTo>
                  <a:cubicBezTo>
                    <a:pt x="12272" y="13225"/>
                    <a:pt x="12604" y="13308"/>
                    <a:pt x="12956" y="13474"/>
                  </a:cubicBezTo>
                  <a:cubicBezTo>
                    <a:pt x="13205" y="13557"/>
                    <a:pt x="13558" y="13661"/>
                    <a:pt x="13993" y="13744"/>
                  </a:cubicBezTo>
                  <a:cubicBezTo>
                    <a:pt x="14345" y="13827"/>
                    <a:pt x="14677" y="13827"/>
                    <a:pt x="15029" y="13827"/>
                  </a:cubicBezTo>
                  <a:cubicBezTo>
                    <a:pt x="16501" y="13827"/>
                    <a:pt x="17869" y="13142"/>
                    <a:pt x="18823" y="11919"/>
                  </a:cubicBezTo>
                  <a:cubicBezTo>
                    <a:pt x="20046" y="10365"/>
                    <a:pt x="20460" y="8292"/>
                    <a:pt x="20046" y="6219"/>
                  </a:cubicBezTo>
                  <a:cubicBezTo>
                    <a:pt x="19859" y="5618"/>
                    <a:pt x="19693" y="5017"/>
                    <a:pt x="19424" y="4581"/>
                  </a:cubicBezTo>
                  <a:cubicBezTo>
                    <a:pt x="19424" y="4333"/>
                    <a:pt x="19528" y="4063"/>
                    <a:pt x="19528" y="3814"/>
                  </a:cubicBezTo>
                  <a:cubicBezTo>
                    <a:pt x="19528" y="3296"/>
                    <a:pt x="19424" y="2778"/>
                    <a:pt x="19175" y="2343"/>
                  </a:cubicBezTo>
                  <a:cubicBezTo>
                    <a:pt x="18906" y="1907"/>
                    <a:pt x="18574" y="1389"/>
                    <a:pt x="18139" y="1037"/>
                  </a:cubicBezTo>
                  <a:cubicBezTo>
                    <a:pt x="17703" y="601"/>
                    <a:pt x="17102" y="353"/>
                    <a:pt x="16501" y="270"/>
                  </a:cubicBezTo>
                  <a:cubicBezTo>
                    <a:pt x="16228" y="185"/>
                    <a:pt x="15917" y="139"/>
                    <a:pt x="15602" y="139"/>
                  </a:cubicBezTo>
                  <a:cubicBezTo>
                    <a:pt x="15223" y="139"/>
                    <a:pt x="14839" y="206"/>
                    <a:pt x="14511" y="353"/>
                  </a:cubicBezTo>
                  <a:cubicBezTo>
                    <a:pt x="14345" y="436"/>
                    <a:pt x="14076" y="518"/>
                    <a:pt x="13827" y="705"/>
                  </a:cubicBezTo>
                  <a:lnTo>
                    <a:pt x="13723" y="705"/>
                  </a:lnTo>
                  <a:cubicBezTo>
                    <a:pt x="13558" y="601"/>
                    <a:pt x="13392" y="518"/>
                    <a:pt x="13122" y="518"/>
                  </a:cubicBezTo>
                  <a:lnTo>
                    <a:pt x="12956" y="436"/>
                  </a:lnTo>
                  <a:cubicBezTo>
                    <a:pt x="12687" y="270"/>
                    <a:pt x="12438" y="187"/>
                    <a:pt x="12169" y="83"/>
                  </a:cubicBezTo>
                  <a:cubicBezTo>
                    <a:pt x="11920" y="83"/>
                    <a:pt x="11754" y="0"/>
                    <a:pt x="11485"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55"/>
            <p:cNvSpPr/>
            <p:nvPr/>
          </p:nvSpPr>
          <p:spPr>
            <a:xfrm>
              <a:off x="2981850" y="1430150"/>
              <a:ext cx="111975" cy="62725"/>
            </a:xfrm>
            <a:custGeom>
              <a:avLst/>
              <a:gdLst/>
              <a:ahLst/>
              <a:cxnLst/>
              <a:rect l="l" t="t" r="r" b="b"/>
              <a:pathLst>
                <a:path w="4479" h="2509" extrusionOk="0">
                  <a:moveTo>
                    <a:pt x="1555" y="1"/>
                  </a:moveTo>
                  <a:lnTo>
                    <a:pt x="1" y="2073"/>
                  </a:lnTo>
                  <a:lnTo>
                    <a:pt x="1472" y="1804"/>
                  </a:lnTo>
                  <a:lnTo>
                    <a:pt x="2840" y="2509"/>
                  </a:lnTo>
                  <a:lnTo>
                    <a:pt x="3276" y="2073"/>
                  </a:lnTo>
                  <a:lnTo>
                    <a:pt x="4478" y="1555"/>
                  </a:lnTo>
                  <a:lnTo>
                    <a:pt x="155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55"/>
            <p:cNvSpPr/>
            <p:nvPr/>
          </p:nvSpPr>
          <p:spPr>
            <a:xfrm>
              <a:off x="3100525" y="1504300"/>
              <a:ext cx="118700" cy="133675"/>
            </a:xfrm>
            <a:custGeom>
              <a:avLst/>
              <a:gdLst/>
              <a:ahLst/>
              <a:cxnLst/>
              <a:rect l="l" t="t" r="r" b="b"/>
              <a:pathLst>
                <a:path w="4748" h="5347" extrusionOk="0">
                  <a:moveTo>
                    <a:pt x="2567" y="1"/>
                  </a:moveTo>
                  <a:cubicBezTo>
                    <a:pt x="2033" y="1"/>
                    <a:pt x="1542" y="240"/>
                    <a:pt x="1203" y="579"/>
                  </a:cubicBezTo>
                  <a:cubicBezTo>
                    <a:pt x="685" y="911"/>
                    <a:pt x="353" y="1533"/>
                    <a:pt x="166" y="2134"/>
                  </a:cubicBezTo>
                  <a:cubicBezTo>
                    <a:pt x="0" y="2818"/>
                    <a:pt x="83" y="3502"/>
                    <a:pt x="353" y="4124"/>
                  </a:cubicBezTo>
                  <a:cubicBezTo>
                    <a:pt x="602" y="4642"/>
                    <a:pt x="1120" y="5160"/>
                    <a:pt x="1804" y="5326"/>
                  </a:cubicBezTo>
                  <a:cubicBezTo>
                    <a:pt x="1907" y="5340"/>
                    <a:pt x="2011" y="5347"/>
                    <a:pt x="2117" y="5347"/>
                  </a:cubicBezTo>
                  <a:cubicBezTo>
                    <a:pt x="2648" y="5347"/>
                    <a:pt x="3196" y="5171"/>
                    <a:pt x="3628" y="4808"/>
                  </a:cubicBezTo>
                  <a:cubicBezTo>
                    <a:pt x="4063" y="4456"/>
                    <a:pt x="4395" y="3854"/>
                    <a:pt x="4582" y="3170"/>
                  </a:cubicBezTo>
                  <a:cubicBezTo>
                    <a:pt x="4747" y="2569"/>
                    <a:pt x="4665" y="1864"/>
                    <a:pt x="4395" y="1263"/>
                  </a:cubicBezTo>
                  <a:cubicBezTo>
                    <a:pt x="4146" y="745"/>
                    <a:pt x="3628" y="227"/>
                    <a:pt x="3027" y="61"/>
                  </a:cubicBezTo>
                  <a:cubicBezTo>
                    <a:pt x="2872" y="20"/>
                    <a:pt x="2718" y="1"/>
                    <a:pt x="25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55"/>
            <p:cNvSpPr/>
            <p:nvPr/>
          </p:nvSpPr>
          <p:spPr>
            <a:xfrm>
              <a:off x="2821725" y="1678375"/>
              <a:ext cx="114550" cy="97450"/>
            </a:xfrm>
            <a:custGeom>
              <a:avLst/>
              <a:gdLst/>
              <a:ahLst/>
              <a:cxnLst/>
              <a:rect l="l" t="t" r="r" b="b"/>
              <a:pathLst>
                <a:path w="4582" h="3898" extrusionOk="0">
                  <a:moveTo>
                    <a:pt x="0" y="1"/>
                  </a:moveTo>
                  <a:lnTo>
                    <a:pt x="622" y="871"/>
                  </a:lnTo>
                  <a:lnTo>
                    <a:pt x="1306" y="1825"/>
                  </a:lnTo>
                  <a:lnTo>
                    <a:pt x="2944" y="2861"/>
                  </a:lnTo>
                  <a:lnTo>
                    <a:pt x="4581" y="3898"/>
                  </a:lnTo>
                  <a:cubicBezTo>
                    <a:pt x="4416" y="3711"/>
                    <a:pt x="4333" y="3628"/>
                    <a:pt x="4146" y="3463"/>
                  </a:cubicBezTo>
                  <a:cubicBezTo>
                    <a:pt x="4063" y="3380"/>
                    <a:pt x="3980" y="3193"/>
                    <a:pt x="3897" y="3110"/>
                  </a:cubicBezTo>
                  <a:cubicBezTo>
                    <a:pt x="3814" y="2944"/>
                    <a:pt x="3732" y="2758"/>
                    <a:pt x="3628" y="2675"/>
                  </a:cubicBezTo>
                  <a:cubicBezTo>
                    <a:pt x="3628" y="2509"/>
                    <a:pt x="3545" y="2343"/>
                    <a:pt x="3545" y="2157"/>
                  </a:cubicBezTo>
                  <a:cubicBezTo>
                    <a:pt x="3213" y="2074"/>
                    <a:pt x="2861" y="1908"/>
                    <a:pt x="2508" y="1825"/>
                  </a:cubicBezTo>
                  <a:cubicBezTo>
                    <a:pt x="2177" y="1638"/>
                    <a:pt x="1907" y="1473"/>
                    <a:pt x="1555" y="1307"/>
                  </a:cubicBezTo>
                  <a:cubicBezTo>
                    <a:pt x="1472" y="1203"/>
                    <a:pt x="1306" y="1120"/>
                    <a:pt x="1140" y="1037"/>
                  </a:cubicBezTo>
                  <a:cubicBezTo>
                    <a:pt x="1037" y="954"/>
                    <a:pt x="871" y="871"/>
                    <a:pt x="788" y="685"/>
                  </a:cubicBezTo>
                  <a:cubicBezTo>
                    <a:pt x="436" y="519"/>
                    <a:pt x="270" y="270"/>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55"/>
            <p:cNvSpPr/>
            <p:nvPr/>
          </p:nvSpPr>
          <p:spPr>
            <a:xfrm>
              <a:off x="2821725" y="16783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55"/>
            <p:cNvSpPr/>
            <p:nvPr/>
          </p:nvSpPr>
          <p:spPr>
            <a:xfrm>
              <a:off x="2821725" y="1404250"/>
              <a:ext cx="441125" cy="369000"/>
            </a:xfrm>
            <a:custGeom>
              <a:avLst/>
              <a:gdLst/>
              <a:ahLst/>
              <a:cxnLst/>
              <a:rect l="l" t="t" r="r" b="b"/>
              <a:pathLst>
                <a:path w="17645" h="14760" extrusionOk="0">
                  <a:moveTo>
                    <a:pt x="13949" y="244"/>
                  </a:moveTo>
                  <a:cubicBezTo>
                    <a:pt x="14862" y="244"/>
                    <a:pt x="15677" y="853"/>
                    <a:pt x="16028" y="1485"/>
                  </a:cubicBezTo>
                  <a:lnTo>
                    <a:pt x="16028" y="1485"/>
                  </a:lnTo>
                  <a:cubicBezTo>
                    <a:pt x="16006" y="1472"/>
                    <a:pt x="15982" y="1472"/>
                    <a:pt x="15982" y="1472"/>
                  </a:cubicBezTo>
                  <a:cubicBezTo>
                    <a:pt x="15784" y="1235"/>
                    <a:pt x="15481" y="1090"/>
                    <a:pt x="15137" y="1090"/>
                  </a:cubicBezTo>
                  <a:cubicBezTo>
                    <a:pt x="14726" y="1090"/>
                    <a:pt x="14255" y="1296"/>
                    <a:pt x="13827" y="1804"/>
                  </a:cubicBezTo>
                  <a:cubicBezTo>
                    <a:pt x="13391" y="1555"/>
                    <a:pt x="12790" y="1285"/>
                    <a:pt x="12272" y="1037"/>
                  </a:cubicBezTo>
                  <a:cubicBezTo>
                    <a:pt x="12813" y="465"/>
                    <a:pt x="13399" y="244"/>
                    <a:pt x="13949" y="244"/>
                  </a:cubicBezTo>
                  <a:close/>
                  <a:moveTo>
                    <a:pt x="15029" y="1804"/>
                  </a:moveTo>
                  <a:cubicBezTo>
                    <a:pt x="15215" y="1804"/>
                    <a:pt x="15381" y="1907"/>
                    <a:pt x="15547" y="2073"/>
                  </a:cubicBezTo>
                  <a:cubicBezTo>
                    <a:pt x="15464" y="1990"/>
                    <a:pt x="15381" y="1990"/>
                    <a:pt x="15298" y="1990"/>
                  </a:cubicBezTo>
                  <a:cubicBezTo>
                    <a:pt x="15243" y="1990"/>
                    <a:pt x="15188" y="1953"/>
                    <a:pt x="15126" y="1953"/>
                  </a:cubicBezTo>
                  <a:cubicBezTo>
                    <a:pt x="15096" y="1953"/>
                    <a:pt x="15063" y="1962"/>
                    <a:pt x="15029" y="1990"/>
                  </a:cubicBezTo>
                  <a:lnTo>
                    <a:pt x="14780" y="1990"/>
                  </a:lnTo>
                  <a:cubicBezTo>
                    <a:pt x="14697" y="2073"/>
                    <a:pt x="14614" y="2073"/>
                    <a:pt x="14511" y="2156"/>
                  </a:cubicBezTo>
                  <a:cubicBezTo>
                    <a:pt x="14614" y="1990"/>
                    <a:pt x="14780" y="1804"/>
                    <a:pt x="15029" y="1804"/>
                  </a:cubicBezTo>
                  <a:close/>
                  <a:moveTo>
                    <a:pt x="7960" y="954"/>
                  </a:moveTo>
                  <a:lnTo>
                    <a:pt x="10987" y="2591"/>
                  </a:lnTo>
                  <a:lnTo>
                    <a:pt x="9245" y="4664"/>
                  </a:lnTo>
                  <a:lnTo>
                    <a:pt x="9163" y="4581"/>
                  </a:lnTo>
                  <a:lnTo>
                    <a:pt x="6323" y="3109"/>
                  </a:lnTo>
                  <a:lnTo>
                    <a:pt x="7960" y="954"/>
                  </a:lnTo>
                  <a:close/>
                  <a:moveTo>
                    <a:pt x="13653" y="4001"/>
                  </a:moveTo>
                  <a:cubicBezTo>
                    <a:pt x="13827" y="4001"/>
                    <a:pt x="14003" y="4022"/>
                    <a:pt x="14179" y="4063"/>
                  </a:cubicBezTo>
                  <a:cubicBezTo>
                    <a:pt x="14428" y="4146"/>
                    <a:pt x="14780" y="4229"/>
                    <a:pt x="15029" y="4498"/>
                  </a:cubicBezTo>
                  <a:cubicBezTo>
                    <a:pt x="15298" y="4664"/>
                    <a:pt x="15464" y="4913"/>
                    <a:pt x="15651" y="5265"/>
                  </a:cubicBezTo>
                  <a:cubicBezTo>
                    <a:pt x="15982" y="5866"/>
                    <a:pt x="15982" y="6571"/>
                    <a:pt x="15817" y="7255"/>
                  </a:cubicBezTo>
                  <a:cubicBezTo>
                    <a:pt x="15734" y="7856"/>
                    <a:pt x="15298" y="8458"/>
                    <a:pt x="14780" y="8893"/>
                  </a:cubicBezTo>
                  <a:cubicBezTo>
                    <a:pt x="14511" y="9059"/>
                    <a:pt x="14262" y="9245"/>
                    <a:pt x="13909" y="9328"/>
                  </a:cubicBezTo>
                  <a:cubicBezTo>
                    <a:pt x="13744" y="9370"/>
                    <a:pt x="13573" y="9390"/>
                    <a:pt x="13409" y="9390"/>
                  </a:cubicBezTo>
                  <a:cubicBezTo>
                    <a:pt x="13246" y="9390"/>
                    <a:pt x="13091" y="9370"/>
                    <a:pt x="12956" y="9328"/>
                  </a:cubicBezTo>
                  <a:cubicBezTo>
                    <a:pt x="12624" y="9245"/>
                    <a:pt x="12272" y="9059"/>
                    <a:pt x="12023" y="8893"/>
                  </a:cubicBezTo>
                  <a:cubicBezTo>
                    <a:pt x="11754" y="8727"/>
                    <a:pt x="11588" y="8375"/>
                    <a:pt x="11401" y="8126"/>
                  </a:cubicBezTo>
                  <a:cubicBezTo>
                    <a:pt x="11152" y="7504"/>
                    <a:pt x="11070" y="6820"/>
                    <a:pt x="11235" y="6136"/>
                  </a:cubicBezTo>
                  <a:cubicBezTo>
                    <a:pt x="11401" y="5535"/>
                    <a:pt x="11754" y="4913"/>
                    <a:pt x="12272" y="4498"/>
                  </a:cubicBezTo>
                  <a:cubicBezTo>
                    <a:pt x="12541" y="4229"/>
                    <a:pt x="12790" y="4146"/>
                    <a:pt x="13142" y="4063"/>
                  </a:cubicBezTo>
                  <a:cubicBezTo>
                    <a:pt x="13308" y="4022"/>
                    <a:pt x="13479" y="4001"/>
                    <a:pt x="13653" y="4001"/>
                  </a:cubicBezTo>
                  <a:close/>
                  <a:moveTo>
                    <a:pt x="8727" y="166"/>
                  </a:moveTo>
                  <a:lnTo>
                    <a:pt x="12956" y="2239"/>
                  </a:lnTo>
                  <a:cubicBezTo>
                    <a:pt x="13225" y="2156"/>
                    <a:pt x="13474" y="2156"/>
                    <a:pt x="13661" y="2156"/>
                  </a:cubicBezTo>
                  <a:cubicBezTo>
                    <a:pt x="14179" y="2156"/>
                    <a:pt x="14614" y="2239"/>
                    <a:pt x="15029" y="2425"/>
                  </a:cubicBezTo>
                  <a:cubicBezTo>
                    <a:pt x="15215" y="2591"/>
                    <a:pt x="15381" y="2757"/>
                    <a:pt x="15547" y="2840"/>
                  </a:cubicBezTo>
                  <a:cubicBezTo>
                    <a:pt x="15547" y="2840"/>
                    <a:pt x="15547" y="2850"/>
                    <a:pt x="15550" y="2863"/>
                  </a:cubicBezTo>
                  <a:lnTo>
                    <a:pt x="15550" y="2863"/>
                  </a:lnTo>
                  <a:cubicBezTo>
                    <a:pt x="15109" y="2526"/>
                    <a:pt x="14553" y="2307"/>
                    <a:pt x="13994" y="2307"/>
                  </a:cubicBezTo>
                  <a:cubicBezTo>
                    <a:pt x="13910" y="2307"/>
                    <a:pt x="13827" y="2312"/>
                    <a:pt x="13744" y="2322"/>
                  </a:cubicBezTo>
                  <a:cubicBezTo>
                    <a:pt x="13060" y="2425"/>
                    <a:pt x="12355" y="2674"/>
                    <a:pt x="11837" y="3109"/>
                  </a:cubicBezTo>
                  <a:cubicBezTo>
                    <a:pt x="11235" y="3462"/>
                    <a:pt x="10800" y="4063"/>
                    <a:pt x="10365" y="4581"/>
                  </a:cubicBezTo>
                  <a:cubicBezTo>
                    <a:pt x="9950" y="5099"/>
                    <a:pt x="9515" y="5618"/>
                    <a:pt x="8997" y="6136"/>
                  </a:cubicBezTo>
                  <a:cubicBezTo>
                    <a:pt x="7255" y="8292"/>
                    <a:pt x="5535" y="10448"/>
                    <a:pt x="3814" y="12603"/>
                  </a:cubicBezTo>
                  <a:lnTo>
                    <a:pt x="3732" y="12603"/>
                  </a:lnTo>
                  <a:cubicBezTo>
                    <a:pt x="4146" y="12002"/>
                    <a:pt x="4498" y="11484"/>
                    <a:pt x="4934" y="10883"/>
                  </a:cubicBezTo>
                  <a:lnTo>
                    <a:pt x="6136" y="9245"/>
                  </a:lnTo>
                  <a:cubicBezTo>
                    <a:pt x="6571" y="8644"/>
                    <a:pt x="7007" y="8126"/>
                    <a:pt x="7442" y="7608"/>
                  </a:cubicBezTo>
                  <a:lnTo>
                    <a:pt x="8727" y="5949"/>
                  </a:lnTo>
                  <a:cubicBezTo>
                    <a:pt x="9245" y="5431"/>
                    <a:pt x="9681" y="4913"/>
                    <a:pt x="10116" y="4312"/>
                  </a:cubicBezTo>
                  <a:cubicBezTo>
                    <a:pt x="10365" y="4063"/>
                    <a:pt x="10551" y="3794"/>
                    <a:pt x="10800" y="3545"/>
                  </a:cubicBezTo>
                  <a:cubicBezTo>
                    <a:pt x="11070" y="3275"/>
                    <a:pt x="11318" y="3027"/>
                    <a:pt x="11671" y="2840"/>
                  </a:cubicBezTo>
                  <a:cubicBezTo>
                    <a:pt x="11671" y="2840"/>
                    <a:pt x="11754" y="2757"/>
                    <a:pt x="11837" y="2757"/>
                  </a:cubicBezTo>
                  <a:lnTo>
                    <a:pt x="7691" y="767"/>
                  </a:lnTo>
                  <a:cubicBezTo>
                    <a:pt x="8043" y="518"/>
                    <a:pt x="8396" y="352"/>
                    <a:pt x="8727" y="166"/>
                  </a:cubicBezTo>
                  <a:close/>
                  <a:moveTo>
                    <a:pt x="9080" y="0"/>
                  </a:moveTo>
                  <a:cubicBezTo>
                    <a:pt x="8478" y="83"/>
                    <a:pt x="7960" y="352"/>
                    <a:pt x="7442" y="684"/>
                  </a:cubicBezTo>
                  <a:cubicBezTo>
                    <a:pt x="7007" y="1037"/>
                    <a:pt x="6571" y="1472"/>
                    <a:pt x="6219" y="1907"/>
                  </a:cubicBezTo>
                  <a:cubicBezTo>
                    <a:pt x="5887" y="2425"/>
                    <a:pt x="5535" y="2840"/>
                    <a:pt x="5286" y="3358"/>
                  </a:cubicBezTo>
                  <a:lnTo>
                    <a:pt x="4333" y="4830"/>
                  </a:lnTo>
                  <a:lnTo>
                    <a:pt x="519" y="10717"/>
                  </a:lnTo>
                  <a:lnTo>
                    <a:pt x="0" y="10966"/>
                  </a:lnTo>
                  <a:lnTo>
                    <a:pt x="1223" y="11650"/>
                  </a:lnTo>
                  <a:lnTo>
                    <a:pt x="3545" y="13122"/>
                  </a:lnTo>
                  <a:lnTo>
                    <a:pt x="3980" y="13826"/>
                  </a:lnTo>
                  <a:lnTo>
                    <a:pt x="4063" y="13909"/>
                  </a:lnTo>
                  <a:lnTo>
                    <a:pt x="4581" y="14759"/>
                  </a:lnTo>
                  <a:lnTo>
                    <a:pt x="4768" y="14241"/>
                  </a:lnTo>
                  <a:cubicBezTo>
                    <a:pt x="4768" y="14241"/>
                    <a:pt x="6571" y="12603"/>
                    <a:pt x="8396" y="11318"/>
                  </a:cubicBezTo>
                  <a:cubicBezTo>
                    <a:pt x="9238" y="10708"/>
                    <a:pt x="9763" y="10496"/>
                    <a:pt x="10287" y="10496"/>
                  </a:cubicBezTo>
                  <a:cubicBezTo>
                    <a:pt x="10885" y="10496"/>
                    <a:pt x="11481" y="10772"/>
                    <a:pt x="12541" y="11049"/>
                  </a:cubicBezTo>
                  <a:cubicBezTo>
                    <a:pt x="12766" y="11103"/>
                    <a:pt x="12993" y="11129"/>
                    <a:pt x="13219" y="11129"/>
                  </a:cubicBezTo>
                  <a:cubicBezTo>
                    <a:pt x="15487" y="11129"/>
                    <a:pt x="17645" y="8482"/>
                    <a:pt x="16853" y="5182"/>
                  </a:cubicBezTo>
                  <a:cubicBezTo>
                    <a:pt x="16687" y="4312"/>
                    <a:pt x="16335" y="3711"/>
                    <a:pt x="15899" y="3192"/>
                  </a:cubicBezTo>
                  <a:lnTo>
                    <a:pt x="15899" y="3192"/>
                  </a:lnTo>
                  <a:lnTo>
                    <a:pt x="16065" y="3275"/>
                  </a:lnTo>
                  <a:cubicBezTo>
                    <a:pt x="16252" y="3027"/>
                    <a:pt x="16335" y="2674"/>
                    <a:pt x="16335" y="2322"/>
                  </a:cubicBezTo>
                  <a:cubicBezTo>
                    <a:pt x="16335" y="2073"/>
                    <a:pt x="16252" y="1721"/>
                    <a:pt x="16065" y="1555"/>
                  </a:cubicBezTo>
                  <a:cubicBezTo>
                    <a:pt x="16065" y="1535"/>
                    <a:pt x="16060" y="1520"/>
                    <a:pt x="16053" y="1508"/>
                  </a:cubicBezTo>
                  <a:lnTo>
                    <a:pt x="16053" y="1508"/>
                  </a:lnTo>
                  <a:cubicBezTo>
                    <a:pt x="15960" y="1180"/>
                    <a:pt x="15722" y="945"/>
                    <a:pt x="15464" y="767"/>
                  </a:cubicBezTo>
                  <a:cubicBezTo>
                    <a:pt x="15132" y="518"/>
                    <a:pt x="14780" y="249"/>
                    <a:pt x="14428" y="166"/>
                  </a:cubicBezTo>
                  <a:cubicBezTo>
                    <a:pt x="14300" y="142"/>
                    <a:pt x="14174" y="132"/>
                    <a:pt x="14052" y="132"/>
                  </a:cubicBezTo>
                  <a:cubicBezTo>
                    <a:pt x="13755" y="132"/>
                    <a:pt x="13475" y="190"/>
                    <a:pt x="13225" y="249"/>
                  </a:cubicBezTo>
                  <a:cubicBezTo>
                    <a:pt x="12790" y="435"/>
                    <a:pt x="12438" y="684"/>
                    <a:pt x="12189" y="954"/>
                  </a:cubicBezTo>
                  <a:cubicBezTo>
                    <a:pt x="11754" y="767"/>
                    <a:pt x="11318" y="601"/>
                    <a:pt x="10883" y="435"/>
                  </a:cubicBezTo>
                  <a:cubicBezTo>
                    <a:pt x="10551" y="249"/>
                    <a:pt x="10282" y="166"/>
                    <a:pt x="10033" y="83"/>
                  </a:cubicBezTo>
                  <a:cubicBezTo>
                    <a:pt x="9681" y="0"/>
                    <a:pt x="9432" y="0"/>
                    <a:pt x="908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4" name="Google Shape;1554;p55"/>
          <p:cNvGrpSpPr/>
          <p:nvPr/>
        </p:nvGrpSpPr>
        <p:grpSpPr>
          <a:xfrm>
            <a:off x="1314045" y="3958303"/>
            <a:ext cx="838888" cy="838888"/>
            <a:chOff x="6112450" y="2183650"/>
            <a:chExt cx="516175" cy="516175"/>
          </a:xfrm>
        </p:grpSpPr>
        <p:sp>
          <p:nvSpPr>
            <p:cNvPr id="1555" name="Google Shape;1555;p55"/>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6" name="Google Shape;1556;p55"/>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7" name="Google Shape;1557;p55"/>
          <p:cNvGrpSpPr/>
          <p:nvPr/>
        </p:nvGrpSpPr>
        <p:grpSpPr>
          <a:xfrm>
            <a:off x="409800" y="3023185"/>
            <a:ext cx="816191" cy="817135"/>
            <a:chOff x="4743825" y="2261375"/>
            <a:chExt cx="433775" cy="434300"/>
          </a:xfrm>
        </p:grpSpPr>
        <p:sp>
          <p:nvSpPr>
            <p:cNvPr id="1558" name="Google Shape;1558;p55"/>
            <p:cNvSpPr/>
            <p:nvPr/>
          </p:nvSpPr>
          <p:spPr>
            <a:xfrm>
              <a:off x="4743825" y="2261375"/>
              <a:ext cx="433775" cy="434300"/>
            </a:xfrm>
            <a:custGeom>
              <a:avLst/>
              <a:gdLst/>
              <a:ahLst/>
              <a:cxnLst/>
              <a:rect l="l" t="t" r="r" b="b"/>
              <a:pathLst>
                <a:path w="17351" h="17372" extrusionOk="0">
                  <a:moveTo>
                    <a:pt x="8727" y="1"/>
                  </a:moveTo>
                  <a:cubicBezTo>
                    <a:pt x="3877" y="1"/>
                    <a:pt x="0" y="3898"/>
                    <a:pt x="0" y="8728"/>
                  </a:cubicBezTo>
                  <a:cubicBezTo>
                    <a:pt x="0" y="13475"/>
                    <a:pt x="3877" y="17372"/>
                    <a:pt x="8727" y="17372"/>
                  </a:cubicBezTo>
                  <a:cubicBezTo>
                    <a:pt x="13474" y="17372"/>
                    <a:pt x="17350" y="13475"/>
                    <a:pt x="17350" y="8728"/>
                  </a:cubicBezTo>
                  <a:cubicBezTo>
                    <a:pt x="17350" y="3898"/>
                    <a:pt x="13474" y="1"/>
                    <a:pt x="8727"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55"/>
            <p:cNvSpPr/>
            <p:nvPr/>
          </p:nvSpPr>
          <p:spPr>
            <a:xfrm>
              <a:off x="4780600" y="2300250"/>
              <a:ext cx="289200" cy="179325"/>
            </a:xfrm>
            <a:custGeom>
              <a:avLst/>
              <a:gdLst/>
              <a:ahLst/>
              <a:cxnLst/>
              <a:rect l="l" t="t" r="r" b="b"/>
              <a:pathLst>
                <a:path w="11568" h="7173" extrusionOk="0">
                  <a:moveTo>
                    <a:pt x="7256" y="1"/>
                  </a:moveTo>
                  <a:cubicBezTo>
                    <a:pt x="6551" y="1"/>
                    <a:pt x="5950" y="84"/>
                    <a:pt x="5349" y="270"/>
                  </a:cubicBezTo>
                  <a:cubicBezTo>
                    <a:pt x="4043" y="602"/>
                    <a:pt x="3007" y="1203"/>
                    <a:pt x="2157" y="2074"/>
                  </a:cubicBezTo>
                  <a:cubicBezTo>
                    <a:pt x="1286" y="2944"/>
                    <a:pt x="602" y="4064"/>
                    <a:pt x="250" y="5266"/>
                  </a:cubicBezTo>
                  <a:cubicBezTo>
                    <a:pt x="84" y="5867"/>
                    <a:pt x="1" y="6489"/>
                    <a:pt x="1" y="7173"/>
                  </a:cubicBezTo>
                  <a:cubicBezTo>
                    <a:pt x="167" y="6655"/>
                    <a:pt x="333" y="6136"/>
                    <a:pt x="602" y="5701"/>
                  </a:cubicBezTo>
                  <a:lnTo>
                    <a:pt x="602" y="5618"/>
                  </a:lnTo>
                  <a:cubicBezTo>
                    <a:pt x="685" y="5535"/>
                    <a:pt x="685" y="5452"/>
                    <a:pt x="602" y="5349"/>
                  </a:cubicBezTo>
                  <a:cubicBezTo>
                    <a:pt x="602" y="5266"/>
                    <a:pt x="519" y="5183"/>
                    <a:pt x="416" y="5100"/>
                  </a:cubicBezTo>
                  <a:cubicBezTo>
                    <a:pt x="602" y="5100"/>
                    <a:pt x="685" y="5183"/>
                    <a:pt x="768" y="5266"/>
                  </a:cubicBezTo>
                  <a:lnTo>
                    <a:pt x="768" y="5452"/>
                  </a:lnTo>
                  <a:cubicBezTo>
                    <a:pt x="934" y="5266"/>
                    <a:pt x="1037" y="5100"/>
                    <a:pt x="1203" y="4934"/>
                  </a:cubicBezTo>
                  <a:cubicBezTo>
                    <a:pt x="1203" y="4830"/>
                    <a:pt x="1120" y="4665"/>
                    <a:pt x="1120" y="4499"/>
                  </a:cubicBezTo>
                  <a:cubicBezTo>
                    <a:pt x="1120" y="4416"/>
                    <a:pt x="1037" y="4229"/>
                    <a:pt x="934" y="4146"/>
                  </a:cubicBezTo>
                  <a:lnTo>
                    <a:pt x="934" y="4146"/>
                  </a:lnTo>
                  <a:cubicBezTo>
                    <a:pt x="1120" y="4229"/>
                    <a:pt x="1203" y="4312"/>
                    <a:pt x="1286" y="4499"/>
                  </a:cubicBezTo>
                  <a:cubicBezTo>
                    <a:pt x="1286" y="4582"/>
                    <a:pt x="1286" y="4665"/>
                    <a:pt x="1369" y="4748"/>
                  </a:cubicBezTo>
                  <a:cubicBezTo>
                    <a:pt x="1452" y="4582"/>
                    <a:pt x="1639" y="4416"/>
                    <a:pt x="1804" y="4312"/>
                  </a:cubicBezTo>
                  <a:cubicBezTo>
                    <a:pt x="1887" y="4146"/>
                    <a:pt x="1887" y="4064"/>
                    <a:pt x="1887" y="3898"/>
                  </a:cubicBezTo>
                  <a:cubicBezTo>
                    <a:pt x="1887" y="3711"/>
                    <a:pt x="1804" y="3628"/>
                    <a:pt x="1721" y="3462"/>
                  </a:cubicBezTo>
                  <a:lnTo>
                    <a:pt x="1721" y="3462"/>
                  </a:lnTo>
                  <a:cubicBezTo>
                    <a:pt x="1887" y="3545"/>
                    <a:pt x="1970" y="3711"/>
                    <a:pt x="2074" y="3898"/>
                  </a:cubicBezTo>
                  <a:lnTo>
                    <a:pt x="2074" y="4146"/>
                  </a:lnTo>
                  <a:cubicBezTo>
                    <a:pt x="2240" y="4064"/>
                    <a:pt x="2406" y="3981"/>
                    <a:pt x="2675" y="3898"/>
                  </a:cubicBezTo>
                  <a:lnTo>
                    <a:pt x="2675" y="3794"/>
                  </a:lnTo>
                  <a:cubicBezTo>
                    <a:pt x="2675" y="3711"/>
                    <a:pt x="2758" y="3545"/>
                    <a:pt x="2758" y="3462"/>
                  </a:cubicBezTo>
                  <a:cubicBezTo>
                    <a:pt x="2841" y="3276"/>
                    <a:pt x="2758" y="3110"/>
                    <a:pt x="2758" y="3027"/>
                  </a:cubicBezTo>
                  <a:lnTo>
                    <a:pt x="2758" y="3027"/>
                  </a:lnTo>
                  <a:cubicBezTo>
                    <a:pt x="2841" y="3110"/>
                    <a:pt x="2924" y="3276"/>
                    <a:pt x="2924" y="3462"/>
                  </a:cubicBezTo>
                  <a:cubicBezTo>
                    <a:pt x="2924" y="3545"/>
                    <a:pt x="2924" y="3628"/>
                    <a:pt x="2841" y="3794"/>
                  </a:cubicBezTo>
                  <a:cubicBezTo>
                    <a:pt x="3110" y="3711"/>
                    <a:pt x="3359" y="3628"/>
                    <a:pt x="3629" y="3545"/>
                  </a:cubicBezTo>
                  <a:cubicBezTo>
                    <a:pt x="3711" y="3462"/>
                    <a:pt x="3711" y="3462"/>
                    <a:pt x="3711" y="3379"/>
                  </a:cubicBezTo>
                  <a:cubicBezTo>
                    <a:pt x="3794" y="3276"/>
                    <a:pt x="3794" y="3276"/>
                    <a:pt x="3794" y="3193"/>
                  </a:cubicBezTo>
                  <a:cubicBezTo>
                    <a:pt x="3877" y="3110"/>
                    <a:pt x="3877" y="2944"/>
                    <a:pt x="3794" y="2758"/>
                  </a:cubicBezTo>
                  <a:lnTo>
                    <a:pt x="3794" y="2758"/>
                  </a:lnTo>
                  <a:cubicBezTo>
                    <a:pt x="3877" y="2944"/>
                    <a:pt x="3960" y="3027"/>
                    <a:pt x="3960" y="3193"/>
                  </a:cubicBezTo>
                  <a:cubicBezTo>
                    <a:pt x="3960" y="3276"/>
                    <a:pt x="3960" y="3379"/>
                    <a:pt x="3877" y="3462"/>
                  </a:cubicBezTo>
                  <a:lnTo>
                    <a:pt x="3877" y="3545"/>
                  </a:lnTo>
                  <a:cubicBezTo>
                    <a:pt x="4147" y="3462"/>
                    <a:pt x="4395" y="3462"/>
                    <a:pt x="4665" y="3462"/>
                  </a:cubicBezTo>
                  <a:lnTo>
                    <a:pt x="4748" y="3379"/>
                  </a:lnTo>
                  <a:cubicBezTo>
                    <a:pt x="4831" y="3379"/>
                    <a:pt x="4831" y="3276"/>
                    <a:pt x="4914" y="3276"/>
                  </a:cubicBezTo>
                  <a:cubicBezTo>
                    <a:pt x="4914" y="3193"/>
                    <a:pt x="4914" y="3193"/>
                    <a:pt x="4997" y="3110"/>
                  </a:cubicBezTo>
                  <a:cubicBezTo>
                    <a:pt x="5080" y="3027"/>
                    <a:pt x="5080" y="2861"/>
                    <a:pt x="5080" y="2758"/>
                  </a:cubicBezTo>
                  <a:cubicBezTo>
                    <a:pt x="5183" y="2861"/>
                    <a:pt x="5183" y="3027"/>
                    <a:pt x="5080" y="3193"/>
                  </a:cubicBezTo>
                  <a:cubicBezTo>
                    <a:pt x="5080" y="3193"/>
                    <a:pt x="5080" y="3276"/>
                    <a:pt x="4997" y="3379"/>
                  </a:cubicBezTo>
                  <a:lnTo>
                    <a:pt x="5784" y="3379"/>
                  </a:lnTo>
                  <a:lnTo>
                    <a:pt x="5867" y="3276"/>
                  </a:lnTo>
                  <a:cubicBezTo>
                    <a:pt x="5867" y="3276"/>
                    <a:pt x="5950" y="3193"/>
                    <a:pt x="6033" y="3110"/>
                  </a:cubicBezTo>
                  <a:cubicBezTo>
                    <a:pt x="6033" y="3027"/>
                    <a:pt x="6116" y="2861"/>
                    <a:pt x="6116" y="2758"/>
                  </a:cubicBezTo>
                  <a:cubicBezTo>
                    <a:pt x="6220" y="2861"/>
                    <a:pt x="6220" y="3027"/>
                    <a:pt x="6116" y="3110"/>
                  </a:cubicBezTo>
                  <a:cubicBezTo>
                    <a:pt x="6116" y="3193"/>
                    <a:pt x="6116" y="3276"/>
                    <a:pt x="6033" y="3379"/>
                  </a:cubicBezTo>
                  <a:lnTo>
                    <a:pt x="7070" y="3379"/>
                  </a:lnTo>
                  <a:lnTo>
                    <a:pt x="7070" y="3276"/>
                  </a:lnTo>
                  <a:cubicBezTo>
                    <a:pt x="7152" y="3276"/>
                    <a:pt x="7152" y="3193"/>
                    <a:pt x="7152" y="3193"/>
                  </a:cubicBezTo>
                  <a:cubicBezTo>
                    <a:pt x="7256" y="3110"/>
                    <a:pt x="7256" y="2944"/>
                    <a:pt x="7339" y="2861"/>
                  </a:cubicBezTo>
                  <a:lnTo>
                    <a:pt x="7339" y="3193"/>
                  </a:lnTo>
                  <a:cubicBezTo>
                    <a:pt x="7339" y="3276"/>
                    <a:pt x="7256" y="3276"/>
                    <a:pt x="7256" y="3379"/>
                  </a:cubicBezTo>
                  <a:lnTo>
                    <a:pt x="8106" y="3379"/>
                  </a:lnTo>
                  <a:cubicBezTo>
                    <a:pt x="8293" y="3193"/>
                    <a:pt x="8375" y="2944"/>
                    <a:pt x="8293" y="2675"/>
                  </a:cubicBezTo>
                  <a:lnTo>
                    <a:pt x="8293" y="2675"/>
                  </a:lnTo>
                  <a:cubicBezTo>
                    <a:pt x="8375" y="2758"/>
                    <a:pt x="8375" y="2944"/>
                    <a:pt x="8375" y="3110"/>
                  </a:cubicBezTo>
                  <a:cubicBezTo>
                    <a:pt x="8375" y="3193"/>
                    <a:pt x="8293" y="3276"/>
                    <a:pt x="8293" y="3276"/>
                  </a:cubicBezTo>
                  <a:lnTo>
                    <a:pt x="8894" y="3276"/>
                  </a:lnTo>
                  <a:cubicBezTo>
                    <a:pt x="8977" y="3276"/>
                    <a:pt x="9060" y="3193"/>
                    <a:pt x="9225" y="3193"/>
                  </a:cubicBezTo>
                  <a:cubicBezTo>
                    <a:pt x="9225" y="3110"/>
                    <a:pt x="9329" y="2944"/>
                    <a:pt x="9329" y="2758"/>
                  </a:cubicBezTo>
                  <a:cubicBezTo>
                    <a:pt x="9329" y="2592"/>
                    <a:pt x="9329" y="2426"/>
                    <a:pt x="9225" y="2239"/>
                  </a:cubicBezTo>
                  <a:lnTo>
                    <a:pt x="9225" y="2239"/>
                  </a:lnTo>
                  <a:cubicBezTo>
                    <a:pt x="9412" y="2426"/>
                    <a:pt x="9495" y="2592"/>
                    <a:pt x="9495" y="2758"/>
                  </a:cubicBezTo>
                  <a:cubicBezTo>
                    <a:pt x="9495" y="2944"/>
                    <a:pt x="9495" y="3027"/>
                    <a:pt x="9412" y="3193"/>
                  </a:cubicBezTo>
                  <a:cubicBezTo>
                    <a:pt x="9661" y="3110"/>
                    <a:pt x="9930" y="3027"/>
                    <a:pt x="10179" y="2944"/>
                  </a:cubicBezTo>
                  <a:cubicBezTo>
                    <a:pt x="10262" y="2861"/>
                    <a:pt x="10262" y="2758"/>
                    <a:pt x="10262" y="2758"/>
                  </a:cubicBezTo>
                  <a:lnTo>
                    <a:pt x="10262" y="2509"/>
                  </a:lnTo>
                  <a:cubicBezTo>
                    <a:pt x="10262" y="2343"/>
                    <a:pt x="10179" y="2156"/>
                    <a:pt x="10096" y="1991"/>
                  </a:cubicBezTo>
                  <a:lnTo>
                    <a:pt x="10096" y="1991"/>
                  </a:lnTo>
                  <a:cubicBezTo>
                    <a:pt x="10262" y="2074"/>
                    <a:pt x="10365" y="2239"/>
                    <a:pt x="10448" y="2426"/>
                  </a:cubicBezTo>
                  <a:lnTo>
                    <a:pt x="10448" y="2758"/>
                  </a:lnTo>
                  <a:lnTo>
                    <a:pt x="10448" y="2861"/>
                  </a:lnTo>
                  <a:lnTo>
                    <a:pt x="10531" y="2758"/>
                  </a:lnTo>
                  <a:cubicBezTo>
                    <a:pt x="10780" y="2675"/>
                    <a:pt x="11049" y="2509"/>
                    <a:pt x="11132" y="2343"/>
                  </a:cubicBezTo>
                  <a:lnTo>
                    <a:pt x="11132" y="2239"/>
                  </a:lnTo>
                  <a:lnTo>
                    <a:pt x="11132" y="2074"/>
                  </a:lnTo>
                  <a:cubicBezTo>
                    <a:pt x="11132" y="1991"/>
                    <a:pt x="11132" y="1908"/>
                    <a:pt x="11049" y="1825"/>
                  </a:cubicBezTo>
                  <a:cubicBezTo>
                    <a:pt x="11049" y="1721"/>
                    <a:pt x="10967" y="1555"/>
                    <a:pt x="10884" y="1472"/>
                  </a:cubicBezTo>
                  <a:cubicBezTo>
                    <a:pt x="10967" y="1472"/>
                    <a:pt x="11132" y="1638"/>
                    <a:pt x="11215" y="1721"/>
                  </a:cubicBezTo>
                  <a:cubicBezTo>
                    <a:pt x="11298" y="1825"/>
                    <a:pt x="11298" y="1908"/>
                    <a:pt x="11298" y="2074"/>
                  </a:cubicBezTo>
                  <a:cubicBezTo>
                    <a:pt x="11485" y="1825"/>
                    <a:pt x="11485" y="1638"/>
                    <a:pt x="11568" y="1472"/>
                  </a:cubicBezTo>
                  <a:cubicBezTo>
                    <a:pt x="10780" y="871"/>
                    <a:pt x="10013" y="519"/>
                    <a:pt x="9142" y="270"/>
                  </a:cubicBezTo>
                  <a:cubicBezTo>
                    <a:pt x="8541" y="84"/>
                    <a:pt x="7857" y="1"/>
                    <a:pt x="725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55"/>
            <p:cNvSpPr/>
            <p:nvPr/>
          </p:nvSpPr>
          <p:spPr>
            <a:xfrm>
              <a:off x="4780600" y="2337050"/>
              <a:ext cx="360200" cy="295925"/>
            </a:xfrm>
            <a:custGeom>
              <a:avLst/>
              <a:gdLst/>
              <a:ahLst/>
              <a:cxnLst/>
              <a:rect l="l" t="t" r="r" b="b"/>
              <a:pathLst>
                <a:path w="14408" h="11837" extrusionOk="0">
                  <a:moveTo>
                    <a:pt x="11568" y="0"/>
                  </a:moveTo>
                  <a:cubicBezTo>
                    <a:pt x="11568" y="166"/>
                    <a:pt x="11485" y="436"/>
                    <a:pt x="11402" y="684"/>
                  </a:cubicBezTo>
                  <a:lnTo>
                    <a:pt x="11651" y="684"/>
                  </a:lnTo>
                  <a:cubicBezTo>
                    <a:pt x="11734" y="684"/>
                    <a:pt x="11920" y="684"/>
                    <a:pt x="12003" y="767"/>
                  </a:cubicBezTo>
                  <a:lnTo>
                    <a:pt x="11651" y="767"/>
                  </a:lnTo>
                  <a:cubicBezTo>
                    <a:pt x="11485" y="871"/>
                    <a:pt x="11402" y="871"/>
                    <a:pt x="11298" y="871"/>
                  </a:cubicBezTo>
                  <a:lnTo>
                    <a:pt x="11215" y="871"/>
                  </a:lnTo>
                  <a:cubicBezTo>
                    <a:pt x="11132" y="1120"/>
                    <a:pt x="10884" y="1286"/>
                    <a:pt x="10697" y="1472"/>
                  </a:cubicBezTo>
                  <a:lnTo>
                    <a:pt x="10780" y="1472"/>
                  </a:lnTo>
                  <a:cubicBezTo>
                    <a:pt x="10967" y="1472"/>
                    <a:pt x="11132" y="1555"/>
                    <a:pt x="11298" y="1638"/>
                  </a:cubicBezTo>
                  <a:cubicBezTo>
                    <a:pt x="11132" y="1638"/>
                    <a:pt x="10967" y="1638"/>
                    <a:pt x="10780" y="1555"/>
                  </a:cubicBezTo>
                  <a:cubicBezTo>
                    <a:pt x="10614" y="1555"/>
                    <a:pt x="10448" y="1555"/>
                    <a:pt x="10365" y="1638"/>
                  </a:cubicBezTo>
                  <a:lnTo>
                    <a:pt x="10262" y="1638"/>
                  </a:lnTo>
                  <a:cubicBezTo>
                    <a:pt x="10013" y="1721"/>
                    <a:pt x="9847" y="1804"/>
                    <a:pt x="9578" y="1907"/>
                  </a:cubicBezTo>
                  <a:cubicBezTo>
                    <a:pt x="9661" y="1907"/>
                    <a:pt x="9661" y="1907"/>
                    <a:pt x="9744" y="1990"/>
                  </a:cubicBezTo>
                  <a:cubicBezTo>
                    <a:pt x="9847" y="2073"/>
                    <a:pt x="9930" y="2156"/>
                    <a:pt x="10013" y="2322"/>
                  </a:cubicBezTo>
                  <a:cubicBezTo>
                    <a:pt x="9930" y="2239"/>
                    <a:pt x="9744" y="2156"/>
                    <a:pt x="9661" y="2073"/>
                  </a:cubicBezTo>
                  <a:cubicBezTo>
                    <a:pt x="9578" y="2073"/>
                    <a:pt x="9495" y="1990"/>
                    <a:pt x="9412" y="1990"/>
                  </a:cubicBezTo>
                  <a:lnTo>
                    <a:pt x="8894" y="1990"/>
                  </a:lnTo>
                  <a:cubicBezTo>
                    <a:pt x="8707" y="1990"/>
                    <a:pt x="8541" y="2073"/>
                    <a:pt x="8293" y="2073"/>
                  </a:cubicBezTo>
                  <a:cubicBezTo>
                    <a:pt x="8375" y="2156"/>
                    <a:pt x="8375" y="2156"/>
                    <a:pt x="8458" y="2239"/>
                  </a:cubicBezTo>
                  <a:cubicBezTo>
                    <a:pt x="8541" y="2426"/>
                    <a:pt x="8624" y="2509"/>
                    <a:pt x="8624" y="2674"/>
                  </a:cubicBezTo>
                  <a:cubicBezTo>
                    <a:pt x="8541" y="2426"/>
                    <a:pt x="8293" y="2239"/>
                    <a:pt x="8023" y="2073"/>
                  </a:cubicBezTo>
                  <a:lnTo>
                    <a:pt x="7152" y="2073"/>
                  </a:lnTo>
                  <a:cubicBezTo>
                    <a:pt x="7256" y="2156"/>
                    <a:pt x="7339" y="2239"/>
                    <a:pt x="7339" y="2322"/>
                  </a:cubicBezTo>
                  <a:cubicBezTo>
                    <a:pt x="7422" y="2509"/>
                    <a:pt x="7422" y="2674"/>
                    <a:pt x="7422" y="2840"/>
                  </a:cubicBezTo>
                  <a:cubicBezTo>
                    <a:pt x="7339" y="2509"/>
                    <a:pt x="7152" y="2322"/>
                    <a:pt x="6987" y="2073"/>
                  </a:cubicBezTo>
                  <a:lnTo>
                    <a:pt x="6033" y="2073"/>
                  </a:lnTo>
                  <a:cubicBezTo>
                    <a:pt x="6033" y="2156"/>
                    <a:pt x="6116" y="2239"/>
                    <a:pt x="6116" y="2322"/>
                  </a:cubicBezTo>
                  <a:cubicBezTo>
                    <a:pt x="6116" y="2509"/>
                    <a:pt x="6116" y="2674"/>
                    <a:pt x="6033" y="2840"/>
                  </a:cubicBezTo>
                  <a:cubicBezTo>
                    <a:pt x="5950" y="2509"/>
                    <a:pt x="5950" y="2239"/>
                    <a:pt x="5867" y="1990"/>
                  </a:cubicBezTo>
                  <a:lnTo>
                    <a:pt x="4914" y="1990"/>
                  </a:lnTo>
                  <a:cubicBezTo>
                    <a:pt x="4997" y="2156"/>
                    <a:pt x="4997" y="2239"/>
                    <a:pt x="4997" y="2426"/>
                  </a:cubicBezTo>
                  <a:cubicBezTo>
                    <a:pt x="4997" y="2592"/>
                    <a:pt x="4997" y="2674"/>
                    <a:pt x="4914" y="2840"/>
                  </a:cubicBezTo>
                  <a:lnTo>
                    <a:pt x="4914" y="2426"/>
                  </a:lnTo>
                  <a:cubicBezTo>
                    <a:pt x="4831" y="2322"/>
                    <a:pt x="4748" y="2156"/>
                    <a:pt x="4748" y="2073"/>
                  </a:cubicBezTo>
                  <a:lnTo>
                    <a:pt x="4748" y="1990"/>
                  </a:lnTo>
                  <a:cubicBezTo>
                    <a:pt x="4395" y="2073"/>
                    <a:pt x="4147" y="2073"/>
                    <a:pt x="3794" y="2156"/>
                  </a:cubicBezTo>
                  <a:cubicBezTo>
                    <a:pt x="3877" y="2239"/>
                    <a:pt x="3877" y="2426"/>
                    <a:pt x="3877" y="2509"/>
                  </a:cubicBezTo>
                  <a:cubicBezTo>
                    <a:pt x="3877" y="2674"/>
                    <a:pt x="3877" y="2840"/>
                    <a:pt x="3794" y="2944"/>
                  </a:cubicBezTo>
                  <a:cubicBezTo>
                    <a:pt x="3794" y="2840"/>
                    <a:pt x="3794" y="2674"/>
                    <a:pt x="3711" y="2592"/>
                  </a:cubicBezTo>
                  <a:cubicBezTo>
                    <a:pt x="3711" y="2426"/>
                    <a:pt x="3629" y="2322"/>
                    <a:pt x="3629" y="2156"/>
                  </a:cubicBezTo>
                  <a:cubicBezTo>
                    <a:pt x="3359" y="2239"/>
                    <a:pt x="3110" y="2322"/>
                    <a:pt x="2841" y="2426"/>
                  </a:cubicBezTo>
                  <a:cubicBezTo>
                    <a:pt x="2924" y="2509"/>
                    <a:pt x="2924" y="2592"/>
                    <a:pt x="3007" y="2757"/>
                  </a:cubicBezTo>
                  <a:lnTo>
                    <a:pt x="3007" y="3193"/>
                  </a:lnTo>
                  <a:cubicBezTo>
                    <a:pt x="2924" y="3027"/>
                    <a:pt x="2924" y="2944"/>
                    <a:pt x="2841" y="2757"/>
                  </a:cubicBezTo>
                  <a:cubicBezTo>
                    <a:pt x="2758" y="2674"/>
                    <a:pt x="2758" y="2592"/>
                    <a:pt x="2675" y="2509"/>
                  </a:cubicBezTo>
                  <a:cubicBezTo>
                    <a:pt x="2488" y="2592"/>
                    <a:pt x="2240" y="2757"/>
                    <a:pt x="2074" y="2840"/>
                  </a:cubicBezTo>
                  <a:cubicBezTo>
                    <a:pt x="2157" y="2944"/>
                    <a:pt x="2240" y="3027"/>
                    <a:pt x="2323" y="3110"/>
                  </a:cubicBezTo>
                  <a:cubicBezTo>
                    <a:pt x="2406" y="3276"/>
                    <a:pt x="2406" y="3462"/>
                    <a:pt x="2406" y="3628"/>
                  </a:cubicBezTo>
                  <a:cubicBezTo>
                    <a:pt x="2323" y="3462"/>
                    <a:pt x="2240" y="3358"/>
                    <a:pt x="2157" y="3193"/>
                  </a:cubicBezTo>
                  <a:cubicBezTo>
                    <a:pt x="2074" y="3110"/>
                    <a:pt x="1970" y="3027"/>
                    <a:pt x="1887" y="2944"/>
                  </a:cubicBezTo>
                  <a:cubicBezTo>
                    <a:pt x="1721" y="3110"/>
                    <a:pt x="1556" y="3276"/>
                    <a:pt x="1369" y="3462"/>
                  </a:cubicBezTo>
                  <a:cubicBezTo>
                    <a:pt x="1452" y="3545"/>
                    <a:pt x="1556" y="3628"/>
                    <a:pt x="1639" y="3711"/>
                  </a:cubicBezTo>
                  <a:cubicBezTo>
                    <a:pt x="1721" y="3877"/>
                    <a:pt x="1804" y="4063"/>
                    <a:pt x="1804" y="4229"/>
                  </a:cubicBezTo>
                  <a:cubicBezTo>
                    <a:pt x="1721" y="4063"/>
                    <a:pt x="1639" y="3980"/>
                    <a:pt x="1556" y="3877"/>
                  </a:cubicBezTo>
                  <a:cubicBezTo>
                    <a:pt x="1452" y="3794"/>
                    <a:pt x="1369" y="3711"/>
                    <a:pt x="1286" y="3628"/>
                  </a:cubicBezTo>
                  <a:cubicBezTo>
                    <a:pt x="1120" y="3794"/>
                    <a:pt x="934" y="3980"/>
                    <a:pt x="851" y="4146"/>
                  </a:cubicBezTo>
                  <a:cubicBezTo>
                    <a:pt x="934" y="4229"/>
                    <a:pt x="1037" y="4312"/>
                    <a:pt x="1120" y="4395"/>
                  </a:cubicBezTo>
                  <a:cubicBezTo>
                    <a:pt x="1203" y="4499"/>
                    <a:pt x="1286" y="4582"/>
                    <a:pt x="1286" y="4747"/>
                  </a:cubicBezTo>
                  <a:lnTo>
                    <a:pt x="1037" y="4499"/>
                  </a:lnTo>
                  <a:cubicBezTo>
                    <a:pt x="934" y="4395"/>
                    <a:pt x="851" y="4395"/>
                    <a:pt x="768" y="4312"/>
                  </a:cubicBezTo>
                  <a:cubicBezTo>
                    <a:pt x="602" y="4582"/>
                    <a:pt x="519" y="4830"/>
                    <a:pt x="333" y="5100"/>
                  </a:cubicBezTo>
                  <a:cubicBezTo>
                    <a:pt x="416" y="5100"/>
                    <a:pt x="519" y="5100"/>
                    <a:pt x="602" y="5183"/>
                  </a:cubicBezTo>
                  <a:cubicBezTo>
                    <a:pt x="685" y="5183"/>
                    <a:pt x="768" y="5266"/>
                    <a:pt x="851" y="5348"/>
                  </a:cubicBezTo>
                  <a:cubicBezTo>
                    <a:pt x="734" y="5290"/>
                    <a:pt x="564" y="5231"/>
                    <a:pt x="417" y="5231"/>
                  </a:cubicBezTo>
                  <a:cubicBezTo>
                    <a:pt x="356" y="5231"/>
                    <a:pt x="298" y="5241"/>
                    <a:pt x="250" y="5266"/>
                  </a:cubicBezTo>
                  <a:cubicBezTo>
                    <a:pt x="167" y="5348"/>
                    <a:pt x="84" y="5535"/>
                    <a:pt x="84" y="5701"/>
                  </a:cubicBezTo>
                  <a:lnTo>
                    <a:pt x="1" y="5701"/>
                  </a:lnTo>
                  <a:cubicBezTo>
                    <a:pt x="1" y="5784"/>
                    <a:pt x="1" y="5867"/>
                    <a:pt x="84" y="5950"/>
                  </a:cubicBezTo>
                  <a:lnTo>
                    <a:pt x="416" y="5950"/>
                  </a:lnTo>
                  <a:cubicBezTo>
                    <a:pt x="519" y="6053"/>
                    <a:pt x="602" y="6053"/>
                    <a:pt x="685" y="6136"/>
                  </a:cubicBezTo>
                  <a:cubicBezTo>
                    <a:pt x="630" y="6109"/>
                    <a:pt x="563" y="6099"/>
                    <a:pt x="492" y="6099"/>
                  </a:cubicBezTo>
                  <a:cubicBezTo>
                    <a:pt x="351" y="6099"/>
                    <a:pt x="195" y="6136"/>
                    <a:pt x="84" y="6136"/>
                  </a:cubicBezTo>
                  <a:lnTo>
                    <a:pt x="84" y="6136"/>
                  </a:lnTo>
                  <a:cubicBezTo>
                    <a:pt x="84" y="6109"/>
                    <a:pt x="84" y="6081"/>
                    <a:pt x="84" y="6053"/>
                  </a:cubicBezTo>
                  <a:lnTo>
                    <a:pt x="84" y="6136"/>
                  </a:lnTo>
                  <a:cubicBezTo>
                    <a:pt x="84" y="6136"/>
                    <a:pt x="84" y="6136"/>
                    <a:pt x="84" y="6136"/>
                  </a:cubicBezTo>
                  <a:lnTo>
                    <a:pt x="84" y="6136"/>
                  </a:lnTo>
                  <a:cubicBezTo>
                    <a:pt x="92" y="6702"/>
                    <a:pt x="171" y="7193"/>
                    <a:pt x="250" y="7608"/>
                  </a:cubicBezTo>
                  <a:cubicBezTo>
                    <a:pt x="602" y="8893"/>
                    <a:pt x="1286" y="9930"/>
                    <a:pt x="2157" y="10800"/>
                  </a:cubicBezTo>
                  <a:cubicBezTo>
                    <a:pt x="2323" y="11049"/>
                    <a:pt x="2592" y="11236"/>
                    <a:pt x="2841" y="11401"/>
                  </a:cubicBezTo>
                  <a:cubicBezTo>
                    <a:pt x="2924" y="11236"/>
                    <a:pt x="3007" y="11049"/>
                    <a:pt x="3007" y="10883"/>
                  </a:cubicBezTo>
                  <a:lnTo>
                    <a:pt x="3007" y="11484"/>
                  </a:lnTo>
                  <a:lnTo>
                    <a:pt x="2924" y="11484"/>
                  </a:lnTo>
                  <a:cubicBezTo>
                    <a:pt x="3007" y="11567"/>
                    <a:pt x="3193" y="11754"/>
                    <a:pt x="3359" y="11837"/>
                  </a:cubicBezTo>
                  <a:lnTo>
                    <a:pt x="3794" y="11837"/>
                  </a:lnTo>
                  <a:cubicBezTo>
                    <a:pt x="3877" y="11650"/>
                    <a:pt x="3960" y="11567"/>
                    <a:pt x="3960" y="11401"/>
                  </a:cubicBezTo>
                  <a:cubicBezTo>
                    <a:pt x="4043" y="11319"/>
                    <a:pt x="4043" y="11134"/>
                    <a:pt x="3962" y="10969"/>
                  </a:cubicBezTo>
                  <a:lnTo>
                    <a:pt x="3962" y="10969"/>
                  </a:lnTo>
                  <a:cubicBezTo>
                    <a:pt x="4043" y="11134"/>
                    <a:pt x="4043" y="11319"/>
                    <a:pt x="4043" y="11401"/>
                  </a:cubicBezTo>
                  <a:cubicBezTo>
                    <a:pt x="4043" y="11567"/>
                    <a:pt x="4043" y="11650"/>
                    <a:pt x="3960" y="11837"/>
                  </a:cubicBezTo>
                  <a:lnTo>
                    <a:pt x="4997" y="11837"/>
                  </a:lnTo>
                  <a:cubicBezTo>
                    <a:pt x="4997" y="11754"/>
                    <a:pt x="4997" y="11650"/>
                    <a:pt x="5080" y="11567"/>
                  </a:cubicBezTo>
                  <a:lnTo>
                    <a:pt x="5080" y="11401"/>
                  </a:lnTo>
                  <a:cubicBezTo>
                    <a:pt x="5183" y="11236"/>
                    <a:pt x="5080" y="11049"/>
                    <a:pt x="5080" y="10883"/>
                  </a:cubicBezTo>
                  <a:lnTo>
                    <a:pt x="5080" y="10883"/>
                  </a:lnTo>
                  <a:cubicBezTo>
                    <a:pt x="5183" y="10966"/>
                    <a:pt x="5266" y="11236"/>
                    <a:pt x="5266" y="11401"/>
                  </a:cubicBezTo>
                  <a:lnTo>
                    <a:pt x="5266" y="11650"/>
                  </a:lnTo>
                  <a:lnTo>
                    <a:pt x="5183" y="11754"/>
                  </a:lnTo>
                  <a:cubicBezTo>
                    <a:pt x="5515" y="11754"/>
                    <a:pt x="5867" y="11650"/>
                    <a:pt x="6116" y="11567"/>
                  </a:cubicBezTo>
                  <a:cubicBezTo>
                    <a:pt x="6220" y="11401"/>
                    <a:pt x="6220" y="11236"/>
                    <a:pt x="6220" y="11132"/>
                  </a:cubicBezTo>
                  <a:cubicBezTo>
                    <a:pt x="6220" y="10966"/>
                    <a:pt x="6220" y="10800"/>
                    <a:pt x="6116" y="10614"/>
                  </a:cubicBezTo>
                  <a:lnTo>
                    <a:pt x="6116" y="10614"/>
                  </a:lnTo>
                  <a:cubicBezTo>
                    <a:pt x="6220" y="10717"/>
                    <a:pt x="6303" y="10883"/>
                    <a:pt x="6385" y="11049"/>
                  </a:cubicBezTo>
                  <a:lnTo>
                    <a:pt x="6385" y="11401"/>
                  </a:lnTo>
                  <a:lnTo>
                    <a:pt x="6385" y="11484"/>
                  </a:lnTo>
                  <a:cubicBezTo>
                    <a:pt x="6385" y="11484"/>
                    <a:pt x="6468" y="11484"/>
                    <a:pt x="6551" y="11401"/>
                  </a:cubicBezTo>
                  <a:cubicBezTo>
                    <a:pt x="6738" y="11318"/>
                    <a:pt x="6987" y="11236"/>
                    <a:pt x="7256" y="11132"/>
                  </a:cubicBezTo>
                  <a:lnTo>
                    <a:pt x="7256" y="10614"/>
                  </a:lnTo>
                  <a:cubicBezTo>
                    <a:pt x="7256" y="10448"/>
                    <a:pt x="7152" y="10282"/>
                    <a:pt x="7070" y="10095"/>
                  </a:cubicBezTo>
                  <a:lnTo>
                    <a:pt x="7070" y="10095"/>
                  </a:lnTo>
                  <a:cubicBezTo>
                    <a:pt x="7256" y="10199"/>
                    <a:pt x="7339" y="10365"/>
                    <a:pt x="7422" y="10531"/>
                  </a:cubicBezTo>
                  <a:lnTo>
                    <a:pt x="7422" y="10966"/>
                  </a:lnTo>
                  <a:cubicBezTo>
                    <a:pt x="7671" y="10883"/>
                    <a:pt x="7940" y="10717"/>
                    <a:pt x="8189" y="10531"/>
                  </a:cubicBezTo>
                  <a:lnTo>
                    <a:pt x="8189" y="10448"/>
                  </a:lnTo>
                  <a:cubicBezTo>
                    <a:pt x="8189" y="10282"/>
                    <a:pt x="8106" y="10095"/>
                    <a:pt x="8106" y="9930"/>
                  </a:cubicBezTo>
                  <a:cubicBezTo>
                    <a:pt x="8106" y="9764"/>
                    <a:pt x="8023" y="9681"/>
                    <a:pt x="7940" y="9494"/>
                  </a:cubicBezTo>
                  <a:lnTo>
                    <a:pt x="7940" y="9494"/>
                  </a:lnTo>
                  <a:cubicBezTo>
                    <a:pt x="8106" y="9577"/>
                    <a:pt x="8189" y="9764"/>
                    <a:pt x="8293" y="9930"/>
                  </a:cubicBezTo>
                  <a:cubicBezTo>
                    <a:pt x="8293" y="10013"/>
                    <a:pt x="8375" y="10199"/>
                    <a:pt x="8375" y="10365"/>
                  </a:cubicBezTo>
                  <a:cubicBezTo>
                    <a:pt x="8541" y="10095"/>
                    <a:pt x="8811" y="9930"/>
                    <a:pt x="8977" y="9681"/>
                  </a:cubicBezTo>
                  <a:cubicBezTo>
                    <a:pt x="8977" y="9577"/>
                    <a:pt x="8977" y="9411"/>
                    <a:pt x="8894" y="9246"/>
                  </a:cubicBezTo>
                  <a:cubicBezTo>
                    <a:pt x="8811" y="9163"/>
                    <a:pt x="8707" y="8976"/>
                    <a:pt x="8624" y="8893"/>
                  </a:cubicBezTo>
                  <a:cubicBezTo>
                    <a:pt x="8811" y="8893"/>
                    <a:pt x="8894" y="9059"/>
                    <a:pt x="8977" y="9163"/>
                  </a:cubicBezTo>
                  <a:cubicBezTo>
                    <a:pt x="9060" y="9328"/>
                    <a:pt x="9142" y="9411"/>
                    <a:pt x="9142" y="9494"/>
                  </a:cubicBezTo>
                  <a:cubicBezTo>
                    <a:pt x="9329" y="9328"/>
                    <a:pt x="9495" y="9163"/>
                    <a:pt x="9661" y="8893"/>
                  </a:cubicBezTo>
                  <a:cubicBezTo>
                    <a:pt x="9661" y="8810"/>
                    <a:pt x="9578" y="8644"/>
                    <a:pt x="9578" y="8541"/>
                  </a:cubicBezTo>
                  <a:cubicBezTo>
                    <a:pt x="9495" y="8375"/>
                    <a:pt x="9412" y="8209"/>
                    <a:pt x="9329" y="8126"/>
                  </a:cubicBezTo>
                  <a:lnTo>
                    <a:pt x="9329" y="8126"/>
                  </a:lnTo>
                  <a:cubicBezTo>
                    <a:pt x="9495" y="8209"/>
                    <a:pt x="9578" y="8292"/>
                    <a:pt x="9661" y="8458"/>
                  </a:cubicBezTo>
                  <a:cubicBezTo>
                    <a:pt x="9744" y="8541"/>
                    <a:pt x="9847" y="8644"/>
                    <a:pt x="9847" y="8727"/>
                  </a:cubicBezTo>
                  <a:lnTo>
                    <a:pt x="10179" y="8375"/>
                  </a:lnTo>
                  <a:lnTo>
                    <a:pt x="10262" y="8292"/>
                  </a:lnTo>
                  <a:cubicBezTo>
                    <a:pt x="10262" y="8023"/>
                    <a:pt x="10262" y="7857"/>
                    <a:pt x="10179" y="7691"/>
                  </a:cubicBezTo>
                  <a:cubicBezTo>
                    <a:pt x="10179" y="7421"/>
                    <a:pt x="10096" y="7256"/>
                    <a:pt x="10013" y="6986"/>
                  </a:cubicBezTo>
                  <a:lnTo>
                    <a:pt x="10013" y="6986"/>
                  </a:lnTo>
                  <a:cubicBezTo>
                    <a:pt x="10179" y="7173"/>
                    <a:pt x="10262" y="7421"/>
                    <a:pt x="10365" y="7608"/>
                  </a:cubicBezTo>
                  <a:cubicBezTo>
                    <a:pt x="10448" y="7774"/>
                    <a:pt x="10448" y="7940"/>
                    <a:pt x="10448" y="8126"/>
                  </a:cubicBezTo>
                  <a:cubicBezTo>
                    <a:pt x="10614" y="7857"/>
                    <a:pt x="10884" y="7691"/>
                    <a:pt x="11049" y="7504"/>
                  </a:cubicBezTo>
                  <a:lnTo>
                    <a:pt x="11049" y="6986"/>
                  </a:lnTo>
                  <a:cubicBezTo>
                    <a:pt x="11049" y="6820"/>
                    <a:pt x="11049" y="6654"/>
                    <a:pt x="10967" y="6468"/>
                  </a:cubicBezTo>
                  <a:lnTo>
                    <a:pt x="10967" y="6468"/>
                  </a:lnTo>
                  <a:cubicBezTo>
                    <a:pt x="11049" y="6572"/>
                    <a:pt x="11132" y="6654"/>
                    <a:pt x="11132" y="6737"/>
                  </a:cubicBezTo>
                  <a:cubicBezTo>
                    <a:pt x="11132" y="6820"/>
                    <a:pt x="11215" y="6903"/>
                    <a:pt x="11215" y="6986"/>
                  </a:cubicBezTo>
                  <a:lnTo>
                    <a:pt x="11215" y="7338"/>
                  </a:lnTo>
                  <a:cubicBezTo>
                    <a:pt x="11298" y="7338"/>
                    <a:pt x="11298" y="7256"/>
                    <a:pt x="11402" y="7256"/>
                  </a:cubicBezTo>
                  <a:cubicBezTo>
                    <a:pt x="11568" y="7090"/>
                    <a:pt x="11734" y="6986"/>
                    <a:pt x="12003" y="6820"/>
                  </a:cubicBezTo>
                  <a:lnTo>
                    <a:pt x="12003" y="6385"/>
                  </a:lnTo>
                  <a:cubicBezTo>
                    <a:pt x="12003" y="6219"/>
                    <a:pt x="12003" y="6053"/>
                    <a:pt x="11920" y="5867"/>
                  </a:cubicBezTo>
                  <a:lnTo>
                    <a:pt x="11920" y="5867"/>
                  </a:lnTo>
                  <a:cubicBezTo>
                    <a:pt x="12086" y="6053"/>
                    <a:pt x="12169" y="6219"/>
                    <a:pt x="12169" y="6385"/>
                  </a:cubicBezTo>
                  <a:lnTo>
                    <a:pt x="12169" y="6737"/>
                  </a:lnTo>
                  <a:cubicBezTo>
                    <a:pt x="12335" y="6654"/>
                    <a:pt x="12604" y="6468"/>
                    <a:pt x="12770" y="6385"/>
                  </a:cubicBezTo>
                  <a:cubicBezTo>
                    <a:pt x="12853" y="6385"/>
                    <a:pt x="12853" y="6302"/>
                    <a:pt x="12853" y="6219"/>
                  </a:cubicBezTo>
                  <a:cubicBezTo>
                    <a:pt x="12853" y="6219"/>
                    <a:pt x="12957" y="6136"/>
                    <a:pt x="12957" y="6053"/>
                  </a:cubicBezTo>
                  <a:cubicBezTo>
                    <a:pt x="12957" y="5950"/>
                    <a:pt x="12853" y="5784"/>
                    <a:pt x="12853" y="5618"/>
                  </a:cubicBezTo>
                  <a:lnTo>
                    <a:pt x="12853" y="5618"/>
                  </a:lnTo>
                  <a:cubicBezTo>
                    <a:pt x="12957" y="5784"/>
                    <a:pt x="13039" y="5867"/>
                    <a:pt x="13039" y="6053"/>
                  </a:cubicBezTo>
                  <a:cubicBezTo>
                    <a:pt x="13122" y="6136"/>
                    <a:pt x="13122" y="6219"/>
                    <a:pt x="13039" y="6302"/>
                  </a:cubicBezTo>
                  <a:lnTo>
                    <a:pt x="13039" y="6385"/>
                  </a:lnTo>
                  <a:cubicBezTo>
                    <a:pt x="13205" y="6302"/>
                    <a:pt x="13371" y="6219"/>
                    <a:pt x="13641" y="6219"/>
                  </a:cubicBezTo>
                  <a:cubicBezTo>
                    <a:pt x="13641" y="6136"/>
                    <a:pt x="13724" y="6053"/>
                    <a:pt x="13724" y="5867"/>
                  </a:cubicBezTo>
                  <a:cubicBezTo>
                    <a:pt x="13724" y="5784"/>
                    <a:pt x="13724" y="5701"/>
                    <a:pt x="13806" y="5535"/>
                  </a:cubicBezTo>
                  <a:cubicBezTo>
                    <a:pt x="13806" y="5618"/>
                    <a:pt x="13889" y="5784"/>
                    <a:pt x="13889" y="5950"/>
                  </a:cubicBezTo>
                  <a:cubicBezTo>
                    <a:pt x="13889" y="6053"/>
                    <a:pt x="13806" y="6136"/>
                    <a:pt x="13806" y="6219"/>
                  </a:cubicBezTo>
                  <a:cubicBezTo>
                    <a:pt x="13993" y="6219"/>
                    <a:pt x="14242" y="6302"/>
                    <a:pt x="14408" y="6385"/>
                  </a:cubicBezTo>
                  <a:lnTo>
                    <a:pt x="14408" y="5701"/>
                  </a:lnTo>
                  <a:cubicBezTo>
                    <a:pt x="14408" y="5100"/>
                    <a:pt x="14325" y="4395"/>
                    <a:pt x="14159" y="3794"/>
                  </a:cubicBezTo>
                  <a:cubicBezTo>
                    <a:pt x="13806" y="2592"/>
                    <a:pt x="13205" y="1472"/>
                    <a:pt x="12335" y="602"/>
                  </a:cubicBezTo>
                  <a:cubicBezTo>
                    <a:pt x="12086" y="436"/>
                    <a:pt x="11816" y="166"/>
                    <a:pt x="115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55"/>
            <p:cNvSpPr/>
            <p:nvPr/>
          </p:nvSpPr>
          <p:spPr>
            <a:xfrm>
              <a:off x="4864575" y="2494600"/>
              <a:ext cx="276225" cy="166375"/>
            </a:xfrm>
            <a:custGeom>
              <a:avLst/>
              <a:gdLst/>
              <a:ahLst/>
              <a:cxnLst/>
              <a:rect l="l" t="t" r="r" b="b"/>
              <a:pathLst>
                <a:path w="11049" h="6655" extrusionOk="0">
                  <a:moveTo>
                    <a:pt x="10282" y="0"/>
                  </a:moveTo>
                  <a:cubicBezTo>
                    <a:pt x="10012" y="83"/>
                    <a:pt x="9846" y="83"/>
                    <a:pt x="9680" y="166"/>
                  </a:cubicBezTo>
                  <a:cubicBezTo>
                    <a:pt x="9763" y="270"/>
                    <a:pt x="9846" y="352"/>
                    <a:pt x="9846" y="352"/>
                  </a:cubicBezTo>
                  <a:cubicBezTo>
                    <a:pt x="9929" y="435"/>
                    <a:pt x="10012" y="601"/>
                    <a:pt x="10012" y="684"/>
                  </a:cubicBezTo>
                  <a:cubicBezTo>
                    <a:pt x="9846" y="518"/>
                    <a:pt x="9680" y="435"/>
                    <a:pt x="9494" y="270"/>
                  </a:cubicBezTo>
                  <a:cubicBezTo>
                    <a:pt x="9245" y="352"/>
                    <a:pt x="9079" y="518"/>
                    <a:pt x="8893" y="601"/>
                  </a:cubicBezTo>
                  <a:cubicBezTo>
                    <a:pt x="8976" y="601"/>
                    <a:pt x="8976" y="684"/>
                    <a:pt x="9079" y="684"/>
                  </a:cubicBezTo>
                  <a:cubicBezTo>
                    <a:pt x="9079" y="871"/>
                    <a:pt x="9162" y="954"/>
                    <a:pt x="9162" y="1036"/>
                  </a:cubicBezTo>
                  <a:cubicBezTo>
                    <a:pt x="9079" y="954"/>
                    <a:pt x="8976" y="871"/>
                    <a:pt x="8976" y="871"/>
                  </a:cubicBezTo>
                  <a:cubicBezTo>
                    <a:pt x="8893" y="788"/>
                    <a:pt x="8810" y="788"/>
                    <a:pt x="8810" y="788"/>
                  </a:cubicBezTo>
                  <a:cubicBezTo>
                    <a:pt x="8810" y="684"/>
                    <a:pt x="8727" y="684"/>
                    <a:pt x="8727" y="684"/>
                  </a:cubicBezTo>
                  <a:cubicBezTo>
                    <a:pt x="8561" y="871"/>
                    <a:pt x="8375" y="954"/>
                    <a:pt x="8126" y="1119"/>
                  </a:cubicBezTo>
                  <a:lnTo>
                    <a:pt x="8043" y="1202"/>
                  </a:lnTo>
                  <a:cubicBezTo>
                    <a:pt x="8126" y="1202"/>
                    <a:pt x="8209" y="1306"/>
                    <a:pt x="8292" y="1306"/>
                  </a:cubicBezTo>
                  <a:cubicBezTo>
                    <a:pt x="8375" y="1389"/>
                    <a:pt x="8457" y="1555"/>
                    <a:pt x="8561" y="1638"/>
                  </a:cubicBezTo>
                  <a:cubicBezTo>
                    <a:pt x="8457" y="1555"/>
                    <a:pt x="8292" y="1472"/>
                    <a:pt x="8209" y="1472"/>
                  </a:cubicBezTo>
                  <a:cubicBezTo>
                    <a:pt x="8126" y="1389"/>
                    <a:pt x="7939" y="1389"/>
                    <a:pt x="7856" y="1389"/>
                  </a:cubicBezTo>
                  <a:cubicBezTo>
                    <a:pt x="7608" y="1555"/>
                    <a:pt x="7421" y="1721"/>
                    <a:pt x="7255" y="1990"/>
                  </a:cubicBezTo>
                  <a:cubicBezTo>
                    <a:pt x="7338" y="1990"/>
                    <a:pt x="7421" y="1990"/>
                    <a:pt x="7525" y="2073"/>
                  </a:cubicBezTo>
                  <a:cubicBezTo>
                    <a:pt x="7608" y="2156"/>
                    <a:pt x="7773" y="2239"/>
                    <a:pt x="7856" y="2342"/>
                  </a:cubicBezTo>
                  <a:cubicBezTo>
                    <a:pt x="7690" y="2239"/>
                    <a:pt x="7608" y="2239"/>
                    <a:pt x="7421" y="2156"/>
                  </a:cubicBezTo>
                  <a:cubicBezTo>
                    <a:pt x="7338" y="2156"/>
                    <a:pt x="7172" y="2156"/>
                    <a:pt x="7089" y="2073"/>
                  </a:cubicBezTo>
                  <a:lnTo>
                    <a:pt x="7006" y="2156"/>
                  </a:lnTo>
                  <a:lnTo>
                    <a:pt x="6571" y="2591"/>
                  </a:lnTo>
                  <a:cubicBezTo>
                    <a:pt x="6654" y="2591"/>
                    <a:pt x="6737" y="2674"/>
                    <a:pt x="6820" y="2674"/>
                  </a:cubicBezTo>
                  <a:cubicBezTo>
                    <a:pt x="7006" y="2757"/>
                    <a:pt x="7089" y="2861"/>
                    <a:pt x="7172" y="3026"/>
                  </a:cubicBezTo>
                  <a:cubicBezTo>
                    <a:pt x="6903" y="2861"/>
                    <a:pt x="6654" y="2757"/>
                    <a:pt x="6488" y="2757"/>
                  </a:cubicBezTo>
                  <a:cubicBezTo>
                    <a:pt x="6302" y="2944"/>
                    <a:pt x="6136" y="3109"/>
                    <a:pt x="5970" y="3275"/>
                  </a:cubicBezTo>
                  <a:lnTo>
                    <a:pt x="6219" y="3275"/>
                  </a:lnTo>
                  <a:cubicBezTo>
                    <a:pt x="6385" y="3379"/>
                    <a:pt x="6571" y="3462"/>
                    <a:pt x="6654" y="3545"/>
                  </a:cubicBezTo>
                  <a:cubicBezTo>
                    <a:pt x="6488" y="3545"/>
                    <a:pt x="6385" y="3462"/>
                    <a:pt x="6219" y="3462"/>
                  </a:cubicBezTo>
                  <a:lnTo>
                    <a:pt x="5701" y="3462"/>
                  </a:lnTo>
                  <a:cubicBezTo>
                    <a:pt x="5535" y="3711"/>
                    <a:pt x="5265" y="3897"/>
                    <a:pt x="5016" y="4063"/>
                  </a:cubicBezTo>
                  <a:cubicBezTo>
                    <a:pt x="5182" y="4063"/>
                    <a:pt x="5265" y="4146"/>
                    <a:pt x="5348" y="4146"/>
                  </a:cubicBezTo>
                  <a:cubicBezTo>
                    <a:pt x="5535" y="4229"/>
                    <a:pt x="5701" y="4312"/>
                    <a:pt x="5783" y="4415"/>
                  </a:cubicBezTo>
                  <a:cubicBezTo>
                    <a:pt x="5452" y="4312"/>
                    <a:pt x="5182" y="4312"/>
                    <a:pt x="4934" y="4229"/>
                  </a:cubicBezTo>
                  <a:lnTo>
                    <a:pt x="4830" y="4229"/>
                  </a:lnTo>
                  <a:cubicBezTo>
                    <a:pt x="4581" y="4415"/>
                    <a:pt x="4415" y="4581"/>
                    <a:pt x="4146" y="4747"/>
                  </a:cubicBezTo>
                  <a:cubicBezTo>
                    <a:pt x="4229" y="4747"/>
                    <a:pt x="4312" y="4747"/>
                    <a:pt x="4415" y="4830"/>
                  </a:cubicBezTo>
                  <a:cubicBezTo>
                    <a:pt x="4498" y="4830"/>
                    <a:pt x="4664" y="4934"/>
                    <a:pt x="4747" y="5099"/>
                  </a:cubicBezTo>
                  <a:cubicBezTo>
                    <a:pt x="4581" y="5016"/>
                    <a:pt x="4498" y="5016"/>
                    <a:pt x="4312" y="4934"/>
                  </a:cubicBezTo>
                  <a:lnTo>
                    <a:pt x="3897" y="4934"/>
                  </a:lnTo>
                  <a:cubicBezTo>
                    <a:pt x="3711" y="5016"/>
                    <a:pt x="3462" y="5182"/>
                    <a:pt x="3192" y="5265"/>
                  </a:cubicBezTo>
                  <a:cubicBezTo>
                    <a:pt x="3192" y="5348"/>
                    <a:pt x="3275" y="5348"/>
                    <a:pt x="3379" y="5348"/>
                  </a:cubicBezTo>
                  <a:cubicBezTo>
                    <a:pt x="3545" y="5452"/>
                    <a:pt x="3628" y="5535"/>
                    <a:pt x="3711" y="5701"/>
                  </a:cubicBezTo>
                  <a:cubicBezTo>
                    <a:pt x="3545" y="5618"/>
                    <a:pt x="3462" y="5535"/>
                    <a:pt x="3275" y="5535"/>
                  </a:cubicBezTo>
                  <a:cubicBezTo>
                    <a:pt x="3192" y="5452"/>
                    <a:pt x="3026" y="5452"/>
                    <a:pt x="2861" y="5452"/>
                  </a:cubicBezTo>
                  <a:cubicBezTo>
                    <a:pt x="2591" y="5535"/>
                    <a:pt x="2239" y="5535"/>
                    <a:pt x="1907" y="5618"/>
                  </a:cubicBezTo>
                  <a:cubicBezTo>
                    <a:pt x="1990" y="5618"/>
                    <a:pt x="2073" y="5701"/>
                    <a:pt x="2073" y="5701"/>
                  </a:cubicBezTo>
                  <a:lnTo>
                    <a:pt x="2425" y="6053"/>
                  </a:lnTo>
                  <a:cubicBezTo>
                    <a:pt x="2342" y="5970"/>
                    <a:pt x="2156" y="5970"/>
                    <a:pt x="2073" y="5866"/>
                  </a:cubicBezTo>
                  <a:lnTo>
                    <a:pt x="1638" y="5618"/>
                  </a:lnTo>
                  <a:cubicBezTo>
                    <a:pt x="1486" y="5642"/>
                    <a:pt x="1327" y="5652"/>
                    <a:pt x="1165" y="5652"/>
                  </a:cubicBezTo>
                  <a:cubicBezTo>
                    <a:pt x="774" y="5652"/>
                    <a:pt x="366" y="5593"/>
                    <a:pt x="0" y="5535"/>
                  </a:cubicBezTo>
                  <a:lnTo>
                    <a:pt x="0" y="5535"/>
                  </a:lnTo>
                  <a:cubicBezTo>
                    <a:pt x="601" y="5866"/>
                    <a:pt x="1306" y="6219"/>
                    <a:pt x="1990" y="6385"/>
                  </a:cubicBezTo>
                  <a:cubicBezTo>
                    <a:pt x="2591" y="6571"/>
                    <a:pt x="3192" y="6654"/>
                    <a:pt x="3897" y="6654"/>
                  </a:cubicBezTo>
                  <a:cubicBezTo>
                    <a:pt x="4498" y="6654"/>
                    <a:pt x="5182" y="6571"/>
                    <a:pt x="5783" y="6385"/>
                  </a:cubicBezTo>
                  <a:cubicBezTo>
                    <a:pt x="7006" y="6053"/>
                    <a:pt x="8126" y="5348"/>
                    <a:pt x="8976" y="4498"/>
                  </a:cubicBezTo>
                  <a:cubicBezTo>
                    <a:pt x="9846" y="3628"/>
                    <a:pt x="10447" y="2591"/>
                    <a:pt x="10800" y="1306"/>
                  </a:cubicBezTo>
                  <a:cubicBezTo>
                    <a:pt x="10883" y="954"/>
                    <a:pt x="10966" y="518"/>
                    <a:pt x="11049" y="166"/>
                  </a:cubicBezTo>
                  <a:cubicBezTo>
                    <a:pt x="10883" y="83"/>
                    <a:pt x="10717" y="0"/>
                    <a:pt x="10530" y="0"/>
                  </a:cubicBezTo>
                  <a:cubicBezTo>
                    <a:pt x="10530" y="83"/>
                    <a:pt x="10634" y="83"/>
                    <a:pt x="10634" y="166"/>
                  </a:cubicBezTo>
                  <a:cubicBezTo>
                    <a:pt x="10717" y="270"/>
                    <a:pt x="10717" y="435"/>
                    <a:pt x="10717" y="518"/>
                  </a:cubicBezTo>
                  <a:cubicBezTo>
                    <a:pt x="10634" y="435"/>
                    <a:pt x="10530" y="352"/>
                    <a:pt x="10530" y="270"/>
                  </a:cubicBezTo>
                  <a:cubicBezTo>
                    <a:pt x="10447" y="166"/>
                    <a:pt x="10365" y="83"/>
                    <a:pt x="10282" y="83"/>
                  </a:cubicBezTo>
                  <a:lnTo>
                    <a:pt x="1028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655884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38"/>
          <p:cNvSpPr/>
          <p:nvPr/>
        </p:nvSpPr>
        <p:spPr>
          <a:xfrm>
            <a:off x="1024475" y="3553975"/>
            <a:ext cx="2929800" cy="7698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6" name="Google Shape;496;p38"/>
          <p:cNvGrpSpPr/>
          <p:nvPr/>
        </p:nvGrpSpPr>
        <p:grpSpPr>
          <a:xfrm>
            <a:off x="837588" y="1578229"/>
            <a:ext cx="1210386" cy="1210386"/>
            <a:chOff x="2830275" y="1222375"/>
            <a:chExt cx="793800" cy="793800"/>
          </a:xfrm>
        </p:grpSpPr>
        <p:sp>
          <p:nvSpPr>
            <p:cNvPr id="497" name="Google Shape;497;p38"/>
            <p:cNvSpPr/>
            <p:nvPr/>
          </p:nvSpPr>
          <p:spPr>
            <a:xfrm>
              <a:off x="2830275" y="1222375"/>
              <a:ext cx="793800" cy="793800"/>
            </a:xfrm>
            <a:prstGeom prst="ellipse">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38"/>
            <p:cNvSpPr/>
            <p:nvPr/>
          </p:nvSpPr>
          <p:spPr>
            <a:xfrm>
              <a:off x="2879450" y="1271675"/>
              <a:ext cx="695100" cy="6951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9" name="Google Shape;499;p38"/>
          <p:cNvSpPr txBox="1">
            <a:spLocks noGrp="1"/>
          </p:cNvSpPr>
          <p:nvPr>
            <p:ph type="title"/>
          </p:nvPr>
        </p:nvSpPr>
        <p:spPr>
          <a:xfrm>
            <a:off x="912074" y="2936700"/>
            <a:ext cx="4010881" cy="561000"/>
          </a:xfrm>
          <a:prstGeom prst="rect">
            <a:avLst/>
          </a:prstGeom>
        </p:spPr>
        <p:txBody>
          <a:bodyPr spcFirstLastPara="1" wrap="square" lIns="91425" tIns="91425" rIns="91425" bIns="91425" anchor="b" anchorCtr="0">
            <a:noAutofit/>
          </a:bodyPr>
          <a:lstStyle/>
          <a:p>
            <a:pPr lvl="0"/>
            <a:r>
              <a:rPr lang="hr-HR" dirty="0"/>
              <a:t>ŠEVENINŠKI SUSTAV</a:t>
            </a:r>
            <a:endParaRPr dirty="0"/>
          </a:p>
        </p:txBody>
      </p:sp>
      <p:sp>
        <p:nvSpPr>
          <p:cNvPr id="500" name="Google Shape;500;p38"/>
          <p:cNvSpPr txBox="1">
            <a:spLocks noGrp="1"/>
          </p:cNvSpPr>
          <p:nvPr>
            <p:ph type="body" idx="1"/>
          </p:nvPr>
        </p:nvSpPr>
        <p:spPr>
          <a:xfrm>
            <a:off x="1164125" y="3586550"/>
            <a:ext cx="2650500" cy="650100"/>
          </a:xfrm>
          <a:prstGeom prst="rect">
            <a:avLst/>
          </a:prstGeom>
        </p:spPr>
        <p:txBody>
          <a:bodyPr spcFirstLastPara="1" wrap="square" lIns="91425" tIns="91425" rIns="91425" bIns="91425" anchor="t" anchorCtr="0">
            <a:noAutofit/>
          </a:bodyPr>
          <a:lstStyle/>
          <a:p>
            <a:pPr marL="0" lvl="0" indent="0">
              <a:buSzPts val="1100"/>
              <a:buNone/>
            </a:pPr>
            <a:r>
              <a:rPr lang="hr-HR" dirty="0"/>
              <a:t>Svako sa svakim iz protivničke ekipe</a:t>
            </a:r>
          </a:p>
        </p:txBody>
      </p:sp>
      <p:sp>
        <p:nvSpPr>
          <p:cNvPr id="501" name="Google Shape;501;p38"/>
          <p:cNvSpPr txBox="1">
            <a:spLocks noGrp="1"/>
          </p:cNvSpPr>
          <p:nvPr>
            <p:ph type="title" idx="2"/>
          </p:nvPr>
        </p:nvSpPr>
        <p:spPr>
          <a:xfrm>
            <a:off x="912075" y="1752475"/>
            <a:ext cx="1061400" cy="719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0</a:t>
            </a:r>
            <a:r>
              <a:rPr lang="hr-HR" dirty="0"/>
              <a:t>2</a:t>
            </a:r>
            <a:endParaRPr dirty="0"/>
          </a:p>
        </p:txBody>
      </p:sp>
      <p:grpSp>
        <p:nvGrpSpPr>
          <p:cNvPr id="502" name="Google Shape;502;p38"/>
          <p:cNvGrpSpPr/>
          <p:nvPr/>
        </p:nvGrpSpPr>
        <p:grpSpPr>
          <a:xfrm>
            <a:off x="7206258" y="467739"/>
            <a:ext cx="1217749" cy="1347021"/>
            <a:chOff x="6211950" y="1227000"/>
            <a:chExt cx="527050" cy="583025"/>
          </a:xfrm>
        </p:grpSpPr>
        <p:sp>
          <p:nvSpPr>
            <p:cNvPr id="503" name="Google Shape;503;p38"/>
            <p:cNvSpPr/>
            <p:nvPr/>
          </p:nvSpPr>
          <p:spPr>
            <a:xfrm>
              <a:off x="6211950" y="1227000"/>
              <a:ext cx="527050" cy="583025"/>
            </a:xfrm>
            <a:custGeom>
              <a:avLst/>
              <a:gdLst/>
              <a:ahLst/>
              <a:cxnLst/>
              <a:rect l="l" t="t" r="r" b="b"/>
              <a:pathLst>
                <a:path w="21082" h="23321" extrusionOk="0">
                  <a:moveTo>
                    <a:pt x="8209" y="1"/>
                  </a:moveTo>
                  <a:lnTo>
                    <a:pt x="6385" y="1908"/>
                  </a:lnTo>
                  <a:lnTo>
                    <a:pt x="6053" y="2343"/>
                  </a:lnTo>
                  <a:cubicBezTo>
                    <a:pt x="5618" y="2861"/>
                    <a:pt x="5183" y="3463"/>
                    <a:pt x="4747" y="4064"/>
                  </a:cubicBezTo>
                  <a:cubicBezTo>
                    <a:pt x="4312" y="4851"/>
                    <a:pt x="3898" y="5618"/>
                    <a:pt x="3628" y="6572"/>
                  </a:cubicBezTo>
                  <a:cubicBezTo>
                    <a:pt x="3276" y="8044"/>
                    <a:pt x="3110" y="9598"/>
                    <a:pt x="3276" y="11402"/>
                  </a:cubicBezTo>
                  <a:lnTo>
                    <a:pt x="3027" y="12189"/>
                  </a:lnTo>
                  <a:lnTo>
                    <a:pt x="3027" y="12107"/>
                  </a:lnTo>
                  <a:lnTo>
                    <a:pt x="2073" y="15630"/>
                  </a:lnTo>
                  <a:lnTo>
                    <a:pt x="1120" y="16936"/>
                  </a:lnTo>
                  <a:cubicBezTo>
                    <a:pt x="685" y="17455"/>
                    <a:pt x="0" y="18574"/>
                    <a:pt x="83" y="19880"/>
                  </a:cubicBezTo>
                  <a:cubicBezTo>
                    <a:pt x="166" y="20916"/>
                    <a:pt x="685" y="21766"/>
                    <a:pt x="1638" y="22471"/>
                  </a:cubicBezTo>
                  <a:cubicBezTo>
                    <a:pt x="2343" y="22989"/>
                    <a:pt x="3110" y="23321"/>
                    <a:pt x="3898" y="23321"/>
                  </a:cubicBezTo>
                  <a:cubicBezTo>
                    <a:pt x="5535" y="23321"/>
                    <a:pt x="6654" y="22119"/>
                    <a:pt x="7173" y="21435"/>
                  </a:cubicBezTo>
                  <a:lnTo>
                    <a:pt x="7421" y="21082"/>
                  </a:lnTo>
                  <a:lnTo>
                    <a:pt x="8043" y="20212"/>
                  </a:lnTo>
                  <a:lnTo>
                    <a:pt x="8292" y="20129"/>
                  </a:lnTo>
                  <a:lnTo>
                    <a:pt x="11754" y="17973"/>
                  </a:lnTo>
                  <a:cubicBezTo>
                    <a:pt x="12085" y="17973"/>
                    <a:pt x="12355" y="17973"/>
                    <a:pt x="12790" y="17890"/>
                  </a:cubicBezTo>
                  <a:cubicBezTo>
                    <a:pt x="13308" y="17807"/>
                    <a:pt x="13744" y="17703"/>
                    <a:pt x="14158" y="17620"/>
                  </a:cubicBezTo>
                  <a:cubicBezTo>
                    <a:pt x="15029" y="17372"/>
                    <a:pt x="15900" y="16936"/>
                    <a:pt x="16750" y="16335"/>
                  </a:cubicBezTo>
                  <a:cubicBezTo>
                    <a:pt x="17537" y="15817"/>
                    <a:pt x="18221" y="15216"/>
                    <a:pt x="18822" y="14511"/>
                  </a:cubicBezTo>
                  <a:cubicBezTo>
                    <a:pt x="19175" y="14179"/>
                    <a:pt x="19444" y="13827"/>
                    <a:pt x="19693" y="13392"/>
                  </a:cubicBezTo>
                  <a:cubicBezTo>
                    <a:pt x="19962" y="13039"/>
                    <a:pt x="20211" y="12625"/>
                    <a:pt x="20377" y="12189"/>
                  </a:cubicBezTo>
                  <a:lnTo>
                    <a:pt x="20729" y="11588"/>
                  </a:lnTo>
                  <a:lnTo>
                    <a:pt x="21082" y="10448"/>
                  </a:lnTo>
                  <a:lnTo>
                    <a:pt x="19444" y="10282"/>
                  </a:lnTo>
                  <a:cubicBezTo>
                    <a:pt x="19341" y="10199"/>
                    <a:pt x="19175" y="10199"/>
                    <a:pt x="19092" y="10199"/>
                  </a:cubicBezTo>
                  <a:lnTo>
                    <a:pt x="19092" y="10117"/>
                  </a:lnTo>
                  <a:lnTo>
                    <a:pt x="19776" y="7857"/>
                  </a:lnTo>
                  <a:lnTo>
                    <a:pt x="18221" y="7774"/>
                  </a:lnTo>
                  <a:lnTo>
                    <a:pt x="18055" y="7774"/>
                  </a:lnTo>
                  <a:lnTo>
                    <a:pt x="17620" y="7691"/>
                  </a:lnTo>
                  <a:lnTo>
                    <a:pt x="17620" y="7442"/>
                  </a:lnTo>
                  <a:lnTo>
                    <a:pt x="17973" y="5183"/>
                  </a:lnTo>
                  <a:lnTo>
                    <a:pt x="15630" y="5183"/>
                  </a:lnTo>
                  <a:cubicBezTo>
                    <a:pt x="15381" y="5183"/>
                    <a:pt x="15195" y="5266"/>
                    <a:pt x="14946" y="5266"/>
                  </a:cubicBezTo>
                  <a:cubicBezTo>
                    <a:pt x="14594" y="5370"/>
                    <a:pt x="14345" y="5453"/>
                    <a:pt x="14075" y="5535"/>
                  </a:cubicBezTo>
                  <a:cubicBezTo>
                    <a:pt x="14075" y="5017"/>
                    <a:pt x="14075" y="4416"/>
                    <a:pt x="13993" y="3981"/>
                  </a:cubicBezTo>
                  <a:lnTo>
                    <a:pt x="13744" y="1742"/>
                  </a:lnTo>
                  <a:lnTo>
                    <a:pt x="11837" y="2944"/>
                  </a:lnTo>
                  <a:cubicBezTo>
                    <a:pt x="11671" y="3110"/>
                    <a:pt x="11484" y="3193"/>
                    <a:pt x="11236" y="3380"/>
                  </a:cubicBezTo>
                  <a:lnTo>
                    <a:pt x="11236" y="3297"/>
                  </a:lnTo>
                  <a:cubicBezTo>
                    <a:pt x="11236" y="3110"/>
                    <a:pt x="11153" y="2861"/>
                    <a:pt x="11153" y="2778"/>
                  </a:cubicBezTo>
                  <a:lnTo>
                    <a:pt x="10883" y="602"/>
                  </a:lnTo>
                  <a:lnTo>
                    <a:pt x="8727" y="2157"/>
                  </a:lnTo>
                  <a:cubicBezTo>
                    <a:pt x="8644" y="2157"/>
                    <a:pt x="8644" y="2260"/>
                    <a:pt x="8562" y="2260"/>
                  </a:cubicBezTo>
                  <a:lnTo>
                    <a:pt x="8209" y="1"/>
                  </a:ln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38"/>
            <p:cNvSpPr/>
            <p:nvPr/>
          </p:nvSpPr>
          <p:spPr>
            <a:xfrm>
              <a:off x="6272575" y="1633300"/>
              <a:ext cx="118700" cy="103675"/>
            </a:xfrm>
            <a:custGeom>
              <a:avLst/>
              <a:gdLst/>
              <a:ahLst/>
              <a:cxnLst/>
              <a:rect l="l" t="t" r="r" b="b"/>
              <a:pathLst>
                <a:path w="4748" h="4147" extrusionOk="0">
                  <a:moveTo>
                    <a:pt x="954" y="0"/>
                  </a:moveTo>
                  <a:lnTo>
                    <a:pt x="851" y="83"/>
                  </a:lnTo>
                  <a:lnTo>
                    <a:pt x="685" y="332"/>
                  </a:lnTo>
                  <a:lnTo>
                    <a:pt x="1" y="1203"/>
                  </a:lnTo>
                  <a:cubicBezTo>
                    <a:pt x="1" y="1203"/>
                    <a:pt x="436" y="1970"/>
                    <a:pt x="1721" y="2923"/>
                  </a:cubicBezTo>
                  <a:cubicBezTo>
                    <a:pt x="2924" y="3877"/>
                    <a:pt x="3794" y="4146"/>
                    <a:pt x="3794" y="4146"/>
                  </a:cubicBezTo>
                  <a:lnTo>
                    <a:pt x="4478" y="3276"/>
                  </a:lnTo>
                  <a:lnTo>
                    <a:pt x="4665" y="2923"/>
                  </a:lnTo>
                  <a:lnTo>
                    <a:pt x="4748" y="2840"/>
                  </a:lnTo>
                  <a:cubicBezTo>
                    <a:pt x="4748" y="2840"/>
                    <a:pt x="4582" y="2757"/>
                    <a:pt x="4312" y="2674"/>
                  </a:cubicBezTo>
                  <a:cubicBezTo>
                    <a:pt x="4229" y="2591"/>
                    <a:pt x="4064" y="2488"/>
                    <a:pt x="3960" y="2405"/>
                  </a:cubicBezTo>
                  <a:cubicBezTo>
                    <a:pt x="3794" y="2322"/>
                    <a:pt x="3628" y="2239"/>
                    <a:pt x="3442" y="2073"/>
                  </a:cubicBezTo>
                  <a:lnTo>
                    <a:pt x="3359" y="2073"/>
                  </a:lnTo>
                  <a:cubicBezTo>
                    <a:pt x="3193" y="1970"/>
                    <a:pt x="2924" y="1804"/>
                    <a:pt x="2758" y="1638"/>
                  </a:cubicBezTo>
                  <a:lnTo>
                    <a:pt x="2675" y="1638"/>
                  </a:lnTo>
                  <a:cubicBezTo>
                    <a:pt x="2675" y="1555"/>
                    <a:pt x="2675" y="1555"/>
                    <a:pt x="2592" y="1555"/>
                  </a:cubicBezTo>
                  <a:cubicBezTo>
                    <a:pt x="2405" y="1368"/>
                    <a:pt x="2239" y="1203"/>
                    <a:pt x="2074" y="1120"/>
                  </a:cubicBezTo>
                  <a:cubicBezTo>
                    <a:pt x="2074" y="1120"/>
                    <a:pt x="2074" y="1037"/>
                    <a:pt x="1991" y="1037"/>
                  </a:cubicBezTo>
                  <a:lnTo>
                    <a:pt x="1555" y="601"/>
                  </a:lnTo>
                  <a:lnTo>
                    <a:pt x="1286" y="332"/>
                  </a:lnTo>
                  <a:lnTo>
                    <a:pt x="95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38"/>
            <p:cNvSpPr/>
            <p:nvPr/>
          </p:nvSpPr>
          <p:spPr>
            <a:xfrm>
              <a:off x="6220750" y="1663350"/>
              <a:ext cx="146700" cy="112800"/>
            </a:xfrm>
            <a:custGeom>
              <a:avLst/>
              <a:gdLst/>
              <a:ahLst/>
              <a:cxnLst/>
              <a:rect l="l" t="t" r="r" b="b"/>
              <a:pathLst>
                <a:path w="5868" h="4512" extrusionOk="0">
                  <a:moveTo>
                    <a:pt x="2074" y="1"/>
                  </a:moveTo>
                  <a:cubicBezTo>
                    <a:pt x="1991" y="84"/>
                    <a:pt x="1" y="2322"/>
                    <a:pt x="2074" y="3981"/>
                  </a:cubicBezTo>
                  <a:cubicBezTo>
                    <a:pt x="2599" y="4364"/>
                    <a:pt x="3086" y="4511"/>
                    <a:pt x="3524" y="4511"/>
                  </a:cubicBezTo>
                  <a:cubicBezTo>
                    <a:pt x="4956" y="4511"/>
                    <a:pt x="5867" y="2944"/>
                    <a:pt x="5867" y="2944"/>
                  </a:cubicBezTo>
                  <a:cubicBezTo>
                    <a:pt x="5867" y="2944"/>
                    <a:pt x="4997" y="2675"/>
                    <a:pt x="3794" y="1721"/>
                  </a:cubicBezTo>
                  <a:cubicBezTo>
                    <a:pt x="2509" y="768"/>
                    <a:pt x="2074" y="1"/>
                    <a:pt x="207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38"/>
            <p:cNvSpPr/>
            <p:nvPr/>
          </p:nvSpPr>
          <p:spPr>
            <a:xfrm>
              <a:off x="6272575" y="1663350"/>
              <a:ext cx="94875" cy="73625"/>
            </a:xfrm>
            <a:custGeom>
              <a:avLst/>
              <a:gdLst/>
              <a:ahLst/>
              <a:cxnLst/>
              <a:rect l="l" t="t" r="r" b="b"/>
              <a:pathLst>
                <a:path w="3795" h="2945" extrusionOk="0">
                  <a:moveTo>
                    <a:pt x="1" y="1"/>
                  </a:moveTo>
                  <a:cubicBezTo>
                    <a:pt x="167" y="436"/>
                    <a:pt x="332" y="768"/>
                    <a:pt x="602" y="1120"/>
                  </a:cubicBezTo>
                  <a:cubicBezTo>
                    <a:pt x="954" y="1389"/>
                    <a:pt x="1203" y="1721"/>
                    <a:pt x="1555" y="1991"/>
                  </a:cubicBezTo>
                  <a:cubicBezTo>
                    <a:pt x="1887" y="2156"/>
                    <a:pt x="2239" y="2426"/>
                    <a:pt x="2592" y="2592"/>
                  </a:cubicBezTo>
                  <a:cubicBezTo>
                    <a:pt x="2758" y="2675"/>
                    <a:pt x="3027" y="2758"/>
                    <a:pt x="3193" y="2841"/>
                  </a:cubicBezTo>
                  <a:cubicBezTo>
                    <a:pt x="3359" y="2841"/>
                    <a:pt x="3628" y="2944"/>
                    <a:pt x="3794" y="2944"/>
                  </a:cubicBezTo>
                  <a:cubicBezTo>
                    <a:pt x="3442" y="2758"/>
                    <a:pt x="3027" y="2592"/>
                    <a:pt x="2675" y="2426"/>
                  </a:cubicBezTo>
                  <a:cubicBezTo>
                    <a:pt x="2322" y="2239"/>
                    <a:pt x="2074" y="1991"/>
                    <a:pt x="1721" y="1721"/>
                  </a:cubicBezTo>
                  <a:cubicBezTo>
                    <a:pt x="1369" y="1472"/>
                    <a:pt x="1120" y="1203"/>
                    <a:pt x="768" y="954"/>
                  </a:cubicBezTo>
                  <a:cubicBezTo>
                    <a:pt x="519" y="685"/>
                    <a:pt x="249" y="353"/>
                    <a:pt x="1" y="1"/>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38"/>
            <p:cNvSpPr/>
            <p:nvPr/>
          </p:nvSpPr>
          <p:spPr>
            <a:xfrm>
              <a:off x="6419250" y="1659200"/>
              <a:ext cx="40950" cy="23350"/>
            </a:xfrm>
            <a:custGeom>
              <a:avLst/>
              <a:gdLst/>
              <a:ahLst/>
              <a:cxnLst/>
              <a:rect l="l" t="t" r="r" b="b"/>
              <a:pathLst>
                <a:path w="1638" h="934" extrusionOk="0">
                  <a:moveTo>
                    <a:pt x="1202" y="1"/>
                  </a:moveTo>
                  <a:cubicBezTo>
                    <a:pt x="788" y="250"/>
                    <a:pt x="435" y="519"/>
                    <a:pt x="0" y="685"/>
                  </a:cubicBezTo>
                  <a:cubicBezTo>
                    <a:pt x="166" y="768"/>
                    <a:pt x="270" y="851"/>
                    <a:pt x="435" y="934"/>
                  </a:cubicBezTo>
                  <a:cubicBezTo>
                    <a:pt x="871" y="685"/>
                    <a:pt x="1202" y="519"/>
                    <a:pt x="1638" y="250"/>
                  </a:cubicBezTo>
                  <a:cubicBezTo>
                    <a:pt x="1472" y="167"/>
                    <a:pt x="1389" y="84"/>
                    <a:pt x="12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38"/>
            <p:cNvSpPr/>
            <p:nvPr/>
          </p:nvSpPr>
          <p:spPr>
            <a:xfrm>
              <a:off x="6464850" y="1515600"/>
              <a:ext cx="226475" cy="141050"/>
            </a:xfrm>
            <a:custGeom>
              <a:avLst/>
              <a:gdLst/>
              <a:ahLst/>
              <a:cxnLst/>
              <a:rect l="l" t="t" r="r" b="b"/>
              <a:pathLst>
                <a:path w="9059" h="5642" extrusionOk="0">
                  <a:moveTo>
                    <a:pt x="8594" y="1"/>
                  </a:moveTo>
                  <a:cubicBezTo>
                    <a:pt x="8230" y="1"/>
                    <a:pt x="7867" y="69"/>
                    <a:pt x="7504" y="127"/>
                  </a:cubicBezTo>
                  <a:cubicBezTo>
                    <a:pt x="7152" y="210"/>
                    <a:pt x="6903" y="293"/>
                    <a:pt x="6634" y="376"/>
                  </a:cubicBezTo>
                  <a:cubicBezTo>
                    <a:pt x="6219" y="977"/>
                    <a:pt x="5701" y="1495"/>
                    <a:pt x="5182" y="2014"/>
                  </a:cubicBezTo>
                  <a:cubicBezTo>
                    <a:pt x="4478" y="2635"/>
                    <a:pt x="3711" y="3050"/>
                    <a:pt x="2923" y="3402"/>
                  </a:cubicBezTo>
                  <a:cubicBezTo>
                    <a:pt x="2488" y="3672"/>
                    <a:pt x="2073" y="3755"/>
                    <a:pt x="1721" y="3921"/>
                  </a:cubicBezTo>
                  <a:lnTo>
                    <a:pt x="1638" y="3921"/>
                  </a:lnTo>
                  <a:lnTo>
                    <a:pt x="1555" y="4004"/>
                  </a:lnTo>
                  <a:cubicBezTo>
                    <a:pt x="1368" y="4273"/>
                    <a:pt x="1202" y="4522"/>
                    <a:pt x="1202" y="4791"/>
                  </a:cubicBezTo>
                  <a:cubicBezTo>
                    <a:pt x="767" y="5040"/>
                    <a:pt x="415" y="5227"/>
                    <a:pt x="0" y="5475"/>
                  </a:cubicBezTo>
                  <a:cubicBezTo>
                    <a:pt x="166" y="5475"/>
                    <a:pt x="249" y="5558"/>
                    <a:pt x="415" y="5641"/>
                  </a:cubicBezTo>
                  <a:cubicBezTo>
                    <a:pt x="684" y="5475"/>
                    <a:pt x="933" y="5309"/>
                    <a:pt x="1285" y="5123"/>
                  </a:cubicBezTo>
                  <a:cubicBezTo>
                    <a:pt x="1638" y="5123"/>
                    <a:pt x="2073" y="5040"/>
                    <a:pt x="2488" y="5040"/>
                  </a:cubicBezTo>
                  <a:cubicBezTo>
                    <a:pt x="2840" y="4957"/>
                    <a:pt x="3275" y="4874"/>
                    <a:pt x="3628" y="4708"/>
                  </a:cubicBezTo>
                  <a:cubicBezTo>
                    <a:pt x="4395" y="4522"/>
                    <a:pt x="5182" y="4086"/>
                    <a:pt x="5867" y="3672"/>
                  </a:cubicBezTo>
                  <a:cubicBezTo>
                    <a:pt x="6551" y="3237"/>
                    <a:pt x="7152" y="2718"/>
                    <a:pt x="7670" y="2117"/>
                  </a:cubicBezTo>
                  <a:cubicBezTo>
                    <a:pt x="7939" y="1765"/>
                    <a:pt x="8188" y="1412"/>
                    <a:pt x="8458" y="1164"/>
                  </a:cubicBezTo>
                  <a:cubicBezTo>
                    <a:pt x="8623" y="811"/>
                    <a:pt x="8893" y="459"/>
                    <a:pt x="9059" y="127"/>
                  </a:cubicBezTo>
                  <a:lnTo>
                    <a:pt x="9059" y="44"/>
                  </a:lnTo>
                  <a:cubicBezTo>
                    <a:pt x="8904" y="13"/>
                    <a:pt x="8749" y="1"/>
                    <a:pt x="859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38"/>
            <p:cNvSpPr/>
            <p:nvPr/>
          </p:nvSpPr>
          <p:spPr>
            <a:xfrm>
              <a:off x="6380375" y="1685125"/>
              <a:ext cx="34750" cy="21275"/>
            </a:xfrm>
            <a:custGeom>
              <a:avLst/>
              <a:gdLst/>
              <a:ahLst/>
              <a:cxnLst/>
              <a:rect l="l" t="t" r="r" b="b"/>
              <a:pathLst>
                <a:path w="1390" h="851" extrusionOk="0">
                  <a:moveTo>
                    <a:pt x="954" y="0"/>
                  </a:moveTo>
                  <a:cubicBezTo>
                    <a:pt x="602" y="166"/>
                    <a:pt x="353" y="332"/>
                    <a:pt x="83" y="518"/>
                  </a:cubicBezTo>
                  <a:cubicBezTo>
                    <a:pt x="0" y="518"/>
                    <a:pt x="0" y="518"/>
                    <a:pt x="0" y="601"/>
                  </a:cubicBezTo>
                  <a:cubicBezTo>
                    <a:pt x="270" y="684"/>
                    <a:pt x="436" y="767"/>
                    <a:pt x="436" y="767"/>
                  </a:cubicBezTo>
                  <a:lnTo>
                    <a:pt x="353" y="850"/>
                  </a:lnTo>
                  <a:cubicBezTo>
                    <a:pt x="684" y="684"/>
                    <a:pt x="1037" y="415"/>
                    <a:pt x="1389" y="249"/>
                  </a:cubicBezTo>
                  <a:cubicBezTo>
                    <a:pt x="1203" y="166"/>
                    <a:pt x="1037" y="83"/>
                    <a:pt x="95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38"/>
            <p:cNvSpPr/>
            <p:nvPr/>
          </p:nvSpPr>
          <p:spPr>
            <a:xfrm>
              <a:off x="6393325" y="1643650"/>
              <a:ext cx="40975" cy="25950"/>
            </a:xfrm>
            <a:custGeom>
              <a:avLst/>
              <a:gdLst/>
              <a:ahLst/>
              <a:cxnLst/>
              <a:rect l="l" t="t" r="r" b="b"/>
              <a:pathLst>
                <a:path w="1639" h="1038" extrusionOk="0">
                  <a:moveTo>
                    <a:pt x="1203" y="1"/>
                  </a:moveTo>
                  <a:cubicBezTo>
                    <a:pt x="788" y="270"/>
                    <a:pt x="436" y="519"/>
                    <a:pt x="1" y="789"/>
                  </a:cubicBezTo>
                  <a:cubicBezTo>
                    <a:pt x="166" y="872"/>
                    <a:pt x="353" y="954"/>
                    <a:pt x="519" y="1037"/>
                  </a:cubicBezTo>
                  <a:cubicBezTo>
                    <a:pt x="871" y="789"/>
                    <a:pt x="1203" y="519"/>
                    <a:pt x="1638" y="270"/>
                  </a:cubicBezTo>
                  <a:cubicBezTo>
                    <a:pt x="1472" y="187"/>
                    <a:pt x="1307" y="105"/>
                    <a:pt x="1203"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38"/>
            <p:cNvSpPr/>
            <p:nvPr/>
          </p:nvSpPr>
          <p:spPr>
            <a:xfrm>
              <a:off x="6436350" y="1454500"/>
              <a:ext cx="224925" cy="187100"/>
            </a:xfrm>
            <a:custGeom>
              <a:avLst/>
              <a:gdLst/>
              <a:ahLst/>
              <a:cxnLst/>
              <a:rect l="l" t="t" r="r" b="b"/>
              <a:pathLst>
                <a:path w="8997" h="7484" extrusionOk="0">
                  <a:moveTo>
                    <a:pt x="8603" y="1"/>
                  </a:moveTo>
                  <a:cubicBezTo>
                    <a:pt x="8473" y="1"/>
                    <a:pt x="8344" y="22"/>
                    <a:pt x="8209" y="63"/>
                  </a:cubicBezTo>
                  <a:cubicBezTo>
                    <a:pt x="7877" y="63"/>
                    <a:pt x="7608" y="146"/>
                    <a:pt x="7359" y="229"/>
                  </a:cubicBezTo>
                  <a:cubicBezTo>
                    <a:pt x="7089" y="312"/>
                    <a:pt x="6841" y="498"/>
                    <a:pt x="6571" y="581"/>
                  </a:cubicBezTo>
                  <a:cubicBezTo>
                    <a:pt x="6571" y="664"/>
                    <a:pt x="6488" y="664"/>
                    <a:pt x="6488" y="664"/>
                  </a:cubicBezTo>
                  <a:cubicBezTo>
                    <a:pt x="6136" y="1348"/>
                    <a:pt x="5701" y="1970"/>
                    <a:pt x="5182" y="2488"/>
                  </a:cubicBezTo>
                  <a:cubicBezTo>
                    <a:pt x="4498" y="3172"/>
                    <a:pt x="3814" y="3774"/>
                    <a:pt x="3027" y="4209"/>
                  </a:cubicBezTo>
                  <a:cubicBezTo>
                    <a:pt x="2591" y="4458"/>
                    <a:pt x="2177" y="4644"/>
                    <a:pt x="1741" y="4893"/>
                  </a:cubicBezTo>
                  <a:lnTo>
                    <a:pt x="1658" y="4893"/>
                  </a:lnTo>
                  <a:cubicBezTo>
                    <a:pt x="1555" y="4976"/>
                    <a:pt x="1472" y="5162"/>
                    <a:pt x="1389" y="5328"/>
                  </a:cubicBezTo>
                  <a:cubicBezTo>
                    <a:pt x="1306" y="5494"/>
                    <a:pt x="1223" y="5681"/>
                    <a:pt x="1140" y="5846"/>
                  </a:cubicBezTo>
                  <a:lnTo>
                    <a:pt x="1140" y="6448"/>
                  </a:lnTo>
                  <a:cubicBezTo>
                    <a:pt x="788" y="6717"/>
                    <a:pt x="353" y="6966"/>
                    <a:pt x="0" y="7235"/>
                  </a:cubicBezTo>
                  <a:cubicBezTo>
                    <a:pt x="104" y="7318"/>
                    <a:pt x="270" y="7401"/>
                    <a:pt x="435" y="7484"/>
                  </a:cubicBezTo>
                  <a:cubicBezTo>
                    <a:pt x="788" y="7235"/>
                    <a:pt x="1140" y="6966"/>
                    <a:pt x="1555" y="6634"/>
                  </a:cubicBezTo>
                  <a:cubicBezTo>
                    <a:pt x="3213" y="6199"/>
                    <a:pt x="4768" y="5411"/>
                    <a:pt x="6136" y="4292"/>
                  </a:cubicBezTo>
                  <a:cubicBezTo>
                    <a:pt x="6737" y="3691"/>
                    <a:pt x="7359" y="3089"/>
                    <a:pt x="7877" y="2385"/>
                  </a:cubicBezTo>
                  <a:cubicBezTo>
                    <a:pt x="8395" y="1618"/>
                    <a:pt x="8727" y="830"/>
                    <a:pt x="8997" y="63"/>
                  </a:cubicBezTo>
                  <a:cubicBezTo>
                    <a:pt x="8862" y="22"/>
                    <a:pt x="8732" y="1"/>
                    <a:pt x="8603"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38"/>
            <p:cNvSpPr/>
            <p:nvPr/>
          </p:nvSpPr>
          <p:spPr>
            <a:xfrm>
              <a:off x="6358600" y="1672175"/>
              <a:ext cx="34750" cy="21250"/>
            </a:xfrm>
            <a:custGeom>
              <a:avLst/>
              <a:gdLst/>
              <a:ahLst/>
              <a:cxnLst/>
              <a:rect l="l" t="t" r="r" b="b"/>
              <a:pathLst>
                <a:path w="1390" h="850" extrusionOk="0">
                  <a:moveTo>
                    <a:pt x="871" y="0"/>
                  </a:moveTo>
                  <a:cubicBezTo>
                    <a:pt x="623" y="166"/>
                    <a:pt x="353" y="332"/>
                    <a:pt x="104" y="415"/>
                  </a:cubicBezTo>
                  <a:lnTo>
                    <a:pt x="104" y="518"/>
                  </a:lnTo>
                  <a:lnTo>
                    <a:pt x="1" y="518"/>
                  </a:lnTo>
                  <a:cubicBezTo>
                    <a:pt x="187" y="684"/>
                    <a:pt x="353" y="767"/>
                    <a:pt x="519" y="850"/>
                  </a:cubicBezTo>
                  <a:cubicBezTo>
                    <a:pt x="788" y="684"/>
                    <a:pt x="1037" y="518"/>
                    <a:pt x="1390" y="332"/>
                  </a:cubicBezTo>
                  <a:cubicBezTo>
                    <a:pt x="1224" y="166"/>
                    <a:pt x="1037"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38"/>
            <p:cNvSpPr/>
            <p:nvPr/>
          </p:nvSpPr>
          <p:spPr>
            <a:xfrm>
              <a:off x="6341500" y="1656625"/>
              <a:ext cx="30075" cy="28525"/>
            </a:xfrm>
            <a:custGeom>
              <a:avLst/>
              <a:gdLst/>
              <a:ahLst/>
              <a:cxnLst/>
              <a:rect l="l" t="t" r="r" b="b"/>
              <a:pathLst>
                <a:path w="1203" h="1141" extrusionOk="0">
                  <a:moveTo>
                    <a:pt x="685" y="0"/>
                  </a:moveTo>
                  <a:cubicBezTo>
                    <a:pt x="519" y="270"/>
                    <a:pt x="270" y="435"/>
                    <a:pt x="84" y="622"/>
                  </a:cubicBezTo>
                  <a:lnTo>
                    <a:pt x="84" y="705"/>
                  </a:lnTo>
                  <a:lnTo>
                    <a:pt x="1" y="705"/>
                  </a:lnTo>
                  <a:cubicBezTo>
                    <a:pt x="167" y="871"/>
                    <a:pt x="436" y="1037"/>
                    <a:pt x="602" y="1140"/>
                  </a:cubicBezTo>
                  <a:cubicBezTo>
                    <a:pt x="788" y="871"/>
                    <a:pt x="1037" y="622"/>
                    <a:pt x="1203" y="435"/>
                  </a:cubicBezTo>
                  <a:cubicBezTo>
                    <a:pt x="1120" y="353"/>
                    <a:pt x="1037" y="270"/>
                    <a:pt x="954" y="187"/>
                  </a:cubicBezTo>
                  <a:cubicBezTo>
                    <a:pt x="871" y="104"/>
                    <a:pt x="788" y="104"/>
                    <a:pt x="68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38"/>
            <p:cNvSpPr/>
            <p:nvPr/>
          </p:nvSpPr>
          <p:spPr>
            <a:xfrm>
              <a:off x="6369500" y="1624475"/>
              <a:ext cx="34725" cy="32175"/>
            </a:xfrm>
            <a:custGeom>
              <a:avLst/>
              <a:gdLst/>
              <a:ahLst/>
              <a:cxnLst/>
              <a:rect l="l" t="t" r="r" b="b"/>
              <a:pathLst>
                <a:path w="1389" h="1287" extrusionOk="0">
                  <a:moveTo>
                    <a:pt x="954" y="1"/>
                  </a:moveTo>
                  <a:cubicBezTo>
                    <a:pt x="601" y="250"/>
                    <a:pt x="352" y="602"/>
                    <a:pt x="0" y="872"/>
                  </a:cubicBezTo>
                  <a:cubicBezTo>
                    <a:pt x="187" y="1037"/>
                    <a:pt x="352" y="1120"/>
                    <a:pt x="518" y="1286"/>
                  </a:cubicBezTo>
                  <a:cubicBezTo>
                    <a:pt x="871" y="954"/>
                    <a:pt x="1119" y="602"/>
                    <a:pt x="1389" y="353"/>
                  </a:cubicBezTo>
                  <a:cubicBezTo>
                    <a:pt x="1223" y="167"/>
                    <a:pt x="1119" y="84"/>
                    <a:pt x="95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38"/>
            <p:cNvSpPr/>
            <p:nvPr/>
          </p:nvSpPr>
          <p:spPr>
            <a:xfrm>
              <a:off x="6404200" y="1391275"/>
              <a:ext cx="218200" cy="231175"/>
            </a:xfrm>
            <a:custGeom>
              <a:avLst/>
              <a:gdLst/>
              <a:ahLst/>
              <a:cxnLst/>
              <a:rect l="l" t="t" r="r" b="b"/>
              <a:pathLst>
                <a:path w="8728" h="9247" extrusionOk="0">
                  <a:moveTo>
                    <a:pt x="8127" y="1"/>
                  </a:moveTo>
                  <a:cubicBezTo>
                    <a:pt x="7940" y="1"/>
                    <a:pt x="7691" y="84"/>
                    <a:pt x="7505" y="84"/>
                  </a:cubicBezTo>
                  <a:cubicBezTo>
                    <a:pt x="7090" y="167"/>
                    <a:pt x="6655" y="353"/>
                    <a:pt x="6303" y="519"/>
                  </a:cubicBezTo>
                  <a:cubicBezTo>
                    <a:pt x="5867" y="685"/>
                    <a:pt x="5536" y="871"/>
                    <a:pt x="5183" y="1120"/>
                  </a:cubicBezTo>
                  <a:cubicBezTo>
                    <a:pt x="5100" y="1286"/>
                    <a:pt x="5017" y="1390"/>
                    <a:pt x="4831" y="1473"/>
                  </a:cubicBezTo>
                  <a:cubicBezTo>
                    <a:pt x="4665" y="2074"/>
                    <a:pt x="4499" y="2592"/>
                    <a:pt x="4147" y="3110"/>
                  </a:cubicBezTo>
                  <a:cubicBezTo>
                    <a:pt x="3711" y="3981"/>
                    <a:pt x="3110" y="4748"/>
                    <a:pt x="2323" y="5349"/>
                  </a:cubicBezTo>
                  <a:cubicBezTo>
                    <a:pt x="2074" y="5618"/>
                    <a:pt x="1804" y="5784"/>
                    <a:pt x="1556" y="5950"/>
                  </a:cubicBezTo>
                  <a:cubicBezTo>
                    <a:pt x="1473" y="6137"/>
                    <a:pt x="1390" y="6220"/>
                    <a:pt x="1286" y="6385"/>
                  </a:cubicBezTo>
                  <a:cubicBezTo>
                    <a:pt x="1286" y="6572"/>
                    <a:pt x="1203" y="6655"/>
                    <a:pt x="1203" y="6738"/>
                  </a:cubicBezTo>
                  <a:cubicBezTo>
                    <a:pt x="1203" y="6821"/>
                    <a:pt x="1120" y="6987"/>
                    <a:pt x="1120" y="7090"/>
                  </a:cubicBezTo>
                  <a:cubicBezTo>
                    <a:pt x="1120" y="7256"/>
                    <a:pt x="1120" y="7505"/>
                    <a:pt x="1203" y="7774"/>
                  </a:cubicBezTo>
                  <a:cubicBezTo>
                    <a:pt x="768" y="8127"/>
                    <a:pt x="436" y="8541"/>
                    <a:pt x="1" y="8894"/>
                  </a:cubicBezTo>
                  <a:cubicBezTo>
                    <a:pt x="167" y="8977"/>
                    <a:pt x="250" y="9059"/>
                    <a:pt x="436" y="9246"/>
                  </a:cubicBezTo>
                  <a:cubicBezTo>
                    <a:pt x="872" y="8728"/>
                    <a:pt x="1286" y="8292"/>
                    <a:pt x="1721" y="7857"/>
                  </a:cubicBezTo>
                  <a:lnTo>
                    <a:pt x="1721" y="7774"/>
                  </a:lnTo>
                  <a:cubicBezTo>
                    <a:pt x="3463" y="7173"/>
                    <a:pt x="5017" y="6137"/>
                    <a:pt x="6303" y="4831"/>
                  </a:cubicBezTo>
                  <a:cubicBezTo>
                    <a:pt x="6904" y="4147"/>
                    <a:pt x="7422" y="3359"/>
                    <a:pt x="7857" y="2592"/>
                  </a:cubicBezTo>
                  <a:cubicBezTo>
                    <a:pt x="8293" y="1721"/>
                    <a:pt x="8645" y="871"/>
                    <a:pt x="872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38"/>
            <p:cNvSpPr/>
            <p:nvPr/>
          </p:nvSpPr>
          <p:spPr>
            <a:xfrm>
              <a:off x="6345650" y="1598575"/>
              <a:ext cx="28525" cy="38900"/>
            </a:xfrm>
            <a:custGeom>
              <a:avLst/>
              <a:gdLst/>
              <a:ahLst/>
              <a:cxnLst/>
              <a:rect l="l" t="t" r="r" b="b"/>
              <a:pathLst>
                <a:path w="1141" h="1556" extrusionOk="0">
                  <a:moveTo>
                    <a:pt x="705" y="0"/>
                  </a:moveTo>
                  <a:cubicBezTo>
                    <a:pt x="436" y="353"/>
                    <a:pt x="270" y="767"/>
                    <a:pt x="1" y="1120"/>
                  </a:cubicBezTo>
                  <a:cubicBezTo>
                    <a:pt x="187" y="1203"/>
                    <a:pt x="353" y="1389"/>
                    <a:pt x="519" y="1555"/>
                  </a:cubicBezTo>
                  <a:cubicBezTo>
                    <a:pt x="705" y="1120"/>
                    <a:pt x="871" y="767"/>
                    <a:pt x="1141" y="436"/>
                  </a:cubicBezTo>
                  <a:cubicBezTo>
                    <a:pt x="954" y="249"/>
                    <a:pt x="788" y="166"/>
                    <a:pt x="70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38"/>
            <p:cNvSpPr/>
            <p:nvPr/>
          </p:nvSpPr>
          <p:spPr>
            <a:xfrm>
              <a:off x="6324400" y="1639525"/>
              <a:ext cx="25950" cy="32675"/>
            </a:xfrm>
            <a:custGeom>
              <a:avLst/>
              <a:gdLst/>
              <a:ahLst/>
              <a:cxnLst/>
              <a:rect l="l" t="t" r="r" b="b"/>
              <a:pathLst>
                <a:path w="1038" h="1307" extrusionOk="0">
                  <a:moveTo>
                    <a:pt x="602" y="0"/>
                  </a:moveTo>
                  <a:cubicBezTo>
                    <a:pt x="332" y="270"/>
                    <a:pt x="166" y="518"/>
                    <a:pt x="1" y="871"/>
                  </a:cubicBezTo>
                  <a:cubicBezTo>
                    <a:pt x="166" y="954"/>
                    <a:pt x="332" y="1119"/>
                    <a:pt x="519" y="1306"/>
                  </a:cubicBezTo>
                  <a:cubicBezTo>
                    <a:pt x="602" y="1306"/>
                    <a:pt x="602" y="1202"/>
                    <a:pt x="602" y="1202"/>
                  </a:cubicBezTo>
                  <a:cubicBezTo>
                    <a:pt x="768" y="954"/>
                    <a:pt x="954" y="684"/>
                    <a:pt x="1037" y="435"/>
                  </a:cubicBezTo>
                  <a:cubicBezTo>
                    <a:pt x="851" y="270"/>
                    <a:pt x="685" y="83"/>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38"/>
            <p:cNvSpPr/>
            <p:nvPr/>
          </p:nvSpPr>
          <p:spPr>
            <a:xfrm>
              <a:off x="6369500" y="1330650"/>
              <a:ext cx="160150" cy="263800"/>
            </a:xfrm>
            <a:custGeom>
              <a:avLst/>
              <a:gdLst/>
              <a:ahLst/>
              <a:cxnLst/>
              <a:rect l="l" t="t" r="r" b="b"/>
              <a:pathLst>
                <a:path w="6406" h="10552" extrusionOk="0">
                  <a:moveTo>
                    <a:pt x="6302" y="1"/>
                  </a:moveTo>
                  <a:lnTo>
                    <a:pt x="6302" y="1"/>
                  </a:lnTo>
                  <a:cubicBezTo>
                    <a:pt x="5265" y="705"/>
                    <a:pt x="4415" y="1472"/>
                    <a:pt x="3628" y="2260"/>
                  </a:cubicBezTo>
                  <a:cubicBezTo>
                    <a:pt x="3545" y="2861"/>
                    <a:pt x="3296" y="3545"/>
                    <a:pt x="3027" y="4229"/>
                  </a:cubicBezTo>
                  <a:cubicBezTo>
                    <a:pt x="2591" y="5017"/>
                    <a:pt x="2156" y="5784"/>
                    <a:pt x="1555" y="6572"/>
                  </a:cubicBezTo>
                  <a:lnTo>
                    <a:pt x="1037" y="7090"/>
                  </a:lnTo>
                  <a:cubicBezTo>
                    <a:pt x="871" y="7857"/>
                    <a:pt x="871" y="8562"/>
                    <a:pt x="871" y="8893"/>
                  </a:cubicBezTo>
                  <a:cubicBezTo>
                    <a:pt x="518" y="9329"/>
                    <a:pt x="270" y="9764"/>
                    <a:pt x="0" y="10199"/>
                  </a:cubicBezTo>
                  <a:cubicBezTo>
                    <a:pt x="187" y="10365"/>
                    <a:pt x="270" y="10448"/>
                    <a:pt x="435" y="10552"/>
                  </a:cubicBezTo>
                  <a:cubicBezTo>
                    <a:pt x="705" y="10116"/>
                    <a:pt x="954" y="9681"/>
                    <a:pt x="1223" y="9163"/>
                  </a:cubicBezTo>
                  <a:cubicBezTo>
                    <a:pt x="1990" y="8728"/>
                    <a:pt x="2861" y="8209"/>
                    <a:pt x="3545" y="7608"/>
                  </a:cubicBezTo>
                  <a:cubicBezTo>
                    <a:pt x="4229" y="7007"/>
                    <a:pt x="4851" y="6219"/>
                    <a:pt x="5265" y="5452"/>
                  </a:cubicBezTo>
                  <a:cubicBezTo>
                    <a:pt x="5701" y="4582"/>
                    <a:pt x="6053" y="3711"/>
                    <a:pt x="6219" y="2778"/>
                  </a:cubicBezTo>
                  <a:cubicBezTo>
                    <a:pt x="6405" y="1825"/>
                    <a:pt x="6405" y="871"/>
                    <a:pt x="63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38"/>
            <p:cNvSpPr/>
            <p:nvPr/>
          </p:nvSpPr>
          <p:spPr>
            <a:xfrm>
              <a:off x="6343575" y="1300600"/>
              <a:ext cx="121300" cy="270025"/>
            </a:xfrm>
            <a:custGeom>
              <a:avLst/>
              <a:gdLst/>
              <a:ahLst/>
              <a:cxnLst/>
              <a:rect l="l" t="t" r="r" b="b"/>
              <a:pathLst>
                <a:path w="4852" h="10801" extrusionOk="0">
                  <a:moveTo>
                    <a:pt x="4665" y="0"/>
                  </a:moveTo>
                  <a:lnTo>
                    <a:pt x="4665" y="0"/>
                  </a:lnTo>
                  <a:cubicBezTo>
                    <a:pt x="4146" y="436"/>
                    <a:pt x="3628" y="871"/>
                    <a:pt x="3193" y="1389"/>
                  </a:cubicBezTo>
                  <a:cubicBezTo>
                    <a:pt x="2944" y="1804"/>
                    <a:pt x="2592" y="2156"/>
                    <a:pt x="2343" y="2591"/>
                  </a:cubicBezTo>
                  <a:cubicBezTo>
                    <a:pt x="2343" y="3275"/>
                    <a:pt x="2156" y="4063"/>
                    <a:pt x="1991" y="4747"/>
                  </a:cubicBezTo>
                  <a:cubicBezTo>
                    <a:pt x="1742" y="5431"/>
                    <a:pt x="1472" y="6219"/>
                    <a:pt x="1037" y="6903"/>
                  </a:cubicBezTo>
                  <a:cubicBezTo>
                    <a:pt x="871" y="7255"/>
                    <a:pt x="602" y="7504"/>
                    <a:pt x="436" y="7857"/>
                  </a:cubicBezTo>
                  <a:cubicBezTo>
                    <a:pt x="436" y="7940"/>
                    <a:pt x="353" y="7940"/>
                    <a:pt x="353" y="7940"/>
                  </a:cubicBezTo>
                  <a:cubicBezTo>
                    <a:pt x="353" y="8209"/>
                    <a:pt x="270" y="8375"/>
                    <a:pt x="270" y="8644"/>
                  </a:cubicBezTo>
                  <a:lnTo>
                    <a:pt x="270" y="9577"/>
                  </a:lnTo>
                  <a:lnTo>
                    <a:pt x="353" y="9577"/>
                  </a:lnTo>
                  <a:cubicBezTo>
                    <a:pt x="187" y="9847"/>
                    <a:pt x="84" y="10095"/>
                    <a:pt x="1" y="10448"/>
                  </a:cubicBezTo>
                  <a:cubicBezTo>
                    <a:pt x="84" y="10531"/>
                    <a:pt x="187" y="10614"/>
                    <a:pt x="353" y="10800"/>
                  </a:cubicBezTo>
                  <a:cubicBezTo>
                    <a:pt x="436" y="10448"/>
                    <a:pt x="519" y="10012"/>
                    <a:pt x="705" y="9681"/>
                  </a:cubicBezTo>
                  <a:cubicBezTo>
                    <a:pt x="1908" y="8375"/>
                    <a:pt x="3027" y="6903"/>
                    <a:pt x="3815" y="5265"/>
                  </a:cubicBezTo>
                  <a:cubicBezTo>
                    <a:pt x="4146" y="4498"/>
                    <a:pt x="4416" y="3628"/>
                    <a:pt x="4582" y="2674"/>
                  </a:cubicBezTo>
                  <a:cubicBezTo>
                    <a:pt x="4748" y="1804"/>
                    <a:pt x="4851" y="954"/>
                    <a:pt x="466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38"/>
            <p:cNvSpPr/>
            <p:nvPr/>
          </p:nvSpPr>
          <p:spPr>
            <a:xfrm>
              <a:off x="6326475" y="1576800"/>
              <a:ext cx="19200" cy="38900"/>
            </a:xfrm>
            <a:custGeom>
              <a:avLst/>
              <a:gdLst/>
              <a:ahLst/>
              <a:cxnLst/>
              <a:rect l="l" t="t" r="r" b="b"/>
              <a:pathLst>
                <a:path w="768" h="1556" extrusionOk="0">
                  <a:moveTo>
                    <a:pt x="436" y="1"/>
                  </a:moveTo>
                  <a:cubicBezTo>
                    <a:pt x="249" y="353"/>
                    <a:pt x="166" y="789"/>
                    <a:pt x="1" y="1224"/>
                  </a:cubicBezTo>
                  <a:cubicBezTo>
                    <a:pt x="83" y="1307"/>
                    <a:pt x="249" y="1473"/>
                    <a:pt x="436" y="1556"/>
                  </a:cubicBezTo>
                  <a:cubicBezTo>
                    <a:pt x="519" y="1224"/>
                    <a:pt x="685" y="789"/>
                    <a:pt x="768" y="353"/>
                  </a:cubicBezTo>
                  <a:cubicBezTo>
                    <a:pt x="685" y="187"/>
                    <a:pt x="519" y="84"/>
                    <a:pt x="43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38"/>
            <p:cNvSpPr/>
            <p:nvPr/>
          </p:nvSpPr>
          <p:spPr>
            <a:xfrm>
              <a:off x="6311450" y="1622425"/>
              <a:ext cx="19200" cy="36800"/>
            </a:xfrm>
            <a:custGeom>
              <a:avLst/>
              <a:gdLst/>
              <a:ahLst/>
              <a:cxnLst/>
              <a:rect l="l" t="t" r="r" b="b"/>
              <a:pathLst>
                <a:path w="768" h="1472" extrusionOk="0">
                  <a:moveTo>
                    <a:pt x="332" y="0"/>
                  </a:moveTo>
                  <a:cubicBezTo>
                    <a:pt x="249" y="332"/>
                    <a:pt x="166" y="684"/>
                    <a:pt x="0" y="1036"/>
                  </a:cubicBezTo>
                  <a:lnTo>
                    <a:pt x="436" y="1472"/>
                  </a:lnTo>
                  <a:cubicBezTo>
                    <a:pt x="519" y="1472"/>
                    <a:pt x="519" y="1368"/>
                    <a:pt x="519" y="1368"/>
                  </a:cubicBezTo>
                  <a:cubicBezTo>
                    <a:pt x="602" y="1036"/>
                    <a:pt x="684" y="684"/>
                    <a:pt x="767" y="435"/>
                  </a:cubicBezTo>
                  <a:cubicBezTo>
                    <a:pt x="684" y="249"/>
                    <a:pt x="519" y="83"/>
                    <a:pt x="33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38"/>
            <p:cNvSpPr/>
            <p:nvPr/>
          </p:nvSpPr>
          <p:spPr>
            <a:xfrm>
              <a:off x="6309375" y="1555550"/>
              <a:ext cx="15050" cy="40975"/>
            </a:xfrm>
            <a:custGeom>
              <a:avLst/>
              <a:gdLst/>
              <a:ahLst/>
              <a:cxnLst/>
              <a:rect l="l" t="t" r="r" b="b"/>
              <a:pathLst>
                <a:path w="602" h="1639" extrusionOk="0">
                  <a:moveTo>
                    <a:pt x="332" y="1"/>
                  </a:moveTo>
                  <a:cubicBezTo>
                    <a:pt x="166" y="416"/>
                    <a:pt x="83" y="851"/>
                    <a:pt x="1" y="1203"/>
                  </a:cubicBezTo>
                  <a:cubicBezTo>
                    <a:pt x="1" y="1286"/>
                    <a:pt x="166" y="1452"/>
                    <a:pt x="332" y="1639"/>
                  </a:cubicBezTo>
                  <a:cubicBezTo>
                    <a:pt x="415" y="1203"/>
                    <a:pt x="519" y="768"/>
                    <a:pt x="602" y="333"/>
                  </a:cubicBezTo>
                  <a:cubicBezTo>
                    <a:pt x="519" y="250"/>
                    <a:pt x="415" y="84"/>
                    <a:pt x="33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38"/>
            <p:cNvSpPr/>
            <p:nvPr/>
          </p:nvSpPr>
          <p:spPr>
            <a:xfrm>
              <a:off x="6322325" y="1302675"/>
              <a:ext cx="75175" cy="244100"/>
            </a:xfrm>
            <a:custGeom>
              <a:avLst/>
              <a:gdLst/>
              <a:ahLst/>
              <a:cxnLst/>
              <a:rect l="l" t="t" r="r" b="b"/>
              <a:pathLst>
                <a:path w="3007" h="9764" extrusionOk="0">
                  <a:moveTo>
                    <a:pt x="2924" y="0"/>
                  </a:moveTo>
                  <a:cubicBezTo>
                    <a:pt x="2405" y="518"/>
                    <a:pt x="1887" y="1202"/>
                    <a:pt x="1452" y="1824"/>
                  </a:cubicBezTo>
                  <a:cubicBezTo>
                    <a:pt x="1120" y="2508"/>
                    <a:pt x="768" y="3192"/>
                    <a:pt x="602" y="3980"/>
                  </a:cubicBezTo>
                  <a:cubicBezTo>
                    <a:pt x="167" y="5452"/>
                    <a:pt x="167" y="7007"/>
                    <a:pt x="249" y="8561"/>
                  </a:cubicBezTo>
                  <a:cubicBezTo>
                    <a:pt x="167" y="8893"/>
                    <a:pt x="84" y="9162"/>
                    <a:pt x="1" y="9494"/>
                  </a:cubicBezTo>
                  <a:cubicBezTo>
                    <a:pt x="1" y="9494"/>
                    <a:pt x="84" y="9681"/>
                    <a:pt x="249" y="9764"/>
                  </a:cubicBezTo>
                  <a:cubicBezTo>
                    <a:pt x="332" y="9411"/>
                    <a:pt x="415" y="9080"/>
                    <a:pt x="519" y="8727"/>
                  </a:cubicBezTo>
                  <a:lnTo>
                    <a:pt x="519" y="8644"/>
                  </a:lnTo>
                  <a:cubicBezTo>
                    <a:pt x="1369" y="7421"/>
                    <a:pt x="2157" y="6053"/>
                    <a:pt x="2592" y="4581"/>
                  </a:cubicBezTo>
                  <a:cubicBezTo>
                    <a:pt x="2758" y="3794"/>
                    <a:pt x="2924" y="3027"/>
                    <a:pt x="3006" y="2239"/>
                  </a:cubicBezTo>
                  <a:cubicBezTo>
                    <a:pt x="3006" y="1472"/>
                    <a:pt x="3006" y="684"/>
                    <a:pt x="292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38"/>
            <p:cNvSpPr/>
            <p:nvPr/>
          </p:nvSpPr>
          <p:spPr>
            <a:xfrm>
              <a:off x="6293825" y="1602725"/>
              <a:ext cx="19725" cy="38875"/>
            </a:xfrm>
            <a:custGeom>
              <a:avLst/>
              <a:gdLst/>
              <a:ahLst/>
              <a:cxnLst/>
              <a:rect l="l" t="t" r="r" b="b"/>
              <a:pathLst>
                <a:path w="789" h="1555" extrusionOk="0">
                  <a:moveTo>
                    <a:pt x="353" y="0"/>
                  </a:moveTo>
                  <a:cubicBezTo>
                    <a:pt x="270" y="436"/>
                    <a:pt x="187" y="871"/>
                    <a:pt x="1" y="1306"/>
                  </a:cubicBezTo>
                  <a:lnTo>
                    <a:pt x="104" y="1223"/>
                  </a:lnTo>
                  <a:lnTo>
                    <a:pt x="436" y="1555"/>
                  </a:lnTo>
                  <a:lnTo>
                    <a:pt x="519" y="1472"/>
                  </a:lnTo>
                  <a:cubicBezTo>
                    <a:pt x="623" y="1120"/>
                    <a:pt x="705" y="788"/>
                    <a:pt x="788" y="436"/>
                  </a:cubicBezTo>
                  <a:cubicBezTo>
                    <a:pt x="623" y="270"/>
                    <a:pt x="519" y="83"/>
                    <a:pt x="35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38"/>
            <p:cNvSpPr/>
            <p:nvPr/>
          </p:nvSpPr>
          <p:spPr>
            <a:xfrm>
              <a:off x="6296425" y="1633300"/>
              <a:ext cx="94850" cy="71025"/>
            </a:xfrm>
            <a:custGeom>
              <a:avLst/>
              <a:gdLst/>
              <a:ahLst/>
              <a:cxnLst/>
              <a:rect l="l" t="t" r="r" b="b"/>
              <a:pathLst>
                <a:path w="3794" h="2841" extrusionOk="0">
                  <a:moveTo>
                    <a:pt x="0" y="0"/>
                  </a:moveTo>
                  <a:lnTo>
                    <a:pt x="0" y="0"/>
                  </a:lnTo>
                  <a:cubicBezTo>
                    <a:pt x="166" y="332"/>
                    <a:pt x="415" y="684"/>
                    <a:pt x="684" y="933"/>
                  </a:cubicBezTo>
                  <a:cubicBezTo>
                    <a:pt x="933" y="1286"/>
                    <a:pt x="1285" y="1555"/>
                    <a:pt x="1638" y="1804"/>
                  </a:cubicBezTo>
                  <a:cubicBezTo>
                    <a:pt x="1887" y="2073"/>
                    <a:pt x="2239" y="2239"/>
                    <a:pt x="2674" y="2405"/>
                  </a:cubicBezTo>
                  <a:cubicBezTo>
                    <a:pt x="2840" y="2488"/>
                    <a:pt x="3006" y="2591"/>
                    <a:pt x="3193" y="2674"/>
                  </a:cubicBezTo>
                  <a:cubicBezTo>
                    <a:pt x="3358" y="2757"/>
                    <a:pt x="3628" y="2840"/>
                    <a:pt x="3794" y="2840"/>
                  </a:cubicBezTo>
                  <a:cubicBezTo>
                    <a:pt x="3110" y="2488"/>
                    <a:pt x="2405" y="2073"/>
                    <a:pt x="1804" y="1555"/>
                  </a:cubicBezTo>
                  <a:cubicBezTo>
                    <a:pt x="1120" y="1120"/>
                    <a:pt x="519" y="601"/>
                    <a:pt x="0" y="0"/>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6" name="Google Shape;526;p38"/>
          <p:cNvGrpSpPr/>
          <p:nvPr/>
        </p:nvGrpSpPr>
        <p:grpSpPr>
          <a:xfrm>
            <a:off x="6754933" y="2788628"/>
            <a:ext cx="1607760" cy="1747899"/>
            <a:chOff x="6037300" y="2937150"/>
            <a:chExt cx="748875" cy="814150"/>
          </a:xfrm>
        </p:grpSpPr>
        <p:sp>
          <p:nvSpPr>
            <p:cNvPr id="527" name="Google Shape;527;p38"/>
            <p:cNvSpPr/>
            <p:nvPr/>
          </p:nvSpPr>
          <p:spPr>
            <a:xfrm>
              <a:off x="6173075" y="3345525"/>
              <a:ext cx="246200" cy="194350"/>
            </a:xfrm>
            <a:custGeom>
              <a:avLst/>
              <a:gdLst/>
              <a:ahLst/>
              <a:cxnLst/>
              <a:rect l="l" t="t" r="r" b="b"/>
              <a:pathLst>
                <a:path w="9848" h="7774" extrusionOk="0">
                  <a:moveTo>
                    <a:pt x="4934" y="0"/>
                  </a:moveTo>
                  <a:cubicBezTo>
                    <a:pt x="2592" y="0"/>
                    <a:pt x="167" y="850"/>
                    <a:pt x="1" y="2757"/>
                  </a:cubicBezTo>
                  <a:lnTo>
                    <a:pt x="1" y="4478"/>
                  </a:lnTo>
                  <a:cubicBezTo>
                    <a:pt x="1" y="6385"/>
                    <a:pt x="2074" y="7774"/>
                    <a:pt x="4934" y="7774"/>
                  </a:cubicBezTo>
                  <a:cubicBezTo>
                    <a:pt x="7774" y="7774"/>
                    <a:pt x="9847" y="6385"/>
                    <a:pt x="9847" y="4478"/>
                  </a:cubicBezTo>
                  <a:lnTo>
                    <a:pt x="9847" y="3711"/>
                  </a:lnTo>
                  <a:lnTo>
                    <a:pt x="9847" y="3027"/>
                  </a:lnTo>
                  <a:cubicBezTo>
                    <a:pt x="9847" y="954"/>
                    <a:pt x="7339" y="0"/>
                    <a:pt x="49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38"/>
            <p:cNvSpPr/>
            <p:nvPr/>
          </p:nvSpPr>
          <p:spPr>
            <a:xfrm>
              <a:off x="6037300" y="2937150"/>
              <a:ext cx="748875" cy="814150"/>
            </a:xfrm>
            <a:custGeom>
              <a:avLst/>
              <a:gdLst/>
              <a:ahLst/>
              <a:cxnLst/>
              <a:rect l="l" t="t" r="r" b="b"/>
              <a:pathLst>
                <a:path w="29955" h="32566" extrusionOk="0">
                  <a:moveTo>
                    <a:pt x="27798" y="1"/>
                  </a:moveTo>
                  <a:cubicBezTo>
                    <a:pt x="27114" y="1"/>
                    <a:pt x="26513" y="353"/>
                    <a:pt x="26244" y="954"/>
                  </a:cubicBezTo>
                  <a:cubicBezTo>
                    <a:pt x="26161" y="1037"/>
                    <a:pt x="18823" y="15382"/>
                    <a:pt x="15278" y="22201"/>
                  </a:cubicBezTo>
                  <a:lnTo>
                    <a:pt x="14760" y="23155"/>
                  </a:lnTo>
                  <a:cubicBezTo>
                    <a:pt x="14159" y="24357"/>
                    <a:pt x="13723" y="25228"/>
                    <a:pt x="13558" y="25477"/>
                  </a:cubicBezTo>
                  <a:cubicBezTo>
                    <a:pt x="12895" y="26556"/>
                    <a:pt x="12023" y="27096"/>
                    <a:pt x="10886" y="27096"/>
                  </a:cubicBezTo>
                  <a:cubicBezTo>
                    <a:pt x="10385" y="27096"/>
                    <a:pt x="9833" y="26992"/>
                    <a:pt x="9225" y="26783"/>
                  </a:cubicBezTo>
                  <a:cubicBezTo>
                    <a:pt x="8894" y="26700"/>
                    <a:pt x="8624" y="26513"/>
                    <a:pt x="8292" y="26430"/>
                  </a:cubicBezTo>
                  <a:lnTo>
                    <a:pt x="8189" y="26347"/>
                  </a:lnTo>
                  <a:cubicBezTo>
                    <a:pt x="6033" y="25580"/>
                    <a:pt x="4147" y="24793"/>
                    <a:pt x="2841" y="24793"/>
                  </a:cubicBezTo>
                  <a:cubicBezTo>
                    <a:pt x="2240" y="24793"/>
                    <a:pt x="1721" y="25062"/>
                    <a:pt x="1286" y="25394"/>
                  </a:cubicBezTo>
                  <a:cubicBezTo>
                    <a:pt x="602" y="26099"/>
                    <a:pt x="1" y="27384"/>
                    <a:pt x="250" y="28690"/>
                  </a:cubicBezTo>
                  <a:cubicBezTo>
                    <a:pt x="415" y="29457"/>
                    <a:pt x="1037" y="30576"/>
                    <a:pt x="2758" y="31281"/>
                  </a:cubicBezTo>
                  <a:cubicBezTo>
                    <a:pt x="4478" y="31882"/>
                    <a:pt x="7588" y="32566"/>
                    <a:pt x="10179" y="32566"/>
                  </a:cubicBezTo>
                  <a:cubicBezTo>
                    <a:pt x="11568" y="32566"/>
                    <a:pt x="12687" y="32400"/>
                    <a:pt x="13475" y="31965"/>
                  </a:cubicBezTo>
                  <a:cubicBezTo>
                    <a:pt x="14926" y="31177"/>
                    <a:pt x="15962" y="29809"/>
                    <a:pt x="18035" y="25912"/>
                  </a:cubicBezTo>
                  <a:lnTo>
                    <a:pt x="18657" y="24793"/>
                  </a:lnTo>
                  <a:lnTo>
                    <a:pt x="18823" y="24544"/>
                  </a:lnTo>
                  <a:lnTo>
                    <a:pt x="18823" y="24440"/>
                  </a:lnTo>
                  <a:cubicBezTo>
                    <a:pt x="19776" y="22554"/>
                    <a:pt x="20979" y="20294"/>
                    <a:pt x="22450" y="17372"/>
                  </a:cubicBezTo>
                  <a:lnTo>
                    <a:pt x="22450" y="17289"/>
                  </a:lnTo>
                  <a:cubicBezTo>
                    <a:pt x="25995" y="10282"/>
                    <a:pt x="27985" y="6302"/>
                    <a:pt x="28918" y="4333"/>
                  </a:cubicBezTo>
                  <a:cubicBezTo>
                    <a:pt x="29270" y="3462"/>
                    <a:pt x="29623" y="2944"/>
                    <a:pt x="29623" y="2861"/>
                  </a:cubicBezTo>
                  <a:cubicBezTo>
                    <a:pt x="29954" y="2260"/>
                    <a:pt x="29954" y="1555"/>
                    <a:pt x="29623" y="1037"/>
                  </a:cubicBezTo>
                  <a:cubicBezTo>
                    <a:pt x="29270" y="353"/>
                    <a:pt x="28503" y="1"/>
                    <a:pt x="2779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38"/>
            <p:cNvSpPr/>
            <p:nvPr/>
          </p:nvSpPr>
          <p:spPr>
            <a:xfrm>
              <a:off x="6207800" y="3379725"/>
              <a:ext cx="176750" cy="75675"/>
            </a:xfrm>
            <a:custGeom>
              <a:avLst/>
              <a:gdLst/>
              <a:ahLst/>
              <a:cxnLst/>
              <a:rect l="l" t="t" r="r" b="b"/>
              <a:pathLst>
                <a:path w="7070" h="3027" extrusionOk="0">
                  <a:moveTo>
                    <a:pt x="3545" y="0"/>
                  </a:moveTo>
                  <a:cubicBezTo>
                    <a:pt x="1555" y="0"/>
                    <a:pt x="1" y="788"/>
                    <a:pt x="1" y="1659"/>
                  </a:cubicBezTo>
                  <a:cubicBezTo>
                    <a:pt x="1" y="1990"/>
                    <a:pt x="249" y="2260"/>
                    <a:pt x="602" y="2426"/>
                  </a:cubicBezTo>
                  <a:cubicBezTo>
                    <a:pt x="851" y="2591"/>
                    <a:pt x="1203" y="2695"/>
                    <a:pt x="1555" y="2778"/>
                  </a:cubicBezTo>
                  <a:cubicBezTo>
                    <a:pt x="2156" y="2944"/>
                    <a:pt x="2840" y="3027"/>
                    <a:pt x="3545" y="3027"/>
                  </a:cubicBezTo>
                  <a:cubicBezTo>
                    <a:pt x="4229" y="3027"/>
                    <a:pt x="4913" y="2944"/>
                    <a:pt x="5515" y="2778"/>
                  </a:cubicBezTo>
                  <a:cubicBezTo>
                    <a:pt x="5867" y="2695"/>
                    <a:pt x="6219" y="2591"/>
                    <a:pt x="6468" y="2426"/>
                  </a:cubicBezTo>
                  <a:cubicBezTo>
                    <a:pt x="6820" y="2260"/>
                    <a:pt x="7069" y="1990"/>
                    <a:pt x="7069" y="1659"/>
                  </a:cubicBezTo>
                  <a:cubicBezTo>
                    <a:pt x="7069" y="788"/>
                    <a:pt x="5515" y="0"/>
                    <a:pt x="354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38"/>
            <p:cNvSpPr/>
            <p:nvPr/>
          </p:nvSpPr>
          <p:spPr>
            <a:xfrm>
              <a:off x="6207800" y="3423250"/>
              <a:ext cx="176750" cy="81900"/>
            </a:xfrm>
            <a:custGeom>
              <a:avLst/>
              <a:gdLst/>
              <a:ahLst/>
              <a:cxnLst/>
              <a:rect l="l" t="t" r="r" b="b"/>
              <a:pathLst>
                <a:path w="7070" h="3276" extrusionOk="0">
                  <a:moveTo>
                    <a:pt x="1" y="0"/>
                  </a:moveTo>
                  <a:lnTo>
                    <a:pt x="1" y="1369"/>
                  </a:lnTo>
                  <a:cubicBezTo>
                    <a:pt x="1" y="2405"/>
                    <a:pt x="1555" y="3276"/>
                    <a:pt x="3545" y="3276"/>
                  </a:cubicBezTo>
                  <a:cubicBezTo>
                    <a:pt x="5515" y="3276"/>
                    <a:pt x="7069" y="2405"/>
                    <a:pt x="7069" y="1369"/>
                  </a:cubicBezTo>
                  <a:lnTo>
                    <a:pt x="7069" y="0"/>
                  </a:lnTo>
                  <a:cubicBezTo>
                    <a:pt x="7069" y="166"/>
                    <a:pt x="6986" y="249"/>
                    <a:pt x="6903" y="436"/>
                  </a:cubicBezTo>
                  <a:cubicBezTo>
                    <a:pt x="6820" y="519"/>
                    <a:pt x="6738" y="685"/>
                    <a:pt x="6551" y="767"/>
                  </a:cubicBezTo>
                  <a:cubicBezTo>
                    <a:pt x="6302" y="954"/>
                    <a:pt x="5950" y="1120"/>
                    <a:pt x="5618" y="1203"/>
                  </a:cubicBezTo>
                  <a:cubicBezTo>
                    <a:pt x="4913" y="1472"/>
                    <a:pt x="4229" y="1555"/>
                    <a:pt x="3545" y="1555"/>
                  </a:cubicBezTo>
                  <a:cubicBezTo>
                    <a:pt x="2840" y="1555"/>
                    <a:pt x="2156" y="1472"/>
                    <a:pt x="1472" y="1203"/>
                  </a:cubicBezTo>
                  <a:cubicBezTo>
                    <a:pt x="1120" y="1120"/>
                    <a:pt x="768" y="954"/>
                    <a:pt x="519" y="767"/>
                  </a:cubicBezTo>
                  <a:cubicBezTo>
                    <a:pt x="332" y="685"/>
                    <a:pt x="249" y="519"/>
                    <a:pt x="166" y="436"/>
                  </a:cubicBezTo>
                  <a:cubicBezTo>
                    <a:pt x="84" y="249"/>
                    <a:pt x="1" y="166"/>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38"/>
            <p:cNvSpPr/>
            <p:nvPr/>
          </p:nvSpPr>
          <p:spPr>
            <a:xfrm>
              <a:off x="6056475" y="2971050"/>
              <a:ext cx="697250" cy="746900"/>
            </a:xfrm>
            <a:custGeom>
              <a:avLst/>
              <a:gdLst/>
              <a:ahLst/>
              <a:cxnLst/>
              <a:rect l="l" t="t" r="r" b="b"/>
              <a:pathLst>
                <a:path w="27890" h="29876" extrusionOk="0">
                  <a:moveTo>
                    <a:pt x="27032" y="1"/>
                  </a:moveTo>
                  <a:cubicBezTo>
                    <a:pt x="26892" y="1"/>
                    <a:pt x="26767" y="59"/>
                    <a:pt x="26700" y="199"/>
                  </a:cubicBezTo>
                  <a:cubicBezTo>
                    <a:pt x="26700" y="199"/>
                    <a:pt x="18823" y="15580"/>
                    <a:pt x="15382" y="22151"/>
                  </a:cubicBezTo>
                  <a:cubicBezTo>
                    <a:pt x="14677" y="23520"/>
                    <a:pt x="14159" y="24473"/>
                    <a:pt x="13910" y="24825"/>
                  </a:cubicBezTo>
                  <a:cubicBezTo>
                    <a:pt x="13065" y="26340"/>
                    <a:pt x="11832" y="27169"/>
                    <a:pt x="10246" y="27169"/>
                  </a:cubicBezTo>
                  <a:cubicBezTo>
                    <a:pt x="9574" y="27169"/>
                    <a:pt x="8839" y="27020"/>
                    <a:pt x="8044" y="26712"/>
                  </a:cubicBezTo>
                  <a:cubicBezTo>
                    <a:pt x="5850" y="25953"/>
                    <a:pt x="3328" y="24891"/>
                    <a:pt x="2096" y="24891"/>
                  </a:cubicBezTo>
                  <a:cubicBezTo>
                    <a:pt x="1814" y="24891"/>
                    <a:pt x="1600" y="24947"/>
                    <a:pt x="1473" y="25074"/>
                  </a:cubicBezTo>
                  <a:cubicBezTo>
                    <a:pt x="871" y="25675"/>
                    <a:pt x="1" y="27665"/>
                    <a:pt x="2509" y="28619"/>
                  </a:cubicBezTo>
                  <a:cubicBezTo>
                    <a:pt x="4212" y="29266"/>
                    <a:pt x="7109" y="29875"/>
                    <a:pt x="9385" y="29875"/>
                  </a:cubicBezTo>
                  <a:cubicBezTo>
                    <a:pt x="10461" y="29875"/>
                    <a:pt x="11397" y="29739"/>
                    <a:pt x="12003" y="29407"/>
                  </a:cubicBezTo>
                  <a:cubicBezTo>
                    <a:pt x="13309" y="28702"/>
                    <a:pt x="14428" y="27147"/>
                    <a:pt x="16667" y="22753"/>
                  </a:cubicBezTo>
                  <a:cubicBezTo>
                    <a:pt x="16501" y="22753"/>
                    <a:pt x="16232" y="22670"/>
                    <a:pt x="15983" y="22566"/>
                  </a:cubicBezTo>
                  <a:cubicBezTo>
                    <a:pt x="15900" y="22566"/>
                    <a:pt x="15713" y="22483"/>
                    <a:pt x="15630" y="22400"/>
                  </a:cubicBezTo>
                  <a:cubicBezTo>
                    <a:pt x="15548" y="22317"/>
                    <a:pt x="15465" y="22234"/>
                    <a:pt x="15382" y="22151"/>
                  </a:cubicBezTo>
                  <a:lnTo>
                    <a:pt x="15382" y="22151"/>
                  </a:lnTo>
                  <a:cubicBezTo>
                    <a:pt x="15630" y="22234"/>
                    <a:pt x="15817" y="22317"/>
                    <a:pt x="16066" y="22400"/>
                  </a:cubicBezTo>
                  <a:cubicBezTo>
                    <a:pt x="16232" y="22483"/>
                    <a:pt x="16501" y="22670"/>
                    <a:pt x="16667" y="22753"/>
                  </a:cubicBezTo>
                  <a:cubicBezTo>
                    <a:pt x="17703" y="20845"/>
                    <a:pt x="18926" y="18420"/>
                    <a:pt x="20481" y="15311"/>
                  </a:cubicBezTo>
                  <a:cubicBezTo>
                    <a:pt x="25663" y="4946"/>
                    <a:pt x="27384" y="1319"/>
                    <a:pt x="27633" y="800"/>
                  </a:cubicBezTo>
                  <a:cubicBezTo>
                    <a:pt x="27889" y="423"/>
                    <a:pt x="27408" y="1"/>
                    <a:pt x="2703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2" name="Google Shape;532;p38"/>
          <p:cNvGrpSpPr/>
          <p:nvPr/>
        </p:nvGrpSpPr>
        <p:grpSpPr>
          <a:xfrm>
            <a:off x="6953127" y="2456968"/>
            <a:ext cx="664543" cy="665304"/>
            <a:chOff x="4743825" y="2261375"/>
            <a:chExt cx="433775" cy="434300"/>
          </a:xfrm>
        </p:grpSpPr>
        <p:sp>
          <p:nvSpPr>
            <p:cNvPr id="533" name="Google Shape;533;p38"/>
            <p:cNvSpPr/>
            <p:nvPr/>
          </p:nvSpPr>
          <p:spPr>
            <a:xfrm>
              <a:off x="4743825" y="2261375"/>
              <a:ext cx="433775" cy="434300"/>
            </a:xfrm>
            <a:custGeom>
              <a:avLst/>
              <a:gdLst/>
              <a:ahLst/>
              <a:cxnLst/>
              <a:rect l="l" t="t" r="r" b="b"/>
              <a:pathLst>
                <a:path w="17351" h="17372" extrusionOk="0">
                  <a:moveTo>
                    <a:pt x="8727" y="1"/>
                  </a:moveTo>
                  <a:cubicBezTo>
                    <a:pt x="3877" y="1"/>
                    <a:pt x="0" y="3898"/>
                    <a:pt x="0" y="8728"/>
                  </a:cubicBezTo>
                  <a:cubicBezTo>
                    <a:pt x="0" y="13475"/>
                    <a:pt x="3877" y="17372"/>
                    <a:pt x="8727" y="17372"/>
                  </a:cubicBezTo>
                  <a:cubicBezTo>
                    <a:pt x="13474" y="17372"/>
                    <a:pt x="17350" y="13475"/>
                    <a:pt x="17350" y="8728"/>
                  </a:cubicBezTo>
                  <a:cubicBezTo>
                    <a:pt x="17350" y="3898"/>
                    <a:pt x="13474" y="1"/>
                    <a:pt x="8727"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38"/>
            <p:cNvSpPr/>
            <p:nvPr/>
          </p:nvSpPr>
          <p:spPr>
            <a:xfrm>
              <a:off x="4780600" y="2300250"/>
              <a:ext cx="289200" cy="179325"/>
            </a:xfrm>
            <a:custGeom>
              <a:avLst/>
              <a:gdLst/>
              <a:ahLst/>
              <a:cxnLst/>
              <a:rect l="l" t="t" r="r" b="b"/>
              <a:pathLst>
                <a:path w="11568" h="7173" extrusionOk="0">
                  <a:moveTo>
                    <a:pt x="7256" y="1"/>
                  </a:moveTo>
                  <a:cubicBezTo>
                    <a:pt x="6551" y="1"/>
                    <a:pt x="5950" y="84"/>
                    <a:pt x="5349" y="270"/>
                  </a:cubicBezTo>
                  <a:cubicBezTo>
                    <a:pt x="4043" y="602"/>
                    <a:pt x="3007" y="1203"/>
                    <a:pt x="2157" y="2074"/>
                  </a:cubicBezTo>
                  <a:cubicBezTo>
                    <a:pt x="1286" y="2944"/>
                    <a:pt x="602" y="4064"/>
                    <a:pt x="250" y="5266"/>
                  </a:cubicBezTo>
                  <a:cubicBezTo>
                    <a:pt x="84" y="5867"/>
                    <a:pt x="1" y="6489"/>
                    <a:pt x="1" y="7173"/>
                  </a:cubicBezTo>
                  <a:cubicBezTo>
                    <a:pt x="167" y="6655"/>
                    <a:pt x="333" y="6136"/>
                    <a:pt x="602" y="5701"/>
                  </a:cubicBezTo>
                  <a:lnTo>
                    <a:pt x="602" y="5618"/>
                  </a:lnTo>
                  <a:cubicBezTo>
                    <a:pt x="685" y="5535"/>
                    <a:pt x="685" y="5452"/>
                    <a:pt x="602" y="5349"/>
                  </a:cubicBezTo>
                  <a:cubicBezTo>
                    <a:pt x="602" y="5266"/>
                    <a:pt x="519" y="5183"/>
                    <a:pt x="416" y="5100"/>
                  </a:cubicBezTo>
                  <a:cubicBezTo>
                    <a:pt x="602" y="5100"/>
                    <a:pt x="685" y="5183"/>
                    <a:pt x="768" y="5266"/>
                  </a:cubicBezTo>
                  <a:lnTo>
                    <a:pt x="768" y="5452"/>
                  </a:lnTo>
                  <a:cubicBezTo>
                    <a:pt x="934" y="5266"/>
                    <a:pt x="1037" y="5100"/>
                    <a:pt x="1203" y="4934"/>
                  </a:cubicBezTo>
                  <a:cubicBezTo>
                    <a:pt x="1203" y="4830"/>
                    <a:pt x="1120" y="4665"/>
                    <a:pt x="1120" y="4499"/>
                  </a:cubicBezTo>
                  <a:cubicBezTo>
                    <a:pt x="1120" y="4416"/>
                    <a:pt x="1037" y="4229"/>
                    <a:pt x="934" y="4146"/>
                  </a:cubicBezTo>
                  <a:lnTo>
                    <a:pt x="934" y="4146"/>
                  </a:lnTo>
                  <a:cubicBezTo>
                    <a:pt x="1120" y="4229"/>
                    <a:pt x="1203" y="4312"/>
                    <a:pt x="1286" y="4499"/>
                  </a:cubicBezTo>
                  <a:cubicBezTo>
                    <a:pt x="1286" y="4582"/>
                    <a:pt x="1286" y="4665"/>
                    <a:pt x="1369" y="4748"/>
                  </a:cubicBezTo>
                  <a:cubicBezTo>
                    <a:pt x="1452" y="4582"/>
                    <a:pt x="1639" y="4416"/>
                    <a:pt x="1804" y="4312"/>
                  </a:cubicBezTo>
                  <a:cubicBezTo>
                    <a:pt x="1887" y="4146"/>
                    <a:pt x="1887" y="4064"/>
                    <a:pt x="1887" y="3898"/>
                  </a:cubicBezTo>
                  <a:cubicBezTo>
                    <a:pt x="1887" y="3711"/>
                    <a:pt x="1804" y="3628"/>
                    <a:pt x="1721" y="3462"/>
                  </a:cubicBezTo>
                  <a:lnTo>
                    <a:pt x="1721" y="3462"/>
                  </a:lnTo>
                  <a:cubicBezTo>
                    <a:pt x="1887" y="3545"/>
                    <a:pt x="1970" y="3711"/>
                    <a:pt x="2074" y="3898"/>
                  </a:cubicBezTo>
                  <a:lnTo>
                    <a:pt x="2074" y="4146"/>
                  </a:lnTo>
                  <a:cubicBezTo>
                    <a:pt x="2240" y="4064"/>
                    <a:pt x="2406" y="3981"/>
                    <a:pt x="2675" y="3898"/>
                  </a:cubicBezTo>
                  <a:lnTo>
                    <a:pt x="2675" y="3794"/>
                  </a:lnTo>
                  <a:cubicBezTo>
                    <a:pt x="2675" y="3711"/>
                    <a:pt x="2758" y="3545"/>
                    <a:pt x="2758" y="3462"/>
                  </a:cubicBezTo>
                  <a:cubicBezTo>
                    <a:pt x="2841" y="3276"/>
                    <a:pt x="2758" y="3110"/>
                    <a:pt x="2758" y="3027"/>
                  </a:cubicBezTo>
                  <a:lnTo>
                    <a:pt x="2758" y="3027"/>
                  </a:lnTo>
                  <a:cubicBezTo>
                    <a:pt x="2841" y="3110"/>
                    <a:pt x="2924" y="3276"/>
                    <a:pt x="2924" y="3462"/>
                  </a:cubicBezTo>
                  <a:cubicBezTo>
                    <a:pt x="2924" y="3545"/>
                    <a:pt x="2924" y="3628"/>
                    <a:pt x="2841" y="3794"/>
                  </a:cubicBezTo>
                  <a:cubicBezTo>
                    <a:pt x="3110" y="3711"/>
                    <a:pt x="3359" y="3628"/>
                    <a:pt x="3629" y="3545"/>
                  </a:cubicBezTo>
                  <a:cubicBezTo>
                    <a:pt x="3711" y="3462"/>
                    <a:pt x="3711" y="3462"/>
                    <a:pt x="3711" y="3379"/>
                  </a:cubicBezTo>
                  <a:cubicBezTo>
                    <a:pt x="3794" y="3276"/>
                    <a:pt x="3794" y="3276"/>
                    <a:pt x="3794" y="3193"/>
                  </a:cubicBezTo>
                  <a:cubicBezTo>
                    <a:pt x="3877" y="3110"/>
                    <a:pt x="3877" y="2944"/>
                    <a:pt x="3794" y="2758"/>
                  </a:cubicBezTo>
                  <a:lnTo>
                    <a:pt x="3794" y="2758"/>
                  </a:lnTo>
                  <a:cubicBezTo>
                    <a:pt x="3877" y="2944"/>
                    <a:pt x="3960" y="3027"/>
                    <a:pt x="3960" y="3193"/>
                  </a:cubicBezTo>
                  <a:cubicBezTo>
                    <a:pt x="3960" y="3276"/>
                    <a:pt x="3960" y="3379"/>
                    <a:pt x="3877" y="3462"/>
                  </a:cubicBezTo>
                  <a:lnTo>
                    <a:pt x="3877" y="3545"/>
                  </a:lnTo>
                  <a:cubicBezTo>
                    <a:pt x="4147" y="3462"/>
                    <a:pt x="4395" y="3462"/>
                    <a:pt x="4665" y="3462"/>
                  </a:cubicBezTo>
                  <a:lnTo>
                    <a:pt x="4748" y="3379"/>
                  </a:lnTo>
                  <a:cubicBezTo>
                    <a:pt x="4831" y="3379"/>
                    <a:pt x="4831" y="3276"/>
                    <a:pt x="4914" y="3276"/>
                  </a:cubicBezTo>
                  <a:cubicBezTo>
                    <a:pt x="4914" y="3193"/>
                    <a:pt x="4914" y="3193"/>
                    <a:pt x="4997" y="3110"/>
                  </a:cubicBezTo>
                  <a:cubicBezTo>
                    <a:pt x="5080" y="3027"/>
                    <a:pt x="5080" y="2861"/>
                    <a:pt x="5080" y="2758"/>
                  </a:cubicBezTo>
                  <a:cubicBezTo>
                    <a:pt x="5183" y="2861"/>
                    <a:pt x="5183" y="3027"/>
                    <a:pt x="5080" y="3193"/>
                  </a:cubicBezTo>
                  <a:cubicBezTo>
                    <a:pt x="5080" y="3193"/>
                    <a:pt x="5080" y="3276"/>
                    <a:pt x="4997" y="3379"/>
                  </a:cubicBezTo>
                  <a:lnTo>
                    <a:pt x="5784" y="3379"/>
                  </a:lnTo>
                  <a:lnTo>
                    <a:pt x="5867" y="3276"/>
                  </a:lnTo>
                  <a:cubicBezTo>
                    <a:pt x="5867" y="3276"/>
                    <a:pt x="5950" y="3193"/>
                    <a:pt x="6033" y="3110"/>
                  </a:cubicBezTo>
                  <a:cubicBezTo>
                    <a:pt x="6033" y="3027"/>
                    <a:pt x="6116" y="2861"/>
                    <a:pt x="6116" y="2758"/>
                  </a:cubicBezTo>
                  <a:cubicBezTo>
                    <a:pt x="6220" y="2861"/>
                    <a:pt x="6220" y="3027"/>
                    <a:pt x="6116" y="3110"/>
                  </a:cubicBezTo>
                  <a:cubicBezTo>
                    <a:pt x="6116" y="3193"/>
                    <a:pt x="6116" y="3276"/>
                    <a:pt x="6033" y="3379"/>
                  </a:cubicBezTo>
                  <a:lnTo>
                    <a:pt x="7070" y="3379"/>
                  </a:lnTo>
                  <a:lnTo>
                    <a:pt x="7070" y="3276"/>
                  </a:lnTo>
                  <a:cubicBezTo>
                    <a:pt x="7152" y="3276"/>
                    <a:pt x="7152" y="3193"/>
                    <a:pt x="7152" y="3193"/>
                  </a:cubicBezTo>
                  <a:cubicBezTo>
                    <a:pt x="7256" y="3110"/>
                    <a:pt x="7256" y="2944"/>
                    <a:pt x="7339" y="2861"/>
                  </a:cubicBezTo>
                  <a:lnTo>
                    <a:pt x="7339" y="3193"/>
                  </a:lnTo>
                  <a:cubicBezTo>
                    <a:pt x="7339" y="3276"/>
                    <a:pt x="7256" y="3276"/>
                    <a:pt x="7256" y="3379"/>
                  </a:cubicBezTo>
                  <a:lnTo>
                    <a:pt x="8106" y="3379"/>
                  </a:lnTo>
                  <a:cubicBezTo>
                    <a:pt x="8293" y="3193"/>
                    <a:pt x="8375" y="2944"/>
                    <a:pt x="8293" y="2675"/>
                  </a:cubicBezTo>
                  <a:lnTo>
                    <a:pt x="8293" y="2675"/>
                  </a:lnTo>
                  <a:cubicBezTo>
                    <a:pt x="8375" y="2758"/>
                    <a:pt x="8375" y="2944"/>
                    <a:pt x="8375" y="3110"/>
                  </a:cubicBezTo>
                  <a:cubicBezTo>
                    <a:pt x="8375" y="3193"/>
                    <a:pt x="8293" y="3276"/>
                    <a:pt x="8293" y="3276"/>
                  </a:cubicBezTo>
                  <a:lnTo>
                    <a:pt x="8894" y="3276"/>
                  </a:lnTo>
                  <a:cubicBezTo>
                    <a:pt x="8977" y="3276"/>
                    <a:pt x="9060" y="3193"/>
                    <a:pt x="9225" y="3193"/>
                  </a:cubicBezTo>
                  <a:cubicBezTo>
                    <a:pt x="9225" y="3110"/>
                    <a:pt x="9329" y="2944"/>
                    <a:pt x="9329" y="2758"/>
                  </a:cubicBezTo>
                  <a:cubicBezTo>
                    <a:pt x="9329" y="2592"/>
                    <a:pt x="9329" y="2426"/>
                    <a:pt x="9225" y="2239"/>
                  </a:cubicBezTo>
                  <a:lnTo>
                    <a:pt x="9225" y="2239"/>
                  </a:lnTo>
                  <a:cubicBezTo>
                    <a:pt x="9412" y="2426"/>
                    <a:pt x="9495" y="2592"/>
                    <a:pt x="9495" y="2758"/>
                  </a:cubicBezTo>
                  <a:cubicBezTo>
                    <a:pt x="9495" y="2944"/>
                    <a:pt x="9495" y="3027"/>
                    <a:pt x="9412" y="3193"/>
                  </a:cubicBezTo>
                  <a:cubicBezTo>
                    <a:pt x="9661" y="3110"/>
                    <a:pt x="9930" y="3027"/>
                    <a:pt x="10179" y="2944"/>
                  </a:cubicBezTo>
                  <a:cubicBezTo>
                    <a:pt x="10262" y="2861"/>
                    <a:pt x="10262" y="2758"/>
                    <a:pt x="10262" y="2758"/>
                  </a:cubicBezTo>
                  <a:lnTo>
                    <a:pt x="10262" y="2509"/>
                  </a:lnTo>
                  <a:cubicBezTo>
                    <a:pt x="10262" y="2343"/>
                    <a:pt x="10179" y="2156"/>
                    <a:pt x="10096" y="1991"/>
                  </a:cubicBezTo>
                  <a:lnTo>
                    <a:pt x="10096" y="1991"/>
                  </a:lnTo>
                  <a:cubicBezTo>
                    <a:pt x="10262" y="2074"/>
                    <a:pt x="10365" y="2239"/>
                    <a:pt x="10448" y="2426"/>
                  </a:cubicBezTo>
                  <a:lnTo>
                    <a:pt x="10448" y="2758"/>
                  </a:lnTo>
                  <a:lnTo>
                    <a:pt x="10448" y="2861"/>
                  </a:lnTo>
                  <a:lnTo>
                    <a:pt x="10531" y="2758"/>
                  </a:lnTo>
                  <a:cubicBezTo>
                    <a:pt x="10780" y="2675"/>
                    <a:pt x="11049" y="2509"/>
                    <a:pt x="11132" y="2343"/>
                  </a:cubicBezTo>
                  <a:lnTo>
                    <a:pt x="11132" y="2239"/>
                  </a:lnTo>
                  <a:lnTo>
                    <a:pt x="11132" y="2074"/>
                  </a:lnTo>
                  <a:cubicBezTo>
                    <a:pt x="11132" y="1991"/>
                    <a:pt x="11132" y="1908"/>
                    <a:pt x="11049" y="1825"/>
                  </a:cubicBezTo>
                  <a:cubicBezTo>
                    <a:pt x="11049" y="1721"/>
                    <a:pt x="10967" y="1555"/>
                    <a:pt x="10884" y="1472"/>
                  </a:cubicBezTo>
                  <a:cubicBezTo>
                    <a:pt x="10967" y="1472"/>
                    <a:pt x="11132" y="1638"/>
                    <a:pt x="11215" y="1721"/>
                  </a:cubicBezTo>
                  <a:cubicBezTo>
                    <a:pt x="11298" y="1825"/>
                    <a:pt x="11298" y="1908"/>
                    <a:pt x="11298" y="2074"/>
                  </a:cubicBezTo>
                  <a:cubicBezTo>
                    <a:pt x="11485" y="1825"/>
                    <a:pt x="11485" y="1638"/>
                    <a:pt x="11568" y="1472"/>
                  </a:cubicBezTo>
                  <a:cubicBezTo>
                    <a:pt x="10780" y="871"/>
                    <a:pt x="10013" y="519"/>
                    <a:pt x="9142" y="270"/>
                  </a:cubicBezTo>
                  <a:cubicBezTo>
                    <a:pt x="8541" y="84"/>
                    <a:pt x="7857" y="1"/>
                    <a:pt x="725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38"/>
            <p:cNvSpPr/>
            <p:nvPr/>
          </p:nvSpPr>
          <p:spPr>
            <a:xfrm>
              <a:off x="4780600" y="2337050"/>
              <a:ext cx="360200" cy="295925"/>
            </a:xfrm>
            <a:custGeom>
              <a:avLst/>
              <a:gdLst/>
              <a:ahLst/>
              <a:cxnLst/>
              <a:rect l="l" t="t" r="r" b="b"/>
              <a:pathLst>
                <a:path w="14408" h="11837" extrusionOk="0">
                  <a:moveTo>
                    <a:pt x="11568" y="0"/>
                  </a:moveTo>
                  <a:cubicBezTo>
                    <a:pt x="11568" y="166"/>
                    <a:pt x="11485" y="436"/>
                    <a:pt x="11402" y="684"/>
                  </a:cubicBezTo>
                  <a:lnTo>
                    <a:pt x="11651" y="684"/>
                  </a:lnTo>
                  <a:cubicBezTo>
                    <a:pt x="11734" y="684"/>
                    <a:pt x="11920" y="684"/>
                    <a:pt x="12003" y="767"/>
                  </a:cubicBezTo>
                  <a:lnTo>
                    <a:pt x="11651" y="767"/>
                  </a:lnTo>
                  <a:cubicBezTo>
                    <a:pt x="11485" y="871"/>
                    <a:pt x="11402" y="871"/>
                    <a:pt x="11298" y="871"/>
                  </a:cubicBezTo>
                  <a:lnTo>
                    <a:pt x="11215" y="871"/>
                  </a:lnTo>
                  <a:cubicBezTo>
                    <a:pt x="11132" y="1120"/>
                    <a:pt x="10884" y="1286"/>
                    <a:pt x="10697" y="1472"/>
                  </a:cubicBezTo>
                  <a:lnTo>
                    <a:pt x="10780" y="1472"/>
                  </a:lnTo>
                  <a:cubicBezTo>
                    <a:pt x="10967" y="1472"/>
                    <a:pt x="11132" y="1555"/>
                    <a:pt x="11298" y="1638"/>
                  </a:cubicBezTo>
                  <a:cubicBezTo>
                    <a:pt x="11132" y="1638"/>
                    <a:pt x="10967" y="1638"/>
                    <a:pt x="10780" y="1555"/>
                  </a:cubicBezTo>
                  <a:cubicBezTo>
                    <a:pt x="10614" y="1555"/>
                    <a:pt x="10448" y="1555"/>
                    <a:pt x="10365" y="1638"/>
                  </a:cubicBezTo>
                  <a:lnTo>
                    <a:pt x="10262" y="1638"/>
                  </a:lnTo>
                  <a:cubicBezTo>
                    <a:pt x="10013" y="1721"/>
                    <a:pt x="9847" y="1804"/>
                    <a:pt x="9578" y="1907"/>
                  </a:cubicBezTo>
                  <a:cubicBezTo>
                    <a:pt x="9661" y="1907"/>
                    <a:pt x="9661" y="1907"/>
                    <a:pt x="9744" y="1990"/>
                  </a:cubicBezTo>
                  <a:cubicBezTo>
                    <a:pt x="9847" y="2073"/>
                    <a:pt x="9930" y="2156"/>
                    <a:pt x="10013" y="2322"/>
                  </a:cubicBezTo>
                  <a:cubicBezTo>
                    <a:pt x="9930" y="2239"/>
                    <a:pt x="9744" y="2156"/>
                    <a:pt x="9661" y="2073"/>
                  </a:cubicBezTo>
                  <a:cubicBezTo>
                    <a:pt x="9578" y="2073"/>
                    <a:pt x="9495" y="1990"/>
                    <a:pt x="9412" y="1990"/>
                  </a:cubicBezTo>
                  <a:lnTo>
                    <a:pt x="8894" y="1990"/>
                  </a:lnTo>
                  <a:cubicBezTo>
                    <a:pt x="8707" y="1990"/>
                    <a:pt x="8541" y="2073"/>
                    <a:pt x="8293" y="2073"/>
                  </a:cubicBezTo>
                  <a:cubicBezTo>
                    <a:pt x="8375" y="2156"/>
                    <a:pt x="8375" y="2156"/>
                    <a:pt x="8458" y="2239"/>
                  </a:cubicBezTo>
                  <a:cubicBezTo>
                    <a:pt x="8541" y="2426"/>
                    <a:pt x="8624" y="2509"/>
                    <a:pt x="8624" y="2674"/>
                  </a:cubicBezTo>
                  <a:cubicBezTo>
                    <a:pt x="8541" y="2426"/>
                    <a:pt x="8293" y="2239"/>
                    <a:pt x="8023" y="2073"/>
                  </a:cubicBezTo>
                  <a:lnTo>
                    <a:pt x="7152" y="2073"/>
                  </a:lnTo>
                  <a:cubicBezTo>
                    <a:pt x="7256" y="2156"/>
                    <a:pt x="7339" y="2239"/>
                    <a:pt x="7339" y="2322"/>
                  </a:cubicBezTo>
                  <a:cubicBezTo>
                    <a:pt x="7422" y="2509"/>
                    <a:pt x="7422" y="2674"/>
                    <a:pt x="7422" y="2840"/>
                  </a:cubicBezTo>
                  <a:cubicBezTo>
                    <a:pt x="7339" y="2509"/>
                    <a:pt x="7152" y="2322"/>
                    <a:pt x="6987" y="2073"/>
                  </a:cubicBezTo>
                  <a:lnTo>
                    <a:pt x="6033" y="2073"/>
                  </a:lnTo>
                  <a:cubicBezTo>
                    <a:pt x="6033" y="2156"/>
                    <a:pt x="6116" y="2239"/>
                    <a:pt x="6116" y="2322"/>
                  </a:cubicBezTo>
                  <a:cubicBezTo>
                    <a:pt x="6116" y="2509"/>
                    <a:pt x="6116" y="2674"/>
                    <a:pt x="6033" y="2840"/>
                  </a:cubicBezTo>
                  <a:cubicBezTo>
                    <a:pt x="5950" y="2509"/>
                    <a:pt x="5950" y="2239"/>
                    <a:pt x="5867" y="1990"/>
                  </a:cubicBezTo>
                  <a:lnTo>
                    <a:pt x="4914" y="1990"/>
                  </a:lnTo>
                  <a:cubicBezTo>
                    <a:pt x="4997" y="2156"/>
                    <a:pt x="4997" y="2239"/>
                    <a:pt x="4997" y="2426"/>
                  </a:cubicBezTo>
                  <a:cubicBezTo>
                    <a:pt x="4997" y="2592"/>
                    <a:pt x="4997" y="2674"/>
                    <a:pt x="4914" y="2840"/>
                  </a:cubicBezTo>
                  <a:lnTo>
                    <a:pt x="4914" y="2426"/>
                  </a:lnTo>
                  <a:cubicBezTo>
                    <a:pt x="4831" y="2322"/>
                    <a:pt x="4748" y="2156"/>
                    <a:pt x="4748" y="2073"/>
                  </a:cubicBezTo>
                  <a:lnTo>
                    <a:pt x="4748" y="1990"/>
                  </a:lnTo>
                  <a:cubicBezTo>
                    <a:pt x="4395" y="2073"/>
                    <a:pt x="4147" y="2073"/>
                    <a:pt x="3794" y="2156"/>
                  </a:cubicBezTo>
                  <a:cubicBezTo>
                    <a:pt x="3877" y="2239"/>
                    <a:pt x="3877" y="2426"/>
                    <a:pt x="3877" y="2509"/>
                  </a:cubicBezTo>
                  <a:cubicBezTo>
                    <a:pt x="3877" y="2674"/>
                    <a:pt x="3877" y="2840"/>
                    <a:pt x="3794" y="2944"/>
                  </a:cubicBezTo>
                  <a:cubicBezTo>
                    <a:pt x="3794" y="2840"/>
                    <a:pt x="3794" y="2674"/>
                    <a:pt x="3711" y="2592"/>
                  </a:cubicBezTo>
                  <a:cubicBezTo>
                    <a:pt x="3711" y="2426"/>
                    <a:pt x="3629" y="2322"/>
                    <a:pt x="3629" y="2156"/>
                  </a:cubicBezTo>
                  <a:cubicBezTo>
                    <a:pt x="3359" y="2239"/>
                    <a:pt x="3110" y="2322"/>
                    <a:pt x="2841" y="2426"/>
                  </a:cubicBezTo>
                  <a:cubicBezTo>
                    <a:pt x="2924" y="2509"/>
                    <a:pt x="2924" y="2592"/>
                    <a:pt x="3007" y="2757"/>
                  </a:cubicBezTo>
                  <a:lnTo>
                    <a:pt x="3007" y="3193"/>
                  </a:lnTo>
                  <a:cubicBezTo>
                    <a:pt x="2924" y="3027"/>
                    <a:pt x="2924" y="2944"/>
                    <a:pt x="2841" y="2757"/>
                  </a:cubicBezTo>
                  <a:cubicBezTo>
                    <a:pt x="2758" y="2674"/>
                    <a:pt x="2758" y="2592"/>
                    <a:pt x="2675" y="2509"/>
                  </a:cubicBezTo>
                  <a:cubicBezTo>
                    <a:pt x="2488" y="2592"/>
                    <a:pt x="2240" y="2757"/>
                    <a:pt x="2074" y="2840"/>
                  </a:cubicBezTo>
                  <a:cubicBezTo>
                    <a:pt x="2157" y="2944"/>
                    <a:pt x="2240" y="3027"/>
                    <a:pt x="2323" y="3110"/>
                  </a:cubicBezTo>
                  <a:cubicBezTo>
                    <a:pt x="2406" y="3276"/>
                    <a:pt x="2406" y="3462"/>
                    <a:pt x="2406" y="3628"/>
                  </a:cubicBezTo>
                  <a:cubicBezTo>
                    <a:pt x="2323" y="3462"/>
                    <a:pt x="2240" y="3358"/>
                    <a:pt x="2157" y="3193"/>
                  </a:cubicBezTo>
                  <a:cubicBezTo>
                    <a:pt x="2074" y="3110"/>
                    <a:pt x="1970" y="3027"/>
                    <a:pt x="1887" y="2944"/>
                  </a:cubicBezTo>
                  <a:cubicBezTo>
                    <a:pt x="1721" y="3110"/>
                    <a:pt x="1556" y="3276"/>
                    <a:pt x="1369" y="3462"/>
                  </a:cubicBezTo>
                  <a:cubicBezTo>
                    <a:pt x="1452" y="3545"/>
                    <a:pt x="1556" y="3628"/>
                    <a:pt x="1639" y="3711"/>
                  </a:cubicBezTo>
                  <a:cubicBezTo>
                    <a:pt x="1721" y="3877"/>
                    <a:pt x="1804" y="4063"/>
                    <a:pt x="1804" y="4229"/>
                  </a:cubicBezTo>
                  <a:cubicBezTo>
                    <a:pt x="1721" y="4063"/>
                    <a:pt x="1639" y="3980"/>
                    <a:pt x="1556" y="3877"/>
                  </a:cubicBezTo>
                  <a:cubicBezTo>
                    <a:pt x="1452" y="3794"/>
                    <a:pt x="1369" y="3711"/>
                    <a:pt x="1286" y="3628"/>
                  </a:cubicBezTo>
                  <a:cubicBezTo>
                    <a:pt x="1120" y="3794"/>
                    <a:pt x="934" y="3980"/>
                    <a:pt x="851" y="4146"/>
                  </a:cubicBezTo>
                  <a:cubicBezTo>
                    <a:pt x="934" y="4229"/>
                    <a:pt x="1037" y="4312"/>
                    <a:pt x="1120" y="4395"/>
                  </a:cubicBezTo>
                  <a:cubicBezTo>
                    <a:pt x="1203" y="4499"/>
                    <a:pt x="1286" y="4582"/>
                    <a:pt x="1286" y="4747"/>
                  </a:cubicBezTo>
                  <a:lnTo>
                    <a:pt x="1037" y="4499"/>
                  </a:lnTo>
                  <a:cubicBezTo>
                    <a:pt x="934" y="4395"/>
                    <a:pt x="851" y="4395"/>
                    <a:pt x="768" y="4312"/>
                  </a:cubicBezTo>
                  <a:cubicBezTo>
                    <a:pt x="602" y="4582"/>
                    <a:pt x="519" y="4830"/>
                    <a:pt x="333" y="5100"/>
                  </a:cubicBezTo>
                  <a:cubicBezTo>
                    <a:pt x="416" y="5100"/>
                    <a:pt x="519" y="5100"/>
                    <a:pt x="602" y="5183"/>
                  </a:cubicBezTo>
                  <a:cubicBezTo>
                    <a:pt x="685" y="5183"/>
                    <a:pt x="768" y="5266"/>
                    <a:pt x="851" y="5348"/>
                  </a:cubicBezTo>
                  <a:cubicBezTo>
                    <a:pt x="734" y="5290"/>
                    <a:pt x="564" y="5231"/>
                    <a:pt x="417" y="5231"/>
                  </a:cubicBezTo>
                  <a:cubicBezTo>
                    <a:pt x="356" y="5231"/>
                    <a:pt x="298" y="5241"/>
                    <a:pt x="250" y="5266"/>
                  </a:cubicBezTo>
                  <a:cubicBezTo>
                    <a:pt x="167" y="5348"/>
                    <a:pt x="84" y="5535"/>
                    <a:pt x="84" y="5701"/>
                  </a:cubicBezTo>
                  <a:lnTo>
                    <a:pt x="1" y="5701"/>
                  </a:lnTo>
                  <a:cubicBezTo>
                    <a:pt x="1" y="5784"/>
                    <a:pt x="1" y="5867"/>
                    <a:pt x="84" y="5950"/>
                  </a:cubicBezTo>
                  <a:lnTo>
                    <a:pt x="416" y="5950"/>
                  </a:lnTo>
                  <a:cubicBezTo>
                    <a:pt x="519" y="6053"/>
                    <a:pt x="602" y="6053"/>
                    <a:pt x="685" y="6136"/>
                  </a:cubicBezTo>
                  <a:cubicBezTo>
                    <a:pt x="630" y="6109"/>
                    <a:pt x="563" y="6099"/>
                    <a:pt x="492" y="6099"/>
                  </a:cubicBezTo>
                  <a:cubicBezTo>
                    <a:pt x="351" y="6099"/>
                    <a:pt x="195" y="6136"/>
                    <a:pt x="84" y="6136"/>
                  </a:cubicBezTo>
                  <a:lnTo>
                    <a:pt x="84" y="6136"/>
                  </a:lnTo>
                  <a:cubicBezTo>
                    <a:pt x="84" y="6109"/>
                    <a:pt x="84" y="6081"/>
                    <a:pt x="84" y="6053"/>
                  </a:cubicBezTo>
                  <a:lnTo>
                    <a:pt x="84" y="6136"/>
                  </a:lnTo>
                  <a:cubicBezTo>
                    <a:pt x="84" y="6136"/>
                    <a:pt x="84" y="6136"/>
                    <a:pt x="84" y="6136"/>
                  </a:cubicBezTo>
                  <a:lnTo>
                    <a:pt x="84" y="6136"/>
                  </a:lnTo>
                  <a:cubicBezTo>
                    <a:pt x="92" y="6702"/>
                    <a:pt x="171" y="7193"/>
                    <a:pt x="250" y="7608"/>
                  </a:cubicBezTo>
                  <a:cubicBezTo>
                    <a:pt x="602" y="8893"/>
                    <a:pt x="1286" y="9930"/>
                    <a:pt x="2157" y="10800"/>
                  </a:cubicBezTo>
                  <a:cubicBezTo>
                    <a:pt x="2323" y="11049"/>
                    <a:pt x="2592" y="11236"/>
                    <a:pt x="2841" y="11401"/>
                  </a:cubicBezTo>
                  <a:cubicBezTo>
                    <a:pt x="2924" y="11236"/>
                    <a:pt x="3007" y="11049"/>
                    <a:pt x="3007" y="10883"/>
                  </a:cubicBezTo>
                  <a:lnTo>
                    <a:pt x="3007" y="11484"/>
                  </a:lnTo>
                  <a:lnTo>
                    <a:pt x="2924" y="11484"/>
                  </a:lnTo>
                  <a:cubicBezTo>
                    <a:pt x="3007" y="11567"/>
                    <a:pt x="3193" y="11754"/>
                    <a:pt x="3359" y="11837"/>
                  </a:cubicBezTo>
                  <a:lnTo>
                    <a:pt x="3794" y="11837"/>
                  </a:lnTo>
                  <a:cubicBezTo>
                    <a:pt x="3877" y="11650"/>
                    <a:pt x="3960" y="11567"/>
                    <a:pt x="3960" y="11401"/>
                  </a:cubicBezTo>
                  <a:cubicBezTo>
                    <a:pt x="4043" y="11319"/>
                    <a:pt x="4043" y="11134"/>
                    <a:pt x="3962" y="10969"/>
                  </a:cubicBezTo>
                  <a:lnTo>
                    <a:pt x="3962" y="10969"/>
                  </a:lnTo>
                  <a:cubicBezTo>
                    <a:pt x="4043" y="11134"/>
                    <a:pt x="4043" y="11319"/>
                    <a:pt x="4043" y="11401"/>
                  </a:cubicBezTo>
                  <a:cubicBezTo>
                    <a:pt x="4043" y="11567"/>
                    <a:pt x="4043" y="11650"/>
                    <a:pt x="3960" y="11837"/>
                  </a:cubicBezTo>
                  <a:lnTo>
                    <a:pt x="4997" y="11837"/>
                  </a:lnTo>
                  <a:cubicBezTo>
                    <a:pt x="4997" y="11754"/>
                    <a:pt x="4997" y="11650"/>
                    <a:pt x="5080" y="11567"/>
                  </a:cubicBezTo>
                  <a:lnTo>
                    <a:pt x="5080" y="11401"/>
                  </a:lnTo>
                  <a:cubicBezTo>
                    <a:pt x="5183" y="11236"/>
                    <a:pt x="5080" y="11049"/>
                    <a:pt x="5080" y="10883"/>
                  </a:cubicBezTo>
                  <a:lnTo>
                    <a:pt x="5080" y="10883"/>
                  </a:lnTo>
                  <a:cubicBezTo>
                    <a:pt x="5183" y="10966"/>
                    <a:pt x="5266" y="11236"/>
                    <a:pt x="5266" y="11401"/>
                  </a:cubicBezTo>
                  <a:lnTo>
                    <a:pt x="5266" y="11650"/>
                  </a:lnTo>
                  <a:lnTo>
                    <a:pt x="5183" y="11754"/>
                  </a:lnTo>
                  <a:cubicBezTo>
                    <a:pt x="5515" y="11754"/>
                    <a:pt x="5867" y="11650"/>
                    <a:pt x="6116" y="11567"/>
                  </a:cubicBezTo>
                  <a:cubicBezTo>
                    <a:pt x="6220" y="11401"/>
                    <a:pt x="6220" y="11236"/>
                    <a:pt x="6220" y="11132"/>
                  </a:cubicBezTo>
                  <a:cubicBezTo>
                    <a:pt x="6220" y="10966"/>
                    <a:pt x="6220" y="10800"/>
                    <a:pt x="6116" y="10614"/>
                  </a:cubicBezTo>
                  <a:lnTo>
                    <a:pt x="6116" y="10614"/>
                  </a:lnTo>
                  <a:cubicBezTo>
                    <a:pt x="6220" y="10717"/>
                    <a:pt x="6303" y="10883"/>
                    <a:pt x="6385" y="11049"/>
                  </a:cubicBezTo>
                  <a:lnTo>
                    <a:pt x="6385" y="11401"/>
                  </a:lnTo>
                  <a:lnTo>
                    <a:pt x="6385" y="11484"/>
                  </a:lnTo>
                  <a:cubicBezTo>
                    <a:pt x="6385" y="11484"/>
                    <a:pt x="6468" y="11484"/>
                    <a:pt x="6551" y="11401"/>
                  </a:cubicBezTo>
                  <a:cubicBezTo>
                    <a:pt x="6738" y="11318"/>
                    <a:pt x="6987" y="11236"/>
                    <a:pt x="7256" y="11132"/>
                  </a:cubicBezTo>
                  <a:lnTo>
                    <a:pt x="7256" y="10614"/>
                  </a:lnTo>
                  <a:cubicBezTo>
                    <a:pt x="7256" y="10448"/>
                    <a:pt x="7152" y="10282"/>
                    <a:pt x="7070" y="10095"/>
                  </a:cubicBezTo>
                  <a:lnTo>
                    <a:pt x="7070" y="10095"/>
                  </a:lnTo>
                  <a:cubicBezTo>
                    <a:pt x="7256" y="10199"/>
                    <a:pt x="7339" y="10365"/>
                    <a:pt x="7422" y="10531"/>
                  </a:cubicBezTo>
                  <a:lnTo>
                    <a:pt x="7422" y="10966"/>
                  </a:lnTo>
                  <a:cubicBezTo>
                    <a:pt x="7671" y="10883"/>
                    <a:pt x="7940" y="10717"/>
                    <a:pt x="8189" y="10531"/>
                  </a:cubicBezTo>
                  <a:lnTo>
                    <a:pt x="8189" y="10448"/>
                  </a:lnTo>
                  <a:cubicBezTo>
                    <a:pt x="8189" y="10282"/>
                    <a:pt x="8106" y="10095"/>
                    <a:pt x="8106" y="9930"/>
                  </a:cubicBezTo>
                  <a:cubicBezTo>
                    <a:pt x="8106" y="9764"/>
                    <a:pt x="8023" y="9681"/>
                    <a:pt x="7940" y="9494"/>
                  </a:cubicBezTo>
                  <a:lnTo>
                    <a:pt x="7940" y="9494"/>
                  </a:lnTo>
                  <a:cubicBezTo>
                    <a:pt x="8106" y="9577"/>
                    <a:pt x="8189" y="9764"/>
                    <a:pt x="8293" y="9930"/>
                  </a:cubicBezTo>
                  <a:cubicBezTo>
                    <a:pt x="8293" y="10013"/>
                    <a:pt x="8375" y="10199"/>
                    <a:pt x="8375" y="10365"/>
                  </a:cubicBezTo>
                  <a:cubicBezTo>
                    <a:pt x="8541" y="10095"/>
                    <a:pt x="8811" y="9930"/>
                    <a:pt x="8977" y="9681"/>
                  </a:cubicBezTo>
                  <a:cubicBezTo>
                    <a:pt x="8977" y="9577"/>
                    <a:pt x="8977" y="9411"/>
                    <a:pt x="8894" y="9246"/>
                  </a:cubicBezTo>
                  <a:cubicBezTo>
                    <a:pt x="8811" y="9163"/>
                    <a:pt x="8707" y="8976"/>
                    <a:pt x="8624" y="8893"/>
                  </a:cubicBezTo>
                  <a:cubicBezTo>
                    <a:pt x="8811" y="8893"/>
                    <a:pt x="8894" y="9059"/>
                    <a:pt x="8977" y="9163"/>
                  </a:cubicBezTo>
                  <a:cubicBezTo>
                    <a:pt x="9060" y="9328"/>
                    <a:pt x="9142" y="9411"/>
                    <a:pt x="9142" y="9494"/>
                  </a:cubicBezTo>
                  <a:cubicBezTo>
                    <a:pt x="9329" y="9328"/>
                    <a:pt x="9495" y="9163"/>
                    <a:pt x="9661" y="8893"/>
                  </a:cubicBezTo>
                  <a:cubicBezTo>
                    <a:pt x="9661" y="8810"/>
                    <a:pt x="9578" y="8644"/>
                    <a:pt x="9578" y="8541"/>
                  </a:cubicBezTo>
                  <a:cubicBezTo>
                    <a:pt x="9495" y="8375"/>
                    <a:pt x="9412" y="8209"/>
                    <a:pt x="9329" y="8126"/>
                  </a:cubicBezTo>
                  <a:lnTo>
                    <a:pt x="9329" y="8126"/>
                  </a:lnTo>
                  <a:cubicBezTo>
                    <a:pt x="9495" y="8209"/>
                    <a:pt x="9578" y="8292"/>
                    <a:pt x="9661" y="8458"/>
                  </a:cubicBezTo>
                  <a:cubicBezTo>
                    <a:pt x="9744" y="8541"/>
                    <a:pt x="9847" y="8644"/>
                    <a:pt x="9847" y="8727"/>
                  </a:cubicBezTo>
                  <a:lnTo>
                    <a:pt x="10179" y="8375"/>
                  </a:lnTo>
                  <a:lnTo>
                    <a:pt x="10262" y="8292"/>
                  </a:lnTo>
                  <a:cubicBezTo>
                    <a:pt x="10262" y="8023"/>
                    <a:pt x="10262" y="7857"/>
                    <a:pt x="10179" y="7691"/>
                  </a:cubicBezTo>
                  <a:cubicBezTo>
                    <a:pt x="10179" y="7421"/>
                    <a:pt x="10096" y="7256"/>
                    <a:pt x="10013" y="6986"/>
                  </a:cubicBezTo>
                  <a:lnTo>
                    <a:pt x="10013" y="6986"/>
                  </a:lnTo>
                  <a:cubicBezTo>
                    <a:pt x="10179" y="7173"/>
                    <a:pt x="10262" y="7421"/>
                    <a:pt x="10365" y="7608"/>
                  </a:cubicBezTo>
                  <a:cubicBezTo>
                    <a:pt x="10448" y="7774"/>
                    <a:pt x="10448" y="7940"/>
                    <a:pt x="10448" y="8126"/>
                  </a:cubicBezTo>
                  <a:cubicBezTo>
                    <a:pt x="10614" y="7857"/>
                    <a:pt x="10884" y="7691"/>
                    <a:pt x="11049" y="7504"/>
                  </a:cubicBezTo>
                  <a:lnTo>
                    <a:pt x="11049" y="6986"/>
                  </a:lnTo>
                  <a:cubicBezTo>
                    <a:pt x="11049" y="6820"/>
                    <a:pt x="11049" y="6654"/>
                    <a:pt x="10967" y="6468"/>
                  </a:cubicBezTo>
                  <a:lnTo>
                    <a:pt x="10967" y="6468"/>
                  </a:lnTo>
                  <a:cubicBezTo>
                    <a:pt x="11049" y="6572"/>
                    <a:pt x="11132" y="6654"/>
                    <a:pt x="11132" y="6737"/>
                  </a:cubicBezTo>
                  <a:cubicBezTo>
                    <a:pt x="11132" y="6820"/>
                    <a:pt x="11215" y="6903"/>
                    <a:pt x="11215" y="6986"/>
                  </a:cubicBezTo>
                  <a:lnTo>
                    <a:pt x="11215" y="7338"/>
                  </a:lnTo>
                  <a:cubicBezTo>
                    <a:pt x="11298" y="7338"/>
                    <a:pt x="11298" y="7256"/>
                    <a:pt x="11402" y="7256"/>
                  </a:cubicBezTo>
                  <a:cubicBezTo>
                    <a:pt x="11568" y="7090"/>
                    <a:pt x="11734" y="6986"/>
                    <a:pt x="12003" y="6820"/>
                  </a:cubicBezTo>
                  <a:lnTo>
                    <a:pt x="12003" y="6385"/>
                  </a:lnTo>
                  <a:cubicBezTo>
                    <a:pt x="12003" y="6219"/>
                    <a:pt x="12003" y="6053"/>
                    <a:pt x="11920" y="5867"/>
                  </a:cubicBezTo>
                  <a:lnTo>
                    <a:pt x="11920" y="5867"/>
                  </a:lnTo>
                  <a:cubicBezTo>
                    <a:pt x="12086" y="6053"/>
                    <a:pt x="12169" y="6219"/>
                    <a:pt x="12169" y="6385"/>
                  </a:cubicBezTo>
                  <a:lnTo>
                    <a:pt x="12169" y="6737"/>
                  </a:lnTo>
                  <a:cubicBezTo>
                    <a:pt x="12335" y="6654"/>
                    <a:pt x="12604" y="6468"/>
                    <a:pt x="12770" y="6385"/>
                  </a:cubicBezTo>
                  <a:cubicBezTo>
                    <a:pt x="12853" y="6385"/>
                    <a:pt x="12853" y="6302"/>
                    <a:pt x="12853" y="6219"/>
                  </a:cubicBezTo>
                  <a:cubicBezTo>
                    <a:pt x="12853" y="6219"/>
                    <a:pt x="12957" y="6136"/>
                    <a:pt x="12957" y="6053"/>
                  </a:cubicBezTo>
                  <a:cubicBezTo>
                    <a:pt x="12957" y="5950"/>
                    <a:pt x="12853" y="5784"/>
                    <a:pt x="12853" y="5618"/>
                  </a:cubicBezTo>
                  <a:lnTo>
                    <a:pt x="12853" y="5618"/>
                  </a:lnTo>
                  <a:cubicBezTo>
                    <a:pt x="12957" y="5784"/>
                    <a:pt x="13039" y="5867"/>
                    <a:pt x="13039" y="6053"/>
                  </a:cubicBezTo>
                  <a:cubicBezTo>
                    <a:pt x="13122" y="6136"/>
                    <a:pt x="13122" y="6219"/>
                    <a:pt x="13039" y="6302"/>
                  </a:cubicBezTo>
                  <a:lnTo>
                    <a:pt x="13039" y="6385"/>
                  </a:lnTo>
                  <a:cubicBezTo>
                    <a:pt x="13205" y="6302"/>
                    <a:pt x="13371" y="6219"/>
                    <a:pt x="13641" y="6219"/>
                  </a:cubicBezTo>
                  <a:cubicBezTo>
                    <a:pt x="13641" y="6136"/>
                    <a:pt x="13724" y="6053"/>
                    <a:pt x="13724" y="5867"/>
                  </a:cubicBezTo>
                  <a:cubicBezTo>
                    <a:pt x="13724" y="5784"/>
                    <a:pt x="13724" y="5701"/>
                    <a:pt x="13806" y="5535"/>
                  </a:cubicBezTo>
                  <a:cubicBezTo>
                    <a:pt x="13806" y="5618"/>
                    <a:pt x="13889" y="5784"/>
                    <a:pt x="13889" y="5950"/>
                  </a:cubicBezTo>
                  <a:cubicBezTo>
                    <a:pt x="13889" y="6053"/>
                    <a:pt x="13806" y="6136"/>
                    <a:pt x="13806" y="6219"/>
                  </a:cubicBezTo>
                  <a:cubicBezTo>
                    <a:pt x="13993" y="6219"/>
                    <a:pt x="14242" y="6302"/>
                    <a:pt x="14408" y="6385"/>
                  </a:cubicBezTo>
                  <a:lnTo>
                    <a:pt x="14408" y="5701"/>
                  </a:lnTo>
                  <a:cubicBezTo>
                    <a:pt x="14408" y="5100"/>
                    <a:pt x="14325" y="4395"/>
                    <a:pt x="14159" y="3794"/>
                  </a:cubicBezTo>
                  <a:cubicBezTo>
                    <a:pt x="13806" y="2592"/>
                    <a:pt x="13205" y="1472"/>
                    <a:pt x="12335" y="602"/>
                  </a:cubicBezTo>
                  <a:cubicBezTo>
                    <a:pt x="12086" y="436"/>
                    <a:pt x="11816" y="166"/>
                    <a:pt x="115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38"/>
            <p:cNvSpPr/>
            <p:nvPr/>
          </p:nvSpPr>
          <p:spPr>
            <a:xfrm>
              <a:off x="4864575" y="2494600"/>
              <a:ext cx="276225" cy="166375"/>
            </a:xfrm>
            <a:custGeom>
              <a:avLst/>
              <a:gdLst/>
              <a:ahLst/>
              <a:cxnLst/>
              <a:rect l="l" t="t" r="r" b="b"/>
              <a:pathLst>
                <a:path w="11049" h="6655" extrusionOk="0">
                  <a:moveTo>
                    <a:pt x="10282" y="0"/>
                  </a:moveTo>
                  <a:cubicBezTo>
                    <a:pt x="10012" y="83"/>
                    <a:pt x="9846" y="83"/>
                    <a:pt x="9680" y="166"/>
                  </a:cubicBezTo>
                  <a:cubicBezTo>
                    <a:pt x="9763" y="270"/>
                    <a:pt x="9846" y="352"/>
                    <a:pt x="9846" y="352"/>
                  </a:cubicBezTo>
                  <a:cubicBezTo>
                    <a:pt x="9929" y="435"/>
                    <a:pt x="10012" y="601"/>
                    <a:pt x="10012" y="684"/>
                  </a:cubicBezTo>
                  <a:cubicBezTo>
                    <a:pt x="9846" y="518"/>
                    <a:pt x="9680" y="435"/>
                    <a:pt x="9494" y="270"/>
                  </a:cubicBezTo>
                  <a:cubicBezTo>
                    <a:pt x="9245" y="352"/>
                    <a:pt x="9079" y="518"/>
                    <a:pt x="8893" y="601"/>
                  </a:cubicBezTo>
                  <a:cubicBezTo>
                    <a:pt x="8976" y="601"/>
                    <a:pt x="8976" y="684"/>
                    <a:pt x="9079" y="684"/>
                  </a:cubicBezTo>
                  <a:cubicBezTo>
                    <a:pt x="9079" y="871"/>
                    <a:pt x="9162" y="954"/>
                    <a:pt x="9162" y="1036"/>
                  </a:cubicBezTo>
                  <a:cubicBezTo>
                    <a:pt x="9079" y="954"/>
                    <a:pt x="8976" y="871"/>
                    <a:pt x="8976" y="871"/>
                  </a:cubicBezTo>
                  <a:cubicBezTo>
                    <a:pt x="8893" y="788"/>
                    <a:pt x="8810" y="788"/>
                    <a:pt x="8810" y="788"/>
                  </a:cubicBezTo>
                  <a:cubicBezTo>
                    <a:pt x="8810" y="684"/>
                    <a:pt x="8727" y="684"/>
                    <a:pt x="8727" y="684"/>
                  </a:cubicBezTo>
                  <a:cubicBezTo>
                    <a:pt x="8561" y="871"/>
                    <a:pt x="8375" y="954"/>
                    <a:pt x="8126" y="1119"/>
                  </a:cubicBezTo>
                  <a:lnTo>
                    <a:pt x="8043" y="1202"/>
                  </a:lnTo>
                  <a:cubicBezTo>
                    <a:pt x="8126" y="1202"/>
                    <a:pt x="8209" y="1306"/>
                    <a:pt x="8292" y="1306"/>
                  </a:cubicBezTo>
                  <a:cubicBezTo>
                    <a:pt x="8375" y="1389"/>
                    <a:pt x="8457" y="1555"/>
                    <a:pt x="8561" y="1638"/>
                  </a:cubicBezTo>
                  <a:cubicBezTo>
                    <a:pt x="8457" y="1555"/>
                    <a:pt x="8292" y="1472"/>
                    <a:pt x="8209" y="1472"/>
                  </a:cubicBezTo>
                  <a:cubicBezTo>
                    <a:pt x="8126" y="1389"/>
                    <a:pt x="7939" y="1389"/>
                    <a:pt x="7856" y="1389"/>
                  </a:cubicBezTo>
                  <a:cubicBezTo>
                    <a:pt x="7608" y="1555"/>
                    <a:pt x="7421" y="1721"/>
                    <a:pt x="7255" y="1990"/>
                  </a:cubicBezTo>
                  <a:cubicBezTo>
                    <a:pt x="7338" y="1990"/>
                    <a:pt x="7421" y="1990"/>
                    <a:pt x="7525" y="2073"/>
                  </a:cubicBezTo>
                  <a:cubicBezTo>
                    <a:pt x="7608" y="2156"/>
                    <a:pt x="7773" y="2239"/>
                    <a:pt x="7856" y="2342"/>
                  </a:cubicBezTo>
                  <a:cubicBezTo>
                    <a:pt x="7690" y="2239"/>
                    <a:pt x="7608" y="2239"/>
                    <a:pt x="7421" y="2156"/>
                  </a:cubicBezTo>
                  <a:cubicBezTo>
                    <a:pt x="7338" y="2156"/>
                    <a:pt x="7172" y="2156"/>
                    <a:pt x="7089" y="2073"/>
                  </a:cubicBezTo>
                  <a:lnTo>
                    <a:pt x="7006" y="2156"/>
                  </a:lnTo>
                  <a:lnTo>
                    <a:pt x="6571" y="2591"/>
                  </a:lnTo>
                  <a:cubicBezTo>
                    <a:pt x="6654" y="2591"/>
                    <a:pt x="6737" y="2674"/>
                    <a:pt x="6820" y="2674"/>
                  </a:cubicBezTo>
                  <a:cubicBezTo>
                    <a:pt x="7006" y="2757"/>
                    <a:pt x="7089" y="2861"/>
                    <a:pt x="7172" y="3026"/>
                  </a:cubicBezTo>
                  <a:cubicBezTo>
                    <a:pt x="6903" y="2861"/>
                    <a:pt x="6654" y="2757"/>
                    <a:pt x="6488" y="2757"/>
                  </a:cubicBezTo>
                  <a:cubicBezTo>
                    <a:pt x="6302" y="2944"/>
                    <a:pt x="6136" y="3109"/>
                    <a:pt x="5970" y="3275"/>
                  </a:cubicBezTo>
                  <a:lnTo>
                    <a:pt x="6219" y="3275"/>
                  </a:lnTo>
                  <a:cubicBezTo>
                    <a:pt x="6385" y="3379"/>
                    <a:pt x="6571" y="3462"/>
                    <a:pt x="6654" y="3545"/>
                  </a:cubicBezTo>
                  <a:cubicBezTo>
                    <a:pt x="6488" y="3545"/>
                    <a:pt x="6385" y="3462"/>
                    <a:pt x="6219" y="3462"/>
                  </a:cubicBezTo>
                  <a:lnTo>
                    <a:pt x="5701" y="3462"/>
                  </a:lnTo>
                  <a:cubicBezTo>
                    <a:pt x="5535" y="3711"/>
                    <a:pt x="5265" y="3897"/>
                    <a:pt x="5016" y="4063"/>
                  </a:cubicBezTo>
                  <a:cubicBezTo>
                    <a:pt x="5182" y="4063"/>
                    <a:pt x="5265" y="4146"/>
                    <a:pt x="5348" y="4146"/>
                  </a:cubicBezTo>
                  <a:cubicBezTo>
                    <a:pt x="5535" y="4229"/>
                    <a:pt x="5701" y="4312"/>
                    <a:pt x="5783" y="4415"/>
                  </a:cubicBezTo>
                  <a:cubicBezTo>
                    <a:pt x="5452" y="4312"/>
                    <a:pt x="5182" y="4312"/>
                    <a:pt x="4934" y="4229"/>
                  </a:cubicBezTo>
                  <a:lnTo>
                    <a:pt x="4830" y="4229"/>
                  </a:lnTo>
                  <a:cubicBezTo>
                    <a:pt x="4581" y="4415"/>
                    <a:pt x="4415" y="4581"/>
                    <a:pt x="4146" y="4747"/>
                  </a:cubicBezTo>
                  <a:cubicBezTo>
                    <a:pt x="4229" y="4747"/>
                    <a:pt x="4312" y="4747"/>
                    <a:pt x="4415" y="4830"/>
                  </a:cubicBezTo>
                  <a:cubicBezTo>
                    <a:pt x="4498" y="4830"/>
                    <a:pt x="4664" y="4934"/>
                    <a:pt x="4747" y="5099"/>
                  </a:cubicBezTo>
                  <a:cubicBezTo>
                    <a:pt x="4581" y="5016"/>
                    <a:pt x="4498" y="5016"/>
                    <a:pt x="4312" y="4934"/>
                  </a:cubicBezTo>
                  <a:lnTo>
                    <a:pt x="3897" y="4934"/>
                  </a:lnTo>
                  <a:cubicBezTo>
                    <a:pt x="3711" y="5016"/>
                    <a:pt x="3462" y="5182"/>
                    <a:pt x="3192" y="5265"/>
                  </a:cubicBezTo>
                  <a:cubicBezTo>
                    <a:pt x="3192" y="5348"/>
                    <a:pt x="3275" y="5348"/>
                    <a:pt x="3379" y="5348"/>
                  </a:cubicBezTo>
                  <a:cubicBezTo>
                    <a:pt x="3545" y="5452"/>
                    <a:pt x="3628" y="5535"/>
                    <a:pt x="3711" y="5701"/>
                  </a:cubicBezTo>
                  <a:cubicBezTo>
                    <a:pt x="3545" y="5618"/>
                    <a:pt x="3462" y="5535"/>
                    <a:pt x="3275" y="5535"/>
                  </a:cubicBezTo>
                  <a:cubicBezTo>
                    <a:pt x="3192" y="5452"/>
                    <a:pt x="3026" y="5452"/>
                    <a:pt x="2861" y="5452"/>
                  </a:cubicBezTo>
                  <a:cubicBezTo>
                    <a:pt x="2591" y="5535"/>
                    <a:pt x="2239" y="5535"/>
                    <a:pt x="1907" y="5618"/>
                  </a:cubicBezTo>
                  <a:cubicBezTo>
                    <a:pt x="1990" y="5618"/>
                    <a:pt x="2073" y="5701"/>
                    <a:pt x="2073" y="5701"/>
                  </a:cubicBezTo>
                  <a:lnTo>
                    <a:pt x="2425" y="6053"/>
                  </a:lnTo>
                  <a:cubicBezTo>
                    <a:pt x="2342" y="5970"/>
                    <a:pt x="2156" y="5970"/>
                    <a:pt x="2073" y="5866"/>
                  </a:cubicBezTo>
                  <a:lnTo>
                    <a:pt x="1638" y="5618"/>
                  </a:lnTo>
                  <a:cubicBezTo>
                    <a:pt x="1486" y="5642"/>
                    <a:pt x="1327" y="5652"/>
                    <a:pt x="1165" y="5652"/>
                  </a:cubicBezTo>
                  <a:cubicBezTo>
                    <a:pt x="774" y="5652"/>
                    <a:pt x="366" y="5593"/>
                    <a:pt x="0" y="5535"/>
                  </a:cubicBezTo>
                  <a:lnTo>
                    <a:pt x="0" y="5535"/>
                  </a:lnTo>
                  <a:cubicBezTo>
                    <a:pt x="601" y="5866"/>
                    <a:pt x="1306" y="6219"/>
                    <a:pt x="1990" y="6385"/>
                  </a:cubicBezTo>
                  <a:cubicBezTo>
                    <a:pt x="2591" y="6571"/>
                    <a:pt x="3192" y="6654"/>
                    <a:pt x="3897" y="6654"/>
                  </a:cubicBezTo>
                  <a:cubicBezTo>
                    <a:pt x="4498" y="6654"/>
                    <a:pt x="5182" y="6571"/>
                    <a:pt x="5783" y="6385"/>
                  </a:cubicBezTo>
                  <a:cubicBezTo>
                    <a:pt x="7006" y="6053"/>
                    <a:pt x="8126" y="5348"/>
                    <a:pt x="8976" y="4498"/>
                  </a:cubicBezTo>
                  <a:cubicBezTo>
                    <a:pt x="9846" y="3628"/>
                    <a:pt x="10447" y="2591"/>
                    <a:pt x="10800" y="1306"/>
                  </a:cubicBezTo>
                  <a:cubicBezTo>
                    <a:pt x="10883" y="954"/>
                    <a:pt x="10966" y="518"/>
                    <a:pt x="11049" y="166"/>
                  </a:cubicBezTo>
                  <a:cubicBezTo>
                    <a:pt x="10883" y="83"/>
                    <a:pt x="10717" y="0"/>
                    <a:pt x="10530" y="0"/>
                  </a:cubicBezTo>
                  <a:cubicBezTo>
                    <a:pt x="10530" y="83"/>
                    <a:pt x="10634" y="83"/>
                    <a:pt x="10634" y="166"/>
                  </a:cubicBezTo>
                  <a:cubicBezTo>
                    <a:pt x="10717" y="270"/>
                    <a:pt x="10717" y="435"/>
                    <a:pt x="10717" y="518"/>
                  </a:cubicBezTo>
                  <a:cubicBezTo>
                    <a:pt x="10634" y="435"/>
                    <a:pt x="10530" y="352"/>
                    <a:pt x="10530" y="270"/>
                  </a:cubicBezTo>
                  <a:cubicBezTo>
                    <a:pt x="10447" y="166"/>
                    <a:pt x="10365" y="83"/>
                    <a:pt x="10282" y="83"/>
                  </a:cubicBezTo>
                  <a:lnTo>
                    <a:pt x="1028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7" name="Google Shape;537;p38"/>
          <p:cNvGrpSpPr/>
          <p:nvPr/>
        </p:nvGrpSpPr>
        <p:grpSpPr>
          <a:xfrm rot="-3649276">
            <a:off x="4852291" y="2054599"/>
            <a:ext cx="2037930" cy="1034283"/>
            <a:chOff x="2508700" y="4302150"/>
            <a:chExt cx="1105925" cy="561275"/>
          </a:xfrm>
        </p:grpSpPr>
        <p:sp>
          <p:nvSpPr>
            <p:cNvPr id="538" name="Google Shape;538;p38"/>
            <p:cNvSpPr/>
            <p:nvPr/>
          </p:nvSpPr>
          <p:spPr>
            <a:xfrm>
              <a:off x="2508700" y="4302150"/>
              <a:ext cx="1105925" cy="561275"/>
            </a:xfrm>
            <a:custGeom>
              <a:avLst/>
              <a:gdLst/>
              <a:ahLst/>
              <a:cxnLst/>
              <a:rect l="l" t="t" r="r" b="b"/>
              <a:pathLst>
                <a:path w="44237" h="22451" extrusionOk="0">
                  <a:moveTo>
                    <a:pt x="28939" y="1"/>
                  </a:moveTo>
                  <a:cubicBezTo>
                    <a:pt x="25663" y="1"/>
                    <a:pt x="22471" y="1721"/>
                    <a:pt x="20647" y="3193"/>
                  </a:cubicBezTo>
                  <a:cubicBezTo>
                    <a:pt x="19776" y="3877"/>
                    <a:pt x="19009" y="4665"/>
                    <a:pt x="18222" y="5515"/>
                  </a:cubicBezTo>
                  <a:cubicBezTo>
                    <a:pt x="17621" y="6303"/>
                    <a:pt x="17185" y="6904"/>
                    <a:pt x="16771" y="7505"/>
                  </a:cubicBezTo>
                  <a:lnTo>
                    <a:pt x="16584" y="7671"/>
                  </a:lnTo>
                  <a:cubicBezTo>
                    <a:pt x="16418" y="7940"/>
                    <a:pt x="13309" y="11132"/>
                    <a:pt x="9412" y="13205"/>
                  </a:cubicBezTo>
                  <a:lnTo>
                    <a:pt x="8479" y="13371"/>
                  </a:lnTo>
                  <a:cubicBezTo>
                    <a:pt x="7857" y="13475"/>
                    <a:pt x="7256" y="13724"/>
                    <a:pt x="6655" y="13993"/>
                  </a:cubicBezTo>
                  <a:lnTo>
                    <a:pt x="6572" y="13993"/>
                  </a:lnTo>
                  <a:cubicBezTo>
                    <a:pt x="5453" y="14511"/>
                    <a:pt x="3629" y="15444"/>
                    <a:pt x="2862" y="15879"/>
                  </a:cubicBezTo>
                  <a:cubicBezTo>
                    <a:pt x="1120" y="16066"/>
                    <a:pt x="270" y="16584"/>
                    <a:pt x="84" y="17517"/>
                  </a:cubicBezTo>
                  <a:cubicBezTo>
                    <a:pt x="1" y="18305"/>
                    <a:pt x="188" y="18906"/>
                    <a:pt x="353" y="19424"/>
                  </a:cubicBezTo>
                  <a:cubicBezTo>
                    <a:pt x="602" y="19859"/>
                    <a:pt x="872" y="20461"/>
                    <a:pt x="1473" y="20896"/>
                  </a:cubicBezTo>
                  <a:cubicBezTo>
                    <a:pt x="1742" y="21062"/>
                    <a:pt x="2074" y="21248"/>
                    <a:pt x="2426" y="21248"/>
                  </a:cubicBezTo>
                  <a:cubicBezTo>
                    <a:pt x="3027" y="21248"/>
                    <a:pt x="3711" y="20813"/>
                    <a:pt x="4582" y="20108"/>
                  </a:cubicBezTo>
                  <a:cubicBezTo>
                    <a:pt x="5453" y="19859"/>
                    <a:pt x="7443" y="19258"/>
                    <a:pt x="8562" y="18823"/>
                  </a:cubicBezTo>
                  <a:lnTo>
                    <a:pt x="8728" y="18823"/>
                  </a:lnTo>
                  <a:cubicBezTo>
                    <a:pt x="10034" y="18305"/>
                    <a:pt x="10801" y="17704"/>
                    <a:pt x="11153" y="17351"/>
                  </a:cubicBezTo>
                  <a:cubicBezTo>
                    <a:pt x="14947" y="16232"/>
                    <a:pt x="18740" y="16232"/>
                    <a:pt x="19528" y="16232"/>
                  </a:cubicBezTo>
                  <a:lnTo>
                    <a:pt x="20129" y="16232"/>
                  </a:lnTo>
                  <a:lnTo>
                    <a:pt x="21684" y="16398"/>
                  </a:lnTo>
                  <a:cubicBezTo>
                    <a:pt x="22202" y="16481"/>
                    <a:pt x="22720" y="16584"/>
                    <a:pt x="23238" y="16584"/>
                  </a:cubicBezTo>
                  <a:cubicBezTo>
                    <a:pt x="23756" y="16626"/>
                    <a:pt x="24275" y="16646"/>
                    <a:pt x="24782" y="16646"/>
                  </a:cubicBezTo>
                  <a:cubicBezTo>
                    <a:pt x="25290" y="16646"/>
                    <a:pt x="25788" y="16626"/>
                    <a:pt x="26265" y="16584"/>
                  </a:cubicBezTo>
                  <a:cubicBezTo>
                    <a:pt x="28172" y="16398"/>
                    <a:pt x="30245" y="15714"/>
                    <a:pt x="31965" y="14677"/>
                  </a:cubicBezTo>
                  <a:lnTo>
                    <a:pt x="31965" y="14677"/>
                  </a:lnTo>
                  <a:cubicBezTo>
                    <a:pt x="31882" y="15195"/>
                    <a:pt x="31799" y="15714"/>
                    <a:pt x="31799" y="16232"/>
                  </a:cubicBezTo>
                  <a:cubicBezTo>
                    <a:pt x="31799" y="19590"/>
                    <a:pt x="34556" y="22451"/>
                    <a:pt x="38018" y="22451"/>
                  </a:cubicBezTo>
                  <a:cubicBezTo>
                    <a:pt x="41459" y="22451"/>
                    <a:pt x="44237" y="19590"/>
                    <a:pt x="44237" y="16232"/>
                  </a:cubicBezTo>
                  <a:cubicBezTo>
                    <a:pt x="44237" y="12770"/>
                    <a:pt x="41459" y="10013"/>
                    <a:pt x="38018" y="10013"/>
                  </a:cubicBezTo>
                  <a:cubicBezTo>
                    <a:pt x="37313" y="10013"/>
                    <a:pt x="36712" y="10096"/>
                    <a:pt x="36111" y="10262"/>
                  </a:cubicBezTo>
                  <a:cubicBezTo>
                    <a:pt x="36795" y="8541"/>
                    <a:pt x="36712" y="6634"/>
                    <a:pt x="35945" y="4665"/>
                  </a:cubicBezTo>
                  <a:cubicBezTo>
                    <a:pt x="35157" y="2758"/>
                    <a:pt x="33872" y="1369"/>
                    <a:pt x="32048" y="685"/>
                  </a:cubicBezTo>
                  <a:lnTo>
                    <a:pt x="31281" y="333"/>
                  </a:lnTo>
                  <a:cubicBezTo>
                    <a:pt x="31177" y="333"/>
                    <a:pt x="31094" y="333"/>
                    <a:pt x="31012" y="250"/>
                  </a:cubicBezTo>
                  <a:cubicBezTo>
                    <a:pt x="30328" y="84"/>
                    <a:pt x="29623" y="1"/>
                    <a:pt x="28939"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38"/>
            <p:cNvSpPr/>
            <p:nvPr/>
          </p:nvSpPr>
          <p:spPr>
            <a:xfrm>
              <a:off x="2543425" y="4667000"/>
              <a:ext cx="222350" cy="132050"/>
            </a:xfrm>
            <a:custGeom>
              <a:avLst/>
              <a:gdLst/>
              <a:ahLst/>
              <a:cxnLst/>
              <a:rect l="l" t="t" r="r" b="b"/>
              <a:pathLst>
                <a:path w="8894" h="5282" extrusionOk="0">
                  <a:moveTo>
                    <a:pt x="8209" y="0"/>
                  </a:moveTo>
                  <a:cubicBezTo>
                    <a:pt x="8209" y="0"/>
                    <a:pt x="7256" y="0"/>
                    <a:pt x="5867" y="601"/>
                  </a:cubicBezTo>
                  <a:lnTo>
                    <a:pt x="5784" y="684"/>
                  </a:lnTo>
                  <a:cubicBezTo>
                    <a:pt x="4395" y="1285"/>
                    <a:pt x="1908" y="2674"/>
                    <a:pt x="1908" y="2674"/>
                  </a:cubicBezTo>
                  <a:cubicBezTo>
                    <a:pt x="1908" y="2674"/>
                    <a:pt x="167" y="2757"/>
                    <a:pt x="84" y="3192"/>
                  </a:cubicBezTo>
                  <a:cubicBezTo>
                    <a:pt x="1" y="3545"/>
                    <a:pt x="167" y="3959"/>
                    <a:pt x="250" y="4312"/>
                  </a:cubicBezTo>
                  <a:cubicBezTo>
                    <a:pt x="436" y="4664"/>
                    <a:pt x="602" y="4996"/>
                    <a:pt x="954" y="5265"/>
                  </a:cubicBezTo>
                  <a:cubicBezTo>
                    <a:pt x="976" y="5276"/>
                    <a:pt x="1001" y="5281"/>
                    <a:pt x="1029" y="5281"/>
                  </a:cubicBezTo>
                  <a:cubicBezTo>
                    <a:pt x="1439" y="5281"/>
                    <a:pt x="2509" y="4229"/>
                    <a:pt x="2509" y="4229"/>
                  </a:cubicBezTo>
                  <a:cubicBezTo>
                    <a:pt x="2509" y="4229"/>
                    <a:pt x="5266" y="3441"/>
                    <a:pt x="6738" y="2923"/>
                  </a:cubicBezTo>
                  <a:lnTo>
                    <a:pt x="6821" y="2923"/>
                  </a:lnTo>
                  <a:cubicBezTo>
                    <a:pt x="8292" y="2405"/>
                    <a:pt x="8894" y="1721"/>
                    <a:pt x="8894" y="1721"/>
                  </a:cubicBezTo>
                  <a:cubicBezTo>
                    <a:pt x="8894" y="1721"/>
                    <a:pt x="8894" y="1638"/>
                    <a:pt x="8811" y="1638"/>
                  </a:cubicBezTo>
                  <a:cubicBezTo>
                    <a:pt x="8728" y="1555"/>
                    <a:pt x="8541" y="1285"/>
                    <a:pt x="8375" y="1037"/>
                  </a:cubicBezTo>
                  <a:lnTo>
                    <a:pt x="8375" y="954"/>
                  </a:lnTo>
                  <a:lnTo>
                    <a:pt x="8375" y="850"/>
                  </a:lnTo>
                  <a:cubicBezTo>
                    <a:pt x="8209" y="601"/>
                    <a:pt x="8209" y="249"/>
                    <a:pt x="8209" y="83"/>
                  </a:cubicBezTo>
                  <a:lnTo>
                    <a:pt x="8209"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38"/>
            <p:cNvSpPr/>
            <p:nvPr/>
          </p:nvSpPr>
          <p:spPr>
            <a:xfrm>
              <a:off x="2748650" y="4337850"/>
              <a:ext cx="645725" cy="370100"/>
            </a:xfrm>
            <a:custGeom>
              <a:avLst/>
              <a:gdLst/>
              <a:ahLst/>
              <a:cxnLst/>
              <a:rect l="l" t="t" r="r" b="b"/>
              <a:pathLst>
                <a:path w="25829" h="14804" extrusionOk="0">
                  <a:moveTo>
                    <a:pt x="19381" y="723"/>
                  </a:moveTo>
                  <a:cubicBezTo>
                    <a:pt x="19899" y="723"/>
                    <a:pt x="20408" y="777"/>
                    <a:pt x="20895" y="895"/>
                  </a:cubicBezTo>
                  <a:cubicBezTo>
                    <a:pt x="22533" y="1330"/>
                    <a:pt x="23756" y="2366"/>
                    <a:pt x="24440" y="4087"/>
                  </a:cubicBezTo>
                  <a:cubicBezTo>
                    <a:pt x="25124" y="5828"/>
                    <a:pt x="25041" y="7383"/>
                    <a:pt x="24171" y="8834"/>
                  </a:cubicBezTo>
                  <a:cubicBezTo>
                    <a:pt x="22616" y="11342"/>
                    <a:pt x="19092" y="12814"/>
                    <a:pt x="16397" y="13083"/>
                  </a:cubicBezTo>
                  <a:cubicBezTo>
                    <a:pt x="15464" y="13166"/>
                    <a:pt x="14594" y="13166"/>
                    <a:pt x="13806" y="13166"/>
                  </a:cubicBezTo>
                  <a:cubicBezTo>
                    <a:pt x="10883" y="13083"/>
                    <a:pt x="8810" y="12213"/>
                    <a:pt x="8209" y="10741"/>
                  </a:cubicBezTo>
                  <a:cubicBezTo>
                    <a:pt x="7691" y="9352"/>
                    <a:pt x="8458" y="7466"/>
                    <a:pt x="10282" y="5393"/>
                  </a:cubicBezTo>
                  <a:cubicBezTo>
                    <a:pt x="10883" y="4792"/>
                    <a:pt x="11567" y="4087"/>
                    <a:pt x="12438" y="3403"/>
                  </a:cubicBezTo>
                  <a:cubicBezTo>
                    <a:pt x="14155" y="1978"/>
                    <a:pt x="16882" y="723"/>
                    <a:pt x="19381" y="723"/>
                  </a:cubicBezTo>
                  <a:close/>
                  <a:moveTo>
                    <a:pt x="6875" y="9504"/>
                  </a:moveTo>
                  <a:cubicBezTo>
                    <a:pt x="7052" y="9504"/>
                    <a:pt x="7221" y="9563"/>
                    <a:pt x="7339" y="9622"/>
                  </a:cubicBezTo>
                  <a:cubicBezTo>
                    <a:pt x="7339" y="10140"/>
                    <a:pt x="7339" y="10575"/>
                    <a:pt x="7587" y="11093"/>
                  </a:cubicBezTo>
                  <a:cubicBezTo>
                    <a:pt x="7774" y="11529"/>
                    <a:pt x="8023" y="11943"/>
                    <a:pt x="8458" y="12296"/>
                  </a:cubicBezTo>
                  <a:cubicBezTo>
                    <a:pt x="8375" y="12461"/>
                    <a:pt x="8292" y="12648"/>
                    <a:pt x="8106" y="12731"/>
                  </a:cubicBezTo>
                  <a:cubicBezTo>
                    <a:pt x="6385" y="12897"/>
                    <a:pt x="3877" y="13166"/>
                    <a:pt x="1369" y="13850"/>
                  </a:cubicBezTo>
                  <a:cubicBezTo>
                    <a:pt x="1286" y="13767"/>
                    <a:pt x="1203" y="13602"/>
                    <a:pt x="1203" y="13498"/>
                  </a:cubicBezTo>
                  <a:cubicBezTo>
                    <a:pt x="3359" y="12213"/>
                    <a:pt x="5349" y="10658"/>
                    <a:pt x="6655" y="9539"/>
                  </a:cubicBezTo>
                  <a:cubicBezTo>
                    <a:pt x="6727" y="9514"/>
                    <a:pt x="6802" y="9504"/>
                    <a:pt x="6875" y="9504"/>
                  </a:cubicBezTo>
                  <a:close/>
                  <a:moveTo>
                    <a:pt x="19300" y="1"/>
                  </a:moveTo>
                  <a:cubicBezTo>
                    <a:pt x="16619" y="1"/>
                    <a:pt x="13764" y="1311"/>
                    <a:pt x="12003" y="2802"/>
                  </a:cubicBezTo>
                  <a:cubicBezTo>
                    <a:pt x="11049" y="3569"/>
                    <a:pt x="10365" y="4273"/>
                    <a:pt x="9764" y="5040"/>
                  </a:cubicBezTo>
                  <a:cubicBezTo>
                    <a:pt x="9059" y="5724"/>
                    <a:pt x="8541" y="6512"/>
                    <a:pt x="8106" y="7113"/>
                  </a:cubicBezTo>
                  <a:cubicBezTo>
                    <a:pt x="7774" y="7549"/>
                    <a:pt x="4312" y="11093"/>
                    <a:pt x="0" y="13249"/>
                  </a:cubicBezTo>
                  <a:cubicBezTo>
                    <a:pt x="0" y="13415"/>
                    <a:pt x="0" y="13767"/>
                    <a:pt x="166" y="14016"/>
                  </a:cubicBezTo>
                  <a:lnTo>
                    <a:pt x="166" y="14120"/>
                  </a:lnTo>
                  <a:lnTo>
                    <a:pt x="166" y="14203"/>
                  </a:lnTo>
                  <a:cubicBezTo>
                    <a:pt x="332" y="14451"/>
                    <a:pt x="519" y="14721"/>
                    <a:pt x="602" y="14804"/>
                  </a:cubicBezTo>
                  <a:cubicBezTo>
                    <a:pt x="4371" y="13614"/>
                    <a:pt x="8370" y="13386"/>
                    <a:pt x="9985" y="13386"/>
                  </a:cubicBezTo>
                  <a:cubicBezTo>
                    <a:pt x="10368" y="13386"/>
                    <a:pt x="10617" y="13399"/>
                    <a:pt x="10697" y="13415"/>
                  </a:cubicBezTo>
                  <a:cubicBezTo>
                    <a:pt x="11650" y="13602"/>
                    <a:pt x="12604" y="13767"/>
                    <a:pt x="13723" y="13850"/>
                  </a:cubicBezTo>
                  <a:cubicBezTo>
                    <a:pt x="14594" y="13850"/>
                    <a:pt x="15547" y="13850"/>
                    <a:pt x="16501" y="13767"/>
                  </a:cubicBezTo>
                  <a:cubicBezTo>
                    <a:pt x="19341" y="13498"/>
                    <a:pt x="23134" y="11943"/>
                    <a:pt x="24792" y="9186"/>
                  </a:cubicBezTo>
                  <a:cubicBezTo>
                    <a:pt x="25725" y="7549"/>
                    <a:pt x="25829" y="5724"/>
                    <a:pt x="25041" y="3838"/>
                  </a:cubicBezTo>
                  <a:cubicBezTo>
                    <a:pt x="24274" y="1931"/>
                    <a:pt x="22885" y="646"/>
                    <a:pt x="21061" y="211"/>
                  </a:cubicBezTo>
                  <a:cubicBezTo>
                    <a:pt x="20492" y="66"/>
                    <a:pt x="19901" y="1"/>
                    <a:pt x="1930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38"/>
            <p:cNvSpPr/>
            <p:nvPr/>
          </p:nvSpPr>
          <p:spPr>
            <a:xfrm>
              <a:off x="2953875" y="4440000"/>
              <a:ext cx="405775" cy="166375"/>
            </a:xfrm>
            <a:custGeom>
              <a:avLst/>
              <a:gdLst/>
              <a:ahLst/>
              <a:cxnLst/>
              <a:rect l="l" t="t" r="r" b="b"/>
              <a:pathLst>
                <a:path w="16231" h="6655" extrusionOk="0">
                  <a:moveTo>
                    <a:pt x="16231" y="1"/>
                  </a:moveTo>
                  <a:lnTo>
                    <a:pt x="16231" y="1"/>
                  </a:lnTo>
                  <a:cubicBezTo>
                    <a:pt x="14842" y="519"/>
                    <a:pt x="13474" y="1037"/>
                    <a:pt x="12085" y="1556"/>
                  </a:cubicBezTo>
                  <a:cubicBezTo>
                    <a:pt x="11484" y="1908"/>
                    <a:pt x="10779" y="2157"/>
                    <a:pt x="10095" y="2509"/>
                  </a:cubicBezTo>
                  <a:cubicBezTo>
                    <a:pt x="10779" y="2260"/>
                    <a:pt x="11484" y="1991"/>
                    <a:pt x="12168" y="1742"/>
                  </a:cubicBezTo>
                  <a:cubicBezTo>
                    <a:pt x="13557" y="1224"/>
                    <a:pt x="14842" y="602"/>
                    <a:pt x="16231" y="1"/>
                  </a:cubicBezTo>
                  <a:close/>
                  <a:moveTo>
                    <a:pt x="10095" y="2509"/>
                  </a:moveTo>
                  <a:lnTo>
                    <a:pt x="10095" y="2509"/>
                  </a:lnTo>
                  <a:cubicBezTo>
                    <a:pt x="9411" y="2779"/>
                    <a:pt x="8810" y="3027"/>
                    <a:pt x="8105" y="3297"/>
                  </a:cubicBezTo>
                  <a:cubicBezTo>
                    <a:pt x="6737" y="3815"/>
                    <a:pt x="5348" y="4333"/>
                    <a:pt x="4042" y="4934"/>
                  </a:cubicBezTo>
                  <a:cubicBezTo>
                    <a:pt x="2674" y="5453"/>
                    <a:pt x="1368" y="6054"/>
                    <a:pt x="0" y="6655"/>
                  </a:cubicBezTo>
                  <a:cubicBezTo>
                    <a:pt x="1368" y="6220"/>
                    <a:pt x="2757" y="5618"/>
                    <a:pt x="4146" y="5100"/>
                  </a:cubicBezTo>
                  <a:cubicBezTo>
                    <a:pt x="5431" y="4582"/>
                    <a:pt x="6820" y="3981"/>
                    <a:pt x="8105" y="3380"/>
                  </a:cubicBezTo>
                  <a:cubicBezTo>
                    <a:pt x="8810" y="3110"/>
                    <a:pt x="9494" y="2779"/>
                    <a:pt x="10095" y="250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38"/>
            <p:cNvSpPr/>
            <p:nvPr/>
          </p:nvSpPr>
          <p:spPr>
            <a:xfrm>
              <a:off x="2977175" y="4474725"/>
              <a:ext cx="391300" cy="161725"/>
            </a:xfrm>
            <a:custGeom>
              <a:avLst/>
              <a:gdLst/>
              <a:ahLst/>
              <a:cxnLst/>
              <a:rect l="l" t="t" r="r" b="b"/>
              <a:pathLst>
                <a:path w="15652" h="6469" extrusionOk="0">
                  <a:moveTo>
                    <a:pt x="15651" y="1"/>
                  </a:moveTo>
                  <a:lnTo>
                    <a:pt x="11754" y="1555"/>
                  </a:lnTo>
                  <a:cubicBezTo>
                    <a:pt x="11070" y="1804"/>
                    <a:pt x="10469" y="2157"/>
                    <a:pt x="9764" y="2426"/>
                  </a:cubicBezTo>
                  <a:cubicBezTo>
                    <a:pt x="9163" y="2675"/>
                    <a:pt x="8479" y="2944"/>
                    <a:pt x="7878" y="3193"/>
                  </a:cubicBezTo>
                  <a:cubicBezTo>
                    <a:pt x="6489" y="3711"/>
                    <a:pt x="5183" y="4229"/>
                    <a:pt x="3898" y="4748"/>
                  </a:cubicBezTo>
                  <a:cubicBezTo>
                    <a:pt x="2592" y="5266"/>
                    <a:pt x="1307" y="5867"/>
                    <a:pt x="1" y="6468"/>
                  </a:cubicBezTo>
                  <a:lnTo>
                    <a:pt x="105" y="6468"/>
                  </a:lnTo>
                  <a:lnTo>
                    <a:pt x="3981" y="4914"/>
                  </a:lnTo>
                  <a:cubicBezTo>
                    <a:pt x="5287" y="4395"/>
                    <a:pt x="6572" y="3877"/>
                    <a:pt x="7878" y="3276"/>
                  </a:cubicBezTo>
                  <a:cubicBezTo>
                    <a:pt x="8562" y="3027"/>
                    <a:pt x="9163" y="2675"/>
                    <a:pt x="9847" y="2426"/>
                  </a:cubicBezTo>
                  <a:cubicBezTo>
                    <a:pt x="10469" y="2157"/>
                    <a:pt x="11153" y="1991"/>
                    <a:pt x="11754" y="1721"/>
                  </a:cubicBezTo>
                  <a:cubicBezTo>
                    <a:pt x="13143" y="1120"/>
                    <a:pt x="14428" y="602"/>
                    <a:pt x="156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38"/>
            <p:cNvSpPr/>
            <p:nvPr/>
          </p:nvSpPr>
          <p:spPr>
            <a:xfrm>
              <a:off x="2968900" y="4379900"/>
              <a:ext cx="345150" cy="142525"/>
            </a:xfrm>
            <a:custGeom>
              <a:avLst/>
              <a:gdLst/>
              <a:ahLst/>
              <a:cxnLst/>
              <a:rect l="l" t="t" r="r" b="b"/>
              <a:pathLst>
                <a:path w="13806" h="5701" extrusionOk="0">
                  <a:moveTo>
                    <a:pt x="13806" y="0"/>
                  </a:moveTo>
                  <a:lnTo>
                    <a:pt x="13806" y="0"/>
                  </a:lnTo>
                  <a:cubicBezTo>
                    <a:pt x="12604" y="415"/>
                    <a:pt x="11484" y="850"/>
                    <a:pt x="10282" y="1368"/>
                  </a:cubicBezTo>
                  <a:cubicBezTo>
                    <a:pt x="9764" y="1638"/>
                    <a:pt x="9142" y="1887"/>
                    <a:pt x="8624" y="2156"/>
                  </a:cubicBezTo>
                  <a:cubicBezTo>
                    <a:pt x="9245" y="1970"/>
                    <a:pt x="9764" y="1721"/>
                    <a:pt x="10365" y="1555"/>
                  </a:cubicBezTo>
                  <a:cubicBezTo>
                    <a:pt x="11484" y="1037"/>
                    <a:pt x="12686" y="601"/>
                    <a:pt x="13806" y="0"/>
                  </a:cubicBezTo>
                  <a:close/>
                  <a:moveTo>
                    <a:pt x="8623" y="2156"/>
                  </a:moveTo>
                  <a:lnTo>
                    <a:pt x="8623" y="2156"/>
                  </a:lnTo>
                  <a:cubicBezTo>
                    <a:pt x="8022" y="2405"/>
                    <a:pt x="7421" y="2591"/>
                    <a:pt x="6903" y="2840"/>
                  </a:cubicBezTo>
                  <a:cubicBezTo>
                    <a:pt x="5701" y="3276"/>
                    <a:pt x="4581" y="3711"/>
                    <a:pt x="3358" y="4229"/>
                  </a:cubicBezTo>
                  <a:cubicBezTo>
                    <a:pt x="2239" y="4664"/>
                    <a:pt x="1120" y="5183"/>
                    <a:pt x="0" y="5701"/>
                  </a:cubicBezTo>
                  <a:cubicBezTo>
                    <a:pt x="1120" y="5348"/>
                    <a:pt x="2322" y="4830"/>
                    <a:pt x="3441" y="4395"/>
                  </a:cubicBezTo>
                  <a:cubicBezTo>
                    <a:pt x="4664" y="3877"/>
                    <a:pt x="5784" y="3441"/>
                    <a:pt x="6903" y="2923"/>
                  </a:cubicBezTo>
                  <a:cubicBezTo>
                    <a:pt x="7504" y="2674"/>
                    <a:pt x="8022" y="2405"/>
                    <a:pt x="8623"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38"/>
            <p:cNvSpPr/>
            <p:nvPr/>
          </p:nvSpPr>
          <p:spPr>
            <a:xfrm>
              <a:off x="2951275" y="4407875"/>
              <a:ext cx="391275" cy="161725"/>
            </a:xfrm>
            <a:custGeom>
              <a:avLst/>
              <a:gdLst/>
              <a:ahLst/>
              <a:cxnLst/>
              <a:rect l="l" t="t" r="r" b="b"/>
              <a:pathLst>
                <a:path w="15651" h="6469" extrusionOk="0">
                  <a:moveTo>
                    <a:pt x="15547" y="1"/>
                  </a:moveTo>
                  <a:lnTo>
                    <a:pt x="11671" y="1555"/>
                  </a:lnTo>
                  <a:cubicBezTo>
                    <a:pt x="10987" y="1804"/>
                    <a:pt x="10365" y="2157"/>
                    <a:pt x="9764" y="2405"/>
                  </a:cubicBezTo>
                  <a:cubicBezTo>
                    <a:pt x="10365" y="2157"/>
                    <a:pt x="11070" y="1991"/>
                    <a:pt x="11754" y="1721"/>
                  </a:cubicBezTo>
                  <a:cubicBezTo>
                    <a:pt x="13060" y="1203"/>
                    <a:pt x="14345" y="602"/>
                    <a:pt x="15651" y="1"/>
                  </a:cubicBezTo>
                  <a:close/>
                  <a:moveTo>
                    <a:pt x="9764" y="2405"/>
                  </a:moveTo>
                  <a:cubicBezTo>
                    <a:pt x="9080" y="2675"/>
                    <a:pt x="8396" y="2924"/>
                    <a:pt x="7774" y="3193"/>
                  </a:cubicBezTo>
                  <a:cubicBezTo>
                    <a:pt x="6489" y="3711"/>
                    <a:pt x="5100" y="4229"/>
                    <a:pt x="3815" y="4748"/>
                  </a:cubicBezTo>
                  <a:cubicBezTo>
                    <a:pt x="2509" y="5266"/>
                    <a:pt x="1224" y="5867"/>
                    <a:pt x="1" y="6468"/>
                  </a:cubicBezTo>
                  <a:lnTo>
                    <a:pt x="3898" y="4913"/>
                  </a:lnTo>
                  <a:cubicBezTo>
                    <a:pt x="5183" y="4395"/>
                    <a:pt x="6489" y="3877"/>
                    <a:pt x="7774" y="3276"/>
                  </a:cubicBezTo>
                  <a:cubicBezTo>
                    <a:pt x="8479" y="3027"/>
                    <a:pt x="9080" y="2675"/>
                    <a:pt x="9764" y="2405"/>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38"/>
            <p:cNvSpPr/>
            <p:nvPr/>
          </p:nvSpPr>
          <p:spPr>
            <a:xfrm>
              <a:off x="3011900" y="4360200"/>
              <a:ext cx="257075" cy="105750"/>
            </a:xfrm>
            <a:custGeom>
              <a:avLst/>
              <a:gdLst/>
              <a:ahLst/>
              <a:cxnLst/>
              <a:rect l="l" t="t" r="r" b="b"/>
              <a:pathLst>
                <a:path w="10283" h="4230" extrusionOk="0">
                  <a:moveTo>
                    <a:pt x="10282" y="1"/>
                  </a:moveTo>
                  <a:cubicBezTo>
                    <a:pt x="9329" y="270"/>
                    <a:pt x="8458" y="602"/>
                    <a:pt x="7691" y="954"/>
                  </a:cubicBezTo>
                  <a:cubicBezTo>
                    <a:pt x="7256" y="1120"/>
                    <a:pt x="6821" y="1389"/>
                    <a:pt x="6385" y="1555"/>
                  </a:cubicBezTo>
                  <a:cubicBezTo>
                    <a:pt x="5971" y="1721"/>
                    <a:pt x="5535" y="1908"/>
                    <a:pt x="5100" y="2074"/>
                  </a:cubicBezTo>
                  <a:cubicBezTo>
                    <a:pt x="4230" y="2426"/>
                    <a:pt x="3380" y="2758"/>
                    <a:pt x="2509" y="3110"/>
                  </a:cubicBezTo>
                  <a:cubicBezTo>
                    <a:pt x="1638" y="3462"/>
                    <a:pt x="789" y="3794"/>
                    <a:pt x="1" y="4229"/>
                  </a:cubicBezTo>
                  <a:cubicBezTo>
                    <a:pt x="871" y="3981"/>
                    <a:pt x="1721" y="3628"/>
                    <a:pt x="2592" y="3276"/>
                  </a:cubicBezTo>
                  <a:cubicBezTo>
                    <a:pt x="3463" y="2944"/>
                    <a:pt x="4312" y="2509"/>
                    <a:pt x="5100" y="2156"/>
                  </a:cubicBezTo>
                  <a:cubicBezTo>
                    <a:pt x="5535" y="1991"/>
                    <a:pt x="5971" y="1825"/>
                    <a:pt x="6385" y="1638"/>
                  </a:cubicBezTo>
                  <a:cubicBezTo>
                    <a:pt x="6821" y="1472"/>
                    <a:pt x="7256" y="1307"/>
                    <a:pt x="7691" y="1120"/>
                  </a:cubicBezTo>
                  <a:cubicBezTo>
                    <a:pt x="8562" y="788"/>
                    <a:pt x="9412" y="436"/>
                    <a:pt x="1028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38"/>
            <p:cNvSpPr/>
            <p:nvPr/>
          </p:nvSpPr>
          <p:spPr>
            <a:xfrm>
              <a:off x="3022800" y="4513600"/>
              <a:ext cx="345675" cy="142525"/>
            </a:xfrm>
            <a:custGeom>
              <a:avLst/>
              <a:gdLst/>
              <a:ahLst/>
              <a:cxnLst/>
              <a:rect l="l" t="t" r="r" b="b"/>
              <a:pathLst>
                <a:path w="13827" h="5701" extrusionOk="0">
                  <a:moveTo>
                    <a:pt x="13826" y="0"/>
                  </a:moveTo>
                  <a:lnTo>
                    <a:pt x="13826" y="0"/>
                  </a:lnTo>
                  <a:cubicBezTo>
                    <a:pt x="12686" y="436"/>
                    <a:pt x="11484" y="871"/>
                    <a:pt x="10365" y="1389"/>
                  </a:cubicBezTo>
                  <a:cubicBezTo>
                    <a:pt x="9764" y="1638"/>
                    <a:pt x="9245" y="1907"/>
                    <a:pt x="8644" y="2156"/>
                  </a:cubicBezTo>
                  <a:cubicBezTo>
                    <a:pt x="9245" y="1990"/>
                    <a:pt x="9846" y="1721"/>
                    <a:pt x="10448" y="1555"/>
                  </a:cubicBezTo>
                  <a:cubicBezTo>
                    <a:pt x="11567" y="1037"/>
                    <a:pt x="12686" y="519"/>
                    <a:pt x="13826" y="0"/>
                  </a:cubicBezTo>
                  <a:close/>
                  <a:moveTo>
                    <a:pt x="8644" y="2156"/>
                  </a:moveTo>
                  <a:lnTo>
                    <a:pt x="8644" y="2156"/>
                  </a:lnTo>
                  <a:cubicBezTo>
                    <a:pt x="8126" y="2426"/>
                    <a:pt x="7504" y="2592"/>
                    <a:pt x="6903" y="2840"/>
                  </a:cubicBezTo>
                  <a:cubicBezTo>
                    <a:pt x="5784" y="3276"/>
                    <a:pt x="4581" y="3711"/>
                    <a:pt x="3462" y="4229"/>
                  </a:cubicBezTo>
                  <a:cubicBezTo>
                    <a:pt x="2322" y="4664"/>
                    <a:pt x="1120" y="5183"/>
                    <a:pt x="0" y="5701"/>
                  </a:cubicBezTo>
                  <a:cubicBezTo>
                    <a:pt x="1202" y="5349"/>
                    <a:pt x="2322" y="4830"/>
                    <a:pt x="3545" y="4395"/>
                  </a:cubicBezTo>
                  <a:cubicBezTo>
                    <a:pt x="4664" y="3877"/>
                    <a:pt x="5784" y="3462"/>
                    <a:pt x="6986" y="2944"/>
                  </a:cubicBezTo>
                  <a:cubicBezTo>
                    <a:pt x="7504" y="2675"/>
                    <a:pt x="8126" y="2426"/>
                    <a:pt x="8644"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38"/>
            <p:cNvSpPr/>
            <p:nvPr/>
          </p:nvSpPr>
          <p:spPr>
            <a:xfrm>
              <a:off x="3093800" y="4561275"/>
              <a:ext cx="257050" cy="105750"/>
            </a:xfrm>
            <a:custGeom>
              <a:avLst/>
              <a:gdLst/>
              <a:ahLst/>
              <a:cxnLst/>
              <a:rect l="l" t="t" r="r" b="b"/>
              <a:pathLst>
                <a:path w="10282" h="4230" extrusionOk="0">
                  <a:moveTo>
                    <a:pt x="10282" y="0"/>
                  </a:moveTo>
                  <a:lnTo>
                    <a:pt x="10282" y="0"/>
                  </a:lnTo>
                  <a:cubicBezTo>
                    <a:pt x="9432" y="249"/>
                    <a:pt x="8561" y="602"/>
                    <a:pt x="7690" y="933"/>
                  </a:cubicBezTo>
                  <a:cubicBezTo>
                    <a:pt x="7255" y="1120"/>
                    <a:pt x="6841" y="1369"/>
                    <a:pt x="6405" y="1555"/>
                  </a:cubicBezTo>
                  <a:cubicBezTo>
                    <a:pt x="5970" y="1721"/>
                    <a:pt x="5535" y="1887"/>
                    <a:pt x="5099" y="2073"/>
                  </a:cubicBezTo>
                  <a:cubicBezTo>
                    <a:pt x="4249" y="2405"/>
                    <a:pt x="3379" y="2675"/>
                    <a:pt x="2508" y="3110"/>
                  </a:cubicBezTo>
                  <a:cubicBezTo>
                    <a:pt x="1741" y="3442"/>
                    <a:pt x="871" y="3794"/>
                    <a:pt x="0" y="4229"/>
                  </a:cubicBezTo>
                  <a:cubicBezTo>
                    <a:pt x="871" y="3877"/>
                    <a:pt x="1741" y="3628"/>
                    <a:pt x="2591" y="3276"/>
                  </a:cubicBezTo>
                  <a:cubicBezTo>
                    <a:pt x="3462" y="2923"/>
                    <a:pt x="4332" y="2488"/>
                    <a:pt x="5182" y="2156"/>
                  </a:cubicBezTo>
                  <a:cubicBezTo>
                    <a:pt x="5618" y="1970"/>
                    <a:pt x="6053" y="1721"/>
                    <a:pt x="6488" y="1555"/>
                  </a:cubicBezTo>
                  <a:cubicBezTo>
                    <a:pt x="6924" y="1369"/>
                    <a:pt x="7359" y="1286"/>
                    <a:pt x="7773" y="1120"/>
                  </a:cubicBezTo>
                  <a:cubicBezTo>
                    <a:pt x="8644" y="767"/>
                    <a:pt x="9432" y="415"/>
                    <a:pt x="1028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38"/>
            <p:cNvSpPr/>
            <p:nvPr/>
          </p:nvSpPr>
          <p:spPr>
            <a:xfrm>
              <a:off x="3106750" y="4390250"/>
              <a:ext cx="110400" cy="261750"/>
            </a:xfrm>
            <a:custGeom>
              <a:avLst/>
              <a:gdLst/>
              <a:ahLst/>
              <a:cxnLst/>
              <a:rect l="l" t="t" r="r" b="b"/>
              <a:pathLst>
                <a:path w="4416" h="10470" extrusionOk="0">
                  <a:moveTo>
                    <a:pt x="0" y="1"/>
                  </a:moveTo>
                  <a:lnTo>
                    <a:pt x="0" y="1"/>
                  </a:lnTo>
                  <a:cubicBezTo>
                    <a:pt x="353" y="872"/>
                    <a:pt x="705" y="1742"/>
                    <a:pt x="1037" y="2696"/>
                  </a:cubicBezTo>
                  <a:cubicBezTo>
                    <a:pt x="1389" y="3546"/>
                    <a:pt x="1741" y="4416"/>
                    <a:pt x="2177" y="5287"/>
                  </a:cubicBezTo>
                  <a:cubicBezTo>
                    <a:pt x="2343" y="5701"/>
                    <a:pt x="2508" y="6137"/>
                    <a:pt x="2695" y="6572"/>
                  </a:cubicBezTo>
                  <a:cubicBezTo>
                    <a:pt x="2944" y="7007"/>
                    <a:pt x="3027" y="7443"/>
                    <a:pt x="3213" y="7878"/>
                  </a:cubicBezTo>
                  <a:cubicBezTo>
                    <a:pt x="3545" y="8728"/>
                    <a:pt x="3980" y="9681"/>
                    <a:pt x="4416" y="10469"/>
                  </a:cubicBezTo>
                  <a:cubicBezTo>
                    <a:pt x="4063" y="9598"/>
                    <a:pt x="3731" y="8728"/>
                    <a:pt x="3379" y="7878"/>
                  </a:cubicBezTo>
                  <a:cubicBezTo>
                    <a:pt x="3213" y="7443"/>
                    <a:pt x="2944" y="7007"/>
                    <a:pt x="2778" y="6572"/>
                  </a:cubicBezTo>
                  <a:cubicBezTo>
                    <a:pt x="2591" y="6137"/>
                    <a:pt x="2426" y="5618"/>
                    <a:pt x="2260" y="5183"/>
                  </a:cubicBezTo>
                  <a:cubicBezTo>
                    <a:pt x="1907" y="4333"/>
                    <a:pt x="1555" y="3463"/>
                    <a:pt x="1223" y="2592"/>
                  </a:cubicBezTo>
                  <a:cubicBezTo>
                    <a:pt x="871" y="1742"/>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38"/>
            <p:cNvSpPr/>
            <p:nvPr/>
          </p:nvSpPr>
          <p:spPr>
            <a:xfrm>
              <a:off x="3152350" y="4371075"/>
              <a:ext cx="109875" cy="263300"/>
            </a:xfrm>
            <a:custGeom>
              <a:avLst/>
              <a:gdLst/>
              <a:ahLst/>
              <a:cxnLst/>
              <a:rect l="l" t="t" r="r" b="b"/>
              <a:pathLst>
                <a:path w="4395" h="10532" extrusionOk="0">
                  <a:moveTo>
                    <a:pt x="0" y="1"/>
                  </a:moveTo>
                  <a:lnTo>
                    <a:pt x="0" y="1"/>
                  </a:lnTo>
                  <a:cubicBezTo>
                    <a:pt x="249" y="872"/>
                    <a:pt x="602" y="1804"/>
                    <a:pt x="1037" y="2675"/>
                  </a:cubicBezTo>
                  <a:cubicBezTo>
                    <a:pt x="1389" y="3546"/>
                    <a:pt x="1721" y="4395"/>
                    <a:pt x="2156" y="5266"/>
                  </a:cubicBezTo>
                  <a:cubicBezTo>
                    <a:pt x="2322" y="5701"/>
                    <a:pt x="2509" y="6137"/>
                    <a:pt x="2674" y="6572"/>
                  </a:cubicBezTo>
                  <a:cubicBezTo>
                    <a:pt x="2840" y="7090"/>
                    <a:pt x="3027" y="7505"/>
                    <a:pt x="3193" y="7940"/>
                  </a:cubicBezTo>
                  <a:cubicBezTo>
                    <a:pt x="3545" y="8811"/>
                    <a:pt x="3980" y="9681"/>
                    <a:pt x="4312" y="10531"/>
                  </a:cubicBezTo>
                  <a:lnTo>
                    <a:pt x="4395" y="10531"/>
                  </a:lnTo>
                  <a:cubicBezTo>
                    <a:pt x="4063" y="9681"/>
                    <a:pt x="3711" y="8728"/>
                    <a:pt x="3358" y="7857"/>
                  </a:cubicBezTo>
                  <a:cubicBezTo>
                    <a:pt x="3110" y="7422"/>
                    <a:pt x="2944" y="6987"/>
                    <a:pt x="2757" y="6572"/>
                  </a:cubicBezTo>
                  <a:cubicBezTo>
                    <a:pt x="2592" y="6137"/>
                    <a:pt x="2426" y="5701"/>
                    <a:pt x="2239" y="5266"/>
                  </a:cubicBezTo>
                  <a:cubicBezTo>
                    <a:pt x="1907" y="4313"/>
                    <a:pt x="1555" y="3463"/>
                    <a:pt x="1203" y="2592"/>
                  </a:cubicBezTo>
                  <a:cubicBezTo>
                    <a:pt x="767" y="1721"/>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38"/>
            <p:cNvSpPr/>
            <p:nvPr/>
          </p:nvSpPr>
          <p:spPr>
            <a:xfrm>
              <a:off x="2992725" y="4487675"/>
              <a:ext cx="73100" cy="177275"/>
            </a:xfrm>
            <a:custGeom>
              <a:avLst/>
              <a:gdLst/>
              <a:ahLst/>
              <a:cxnLst/>
              <a:rect l="l" t="t" r="r" b="b"/>
              <a:pathLst>
                <a:path w="2924" h="7091" extrusionOk="0">
                  <a:moveTo>
                    <a:pt x="1" y="1"/>
                  </a:moveTo>
                  <a:lnTo>
                    <a:pt x="1" y="1"/>
                  </a:lnTo>
                  <a:cubicBezTo>
                    <a:pt x="333" y="1203"/>
                    <a:pt x="851" y="2426"/>
                    <a:pt x="1369" y="3546"/>
                  </a:cubicBezTo>
                  <a:cubicBezTo>
                    <a:pt x="1556" y="3877"/>
                    <a:pt x="1638" y="4147"/>
                    <a:pt x="1721" y="4396"/>
                  </a:cubicBezTo>
                  <a:cubicBezTo>
                    <a:pt x="1887" y="4748"/>
                    <a:pt x="1970" y="5017"/>
                    <a:pt x="2074" y="5349"/>
                  </a:cubicBezTo>
                  <a:cubicBezTo>
                    <a:pt x="2323" y="5950"/>
                    <a:pt x="2592" y="6468"/>
                    <a:pt x="2841" y="7090"/>
                  </a:cubicBezTo>
                  <a:lnTo>
                    <a:pt x="2924" y="7090"/>
                  </a:lnTo>
                  <a:cubicBezTo>
                    <a:pt x="2675" y="6468"/>
                    <a:pt x="2488" y="5867"/>
                    <a:pt x="2240" y="5266"/>
                  </a:cubicBezTo>
                  <a:cubicBezTo>
                    <a:pt x="2074" y="5017"/>
                    <a:pt x="1970" y="4748"/>
                    <a:pt x="1804" y="4396"/>
                  </a:cubicBezTo>
                  <a:cubicBezTo>
                    <a:pt x="1721" y="4147"/>
                    <a:pt x="1556" y="3794"/>
                    <a:pt x="1452" y="3546"/>
                  </a:cubicBezTo>
                  <a:cubicBezTo>
                    <a:pt x="1037" y="2323"/>
                    <a:pt x="602" y="1120"/>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38"/>
            <p:cNvSpPr/>
            <p:nvPr/>
          </p:nvSpPr>
          <p:spPr>
            <a:xfrm>
              <a:off x="3026925" y="4448825"/>
              <a:ext cx="90725" cy="218200"/>
            </a:xfrm>
            <a:custGeom>
              <a:avLst/>
              <a:gdLst/>
              <a:ahLst/>
              <a:cxnLst/>
              <a:rect l="l" t="t" r="r" b="b"/>
              <a:pathLst>
                <a:path w="3629" h="8728" extrusionOk="0">
                  <a:moveTo>
                    <a:pt x="1" y="0"/>
                  </a:moveTo>
                  <a:cubicBezTo>
                    <a:pt x="519" y="1555"/>
                    <a:pt x="1120" y="2944"/>
                    <a:pt x="1825" y="4395"/>
                  </a:cubicBezTo>
                  <a:cubicBezTo>
                    <a:pt x="1991" y="4747"/>
                    <a:pt x="2074" y="5100"/>
                    <a:pt x="2260" y="5431"/>
                  </a:cubicBezTo>
                  <a:cubicBezTo>
                    <a:pt x="2426" y="5867"/>
                    <a:pt x="2509" y="6219"/>
                    <a:pt x="2675" y="6571"/>
                  </a:cubicBezTo>
                  <a:cubicBezTo>
                    <a:pt x="2944" y="7338"/>
                    <a:pt x="3297" y="8022"/>
                    <a:pt x="3629" y="8727"/>
                  </a:cubicBezTo>
                  <a:cubicBezTo>
                    <a:pt x="3380" y="7940"/>
                    <a:pt x="3110" y="7255"/>
                    <a:pt x="2779" y="6468"/>
                  </a:cubicBezTo>
                  <a:cubicBezTo>
                    <a:pt x="2675" y="6136"/>
                    <a:pt x="2509" y="5784"/>
                    <a:pt x="2343" y="5431"/>
                  </a:cubicBezTo>
                  <a:cubicBezTo>
                    <a:pt x="2157" y="5100"/>
                    <a:pt x="1991" y="4747"/>
                    <a:pt x="1908" y="4312"/>
                  </a:cubicBezTo>
                  <a:cubicBezTo>
                    <a:pt x="1390" y="2840"/>
                    <a:pt x="789" y="1472"/>
                    <a:pt x="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38"/>
            <p:cNvSpPr/>
            <p:nvPr/>
          </p:nvSpPr>
          <p:spPr>
            <a:xfrm>
              <a:off x="3065800" y="4416175"/>
              <a:ext cx="103675" cy="246175"/>
            </a:xfrm>
            <a:custGeom>
              <a:avLst/>
              <a:gdLst/>
              <a:ahLst/>
              <a:cxnLst/>
              <a:rect l="l" t="t" r="r" b="b"/>
              <a:pathLst>
                <a:path w="4147" h="9847" extrusionOk="0">
                  <a:moveTo>
                    <a:pt x="1" y="0"/>
                  </a:moveTo>
                  <a:cubicBezTo>
                    <a:pt x="602" y="1659"/>
                    <a:pt x="1307" y="3379"/>
                    <a:pt x="1991" y="4934"/>
                  </a:cubicBezTo>
                  <a:cubicBezTo>
                    <a:pt x="2156" y="5369"/>
                    <a:pt x="2426" y="5804"/>
                    <a:pt x="2509" y="6219"/>
                  </a:cubicBezTo>
                  <a:cubicBezTo>
                    <a:pt x="2675" y="6571"/>
                    <a:pt x="2861" y="7007"/>
                    <a:pt x="3027" y="7442"/>
                  </a:cubicBezTo>
                  <a:cubicBezTo>
                    <a:pt x="3379" y="8292"/>
                    <a:pt x="3711" y="9080"/>
                    <a:pt x="4064" y="9847"/>
                  </a:cubicBezTo>
                  <a:lnTo>
                    <a:pt x="4146" y="9847"/>
                  </a:lnTo>
                  <a:cubicBezTo>
                    <a:pt x="3815" y="8997"/>
                    <a:pt x="3545" y="8209"/>
                    <a:pt x="3193" y="7359"/>
                  </a:cubicBezTo>
                  <a:cubicBezTo>
                    <a:pt x="2944" y="7007"/>
                    <a:pt x="2778" y="6571"/>
                    <a:pt x="2592" y="6136"/>
                  </a:cubicBezTo>
                  <a:cubicBezTo>
                    <a:pt x="2426" y="5804"/>
                    <a:pt x="2260" y="5369"/>
                    <a:pt x="2074" y="4934"/>
                  </a:cubicBezTo>
                  <a:cubicBezTo>
                    <a:pt x="1472" y="3296"/>
                    <a:pt x="788" y="1555"/>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38"/>
            <p:cNvSpPr/>
            <p:nvPr/>
          </p:nvSpPr>
          <p:spPr>
            <a:xfrm>
              <a:off x="2960075" y="4537425"/>
              <a:ext cx="47700" cy="114575"/>
            </a:xfrm>
            <a:custGeom>
              <a:avLst/>
              <a:gdLst/>
              <a:ahLst/>
              <a:cxnLst/>
              <a:rect l="l" t="t" r="r" b="b"/>
              <a:pathLst>
                <a:path w="1908" h="4583" extrusionOk="0">
                  <a:moveTo>
                    <a:pt x="1" y="1"/>
                  </a:moveTo>
                  <a:lnTo>
                    <a:pt x="1" y="84"/>
                  </a:lnTo>
                  <a:cubicBezTo>
                    <a:pt x="167" y="851"/>
                    <a:pt x="519" y="1556"/>
                    <a:pt x="872" y="2323"/>
                  </a:cubicBezTo>
                  <a:cubicBezTo>
                    <a:pt x="954" y="2509"/>
                    <a:pt x="1120" y="2675"/>
                    <a:pt x="1120" y="2841"/>
                  </a:cubicBezTo>
                  <a:cubicBezTo>
                    <a:pt x="1203" y="3110"/>
                    <a:pt x="1307" y="3276"/>
                    <a:pt x="1390" y="3442"/>
                  </a:cubicBezTo>
                  <a:cubicBezTo>
                    <a:pt x="1473" y="3877"/>
                    <a:pt x="1639" y="4230"/>
                    <a:pt x="1908" y="4582"/>
                  </a:cubicBezTo>
                  <a:cubicBezTo>
                    <a:pt x="1825" y="4147"/>
                    <a:pt x="1639" y="3794"/>
                    <a:pt x="1473" y="3359"/>
                  </a:cubicBezTo>
                  <a:cubicBezTo>
                    <a:pt x="1390" y="3193"/>
                    <a:pt x="1307" y="3027"/>
                    <a:pt x="1203" y="2841"/>
                  </a:cubicBezTo>
                  <a:cubicBezTo>
                    <a:pt x="1120" y="2675"/>
                    <a:pt x="1037" y="2509"/>
                    <a:pt x="954" y="2240"/>
                  </a:cubicBezTo>
                  <a:cubicBezTo>
                    <a:pt x="789" y="1473"/>
                    <a:pt x="436" y="768"/>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38"/>
            <p:cNvSpPr/>
            <p:nvPr/>
          </p:nvSpPr>
          <p:spPr>
            <a:xfrm>
              <a:off x="3200025" y="4358125"/>
              <a:ext cx="103675" cy="252400"/>
            </a:xfrm>
            <a:custGeom>
              <a:avLst/>
              <a:gdLst/>
              <a:ahLst/>
              <a:cxnLst/>
              <a:rect l="l" t="t" r="r" b="b"/>
              <a:pathLst>
                <a:path w="4147" h="10096" extrusionOk="0">
                  <a:moveTo>
                    <a:pt x="0" y="1"/>
                  </a:moveTo>
                  <a:lnTo>
                    <a:pt x="0" y="1"/>
                  </a:lnTo>
                  <a:cubicBezTo>
                    <a:pt x="249" y="871"/>
                    <a:pt x="602" y="1721"/>
                    <a:pt x="933" y="2592"/>
                  </a:cubicBezTo>
                  <a:cubicBezTo>
                    <a:pt x="1286" y="3359"/>
                    <a:pt x="1638" y="4229"/>
                    <a:pt x="1970" y="5100"/>
                  </a:cubicBezTo>
                  <a:cubicBezTo>
                    <a:pt x="2156" y="5432"/>
                    <a:pt x="2405" y="5867"/>
                    <a:pt x="2592" y="6302"/>
                  </a:cubicBezTo>
                  <a:cubicBezTo>
                    <a:pt x="2405" y="5867"/>
                    <a:pt x="2239" y="5432"/>
                    <a:pt x="2073" y="5017"/>
                  </a:cubicBezTo>
                  <a:cubicBezTo>
                    <a:pt x="1804" y="4147"/>
                    <a:pt x="1451" y="3359"/>
                    <a:pt x="1120" y="2509"/>
                  </a:cubicBezTo>
                  <a:cubicBezTo>
                    <a:pt x="767" y="1638"/>
                    <a:pt x="332" y="871"/>
                    <a:pt x="0" y="1"/>
                  </a:cubicBezTo>
                  <a:close/>
                  <a:moveTo>
                    <a:pt x="2592" y="6302"/>
                  </a:moveTo>
                  <a:lnTo>
                    <a:pt x="2592" y="6302"/>
                  </a:lnTo>
                  <a:cubicBezTo>
                    <a:pt x="2675" y="6738"/>
                    <a:pt x="2840" y="7173"/>
                    <a:pt x="3006" y="7608"/>
                  </a:cubicBezTo>
                  <a:cubicBezTo>
                    <a:pt x="3359" y="8458"/>
                    <a:pt x="3711" y="9246"/>
                    <a:pt x="4146" y="10096"/>
                  </a:cubicBezTo>
                  <a:cubicBezTo>
                    <a:pt x="3877" y="9246"/>
                    <a:pt x="3524" y="8375"/>
                    <a:pt x="3193" y="7505"/>
                  </a:cubicBezTo>
                  <a:cubicBezTo>
                    <a:pt x="3006" y="7090"/>
                    <a:pt x="2757" y="6738"/>
                    <a:pt x="2592" y="6302"/>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38"/>
            <p:cNvSpPr/>
            <p:nvPr/>
          </p:nvSpPr>
          <p:spPr>
            <a:xfrm>
              <a:off x="3249250" y="4356050"/>
              <a:ext cx="90725" cy="218200"/>
            </a:xfrm>
            <a:custGeom>
              <a:avLst/>
              <a:gdLst/>
              <a:ahLst/>
              <a:cxnLst/>
              <a:rect l="l" t="t" r="r" b="b"/>
              <a:pathLst>
                <a:path w="3629" h="8728" extrusionOk="0">
                  <a:moveTo>
                    <a:pt x="1" y="1"/>
                  </a:moveTo>
                  <a:cubicBezTo>
                    <a:pt x="519" y="1555"/>
                    <a:pt x="1141" y="3027"/>
                    <a:pt x="1825" y="4395"/>
                  </a:cubicBezTo>
                  <a:cubicBezTo>
                    <a:pt x="1991" y="4748"/>
                    <a:pt x="2177" y="5100"/>
                    <a:pt x="2260" y="5515"/>
                  </a:cubicBezTo>
                  <a:cubicBezTo>
                    <a:pt x="2426" y="5867"/>
                    <a:pt x="2509" y="6220"/>
                    <a:pt x="2695" y="6655"/>
                  </a:cubicBezTo>
                  <a:cubicBezTo>
                    <a:pt x="2944" y="7339"/>
                    <a:pt x="3297" y="8023"/>
                    <a:pt x="3628" y="8728"/>
                  </a:cubicBezTo>
                  <a:cubicBezTo>
                    <a:pt x="3462" y="8023"/>
                    <a:pt x="3110" y="7256"/>
                    <a:pt x="2861" y="6551"/>
                  </a:cubicBezTo>
                  <a:cubicBezTo>
                    <a:pt x="2695" y="6220"/>
                    <a:pt x="2509" y="5867"/>
                    <a:pt x="2343" y="5432"/>
                  </a:cubicBezTo>
                  <a:cubicBezTo>
                    <a:pt x="2177" y="5100"/>
                    <a:pt x="2074" y="4748"/>
                    <a:pt x="1908" y="4395"/>
                  </a:cubicBezTo>
                  <a:cubicBezTo>
                    <a:pt x="1390" y="2924"/>
                    <a:pt x="788" y="1473"/>
                    <a:pt x="10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38"/>
            <p:cNvSpPr/>
            <p:nvPr/>
          </p:nvSpPr>
          <p:spPr>
            <a:xfrm>
              <a:off x="3311950" y="4379900"/>
              <a:ext cx="56525" cy="135800"/>
            </a:xfrm>
            <a:custGeom>
              <a:avLst/>
              <a:gdLst/>
              <a:ahLst/>
              <a:cxnLst/>
              <a:rect l="l" t="t" r="r" b="b"/>
              <a:pathLst>
                <a:path w="2261" h="5432" extrusionOk="0">
                  <a:moveTo>
                    <a:pt x="1" y="0"/>
                  </a:moveTo>
                  <a:lnTo>
                    <a:pt x="1" y="0"/>
                  </a:lnTo>
                  <a:cubicBezTo>
                    <a:pt x="270" y="933"/>
                    <a:pt x="706" y="1804"/>
                    <a:pt x="1120" y="2757"/>
                  </a:cubicBezTo>
                  <a:cubicBezTo>
                    <a:pt x="1224" y="2923"/>
                    <a:pt x="1307" y="3193"/>
                    <a:pt x="1390" y="3358"/>
                  </a:cubicBezTo>
                  <a:cubicBezTo>
                    <a:pt x="1473" y="3628"/>
                    <a:pt x="1556" y="3877"/>
                    <a:pt x="1639" y="4146"/>
                  </a:cubicBezTo>
                  <a:cubicBezTo>
                    <a:pt x="1825" y="4561"/>
                    <a:pt x="1991" y="4996"/>
                    <a:pt x="2260" y="5431"/>
                  </a:cubicBezTo>
                  <a:cubicBezTo>
                    <a:pt x="2157" y="4913"/>
                    <a:pt x="1991" y="4478"/>
                    <a:pt x="1742" y="4042"/>
                  </a:cubicBezTo>
                  <a:cubicBezTo>
                    <a:pt x="1639" y="3794"/>
                    <a:pt x="1556" y="3628"/>
                    <a:pt x="1473" y="3358"/>
                  </a:cubicBezTo>
                  <a:cubicBezTo>
                    <a:pt x="1390" y="3193"/>
                    <a:pt x="1307" y="2923"/>
                    <a:pt x="1224" y="2674"/>
                  </a:cubicBezTo>
                  <a:cubicBezTo>
                    <a:pt x="872" y="1721"/>
                    <a:pt x="519" y="850"/>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38"/>
            <p:cNvSpPr/>
            <p:nvPr/>
          </p:nvSpPr>
          <p:spPr>
            <a:xfrm>
              <a:off x="2746575" y="4667000"/>
              <a:ext cx="19200" cy="43025"/>
            </a:xfrm>
            <a:custGeom>
              <a:avLst/>
              <a:gdLst/>
              <a:ahLst/>
              <a:cxnLst/>
              <a:rect l="l" t="t" r="r" b="b"/>
              <a:pathLst>
                <a:path w="768" h="1721" extrusionOk="0">
                  <a:moveTo>
                    <a:pt x="83" y="0"/>
                  </a:moveTo>
                  <a:cubicBezTo>
                    <a:pt x="1" y="166"/>
                    <a:pt x="1" y="332"/>
                    <a:pt x="1" y="518"/>
                  </a:cubicBezTo>
                  <a:cubicBezTo>
                    <a:pt x="1" y="684"/>
                    <a:pt x="1" y="850"/>
                    <a:pt x="83" y="1037"/>
                  </a:cubicBezTo>
                  <a:cubicBezTo>
                    <a:pt x="83" y="1203"/>
                    <a:pt x="249" y="1285"/>
                    <a:pt x="332" y="1472"/>
                  </a:cubicBezTo>
                  <a:cubicBezTo>
                    <a:pt x="415" y="1555"/>
                    <a:pt x="602" y="1638"/>
                    <a:pt x="768" y="1721"/>
                  </a:cubicBezTo>
                  <a:cubicBezTo>
                    <a:pt x="602" y="1472"/>
                    <a:pt x="415" y="1203"/>
                    <a:pt x="249" y="954"/>
                  </a:cubicBezTo>
                  <a:cubicBezTo>
                    <a:pt x="166" y="684"/>
                    <a:pt x="83" y="332"/>
                    <a:pt x="83" y="0"/>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38"/>
            <p:cNvSpPr/>
            <p:nvPr/>
          </p:nvSpPr>
          <p:spPr>
            <a:xfrm>
              <a:off x="3352900" y="4587175"/>
              <a:ext cx="205250" cy="170700"/>
            </a:xfrm>
            <a:custGeom>
              <a:avLst/>
              <a:gdLst/>
              <a:ahLst/>
              <a:cxnLst/>
              <a:rect l="l" t="t" r="r" b="b"/>
              <a:pathLst>
                <a:path w="8210" h="6828" extrusionOk="0">
                  <a:moveTo>
                    <a:pt x="4250" y="1"/>
                  </a:moveTo>
                  <a:cubicBezTo>
                    <a:pt x="3815" y="1"/>
                    <a:pt x="3379" y="1"/>
                    <a:pt x="2944" y="167"/>
                  </a:cubicBezTo>
                  <a:cubicBezTo>
                    <a:pt x="2177" y="333"/>
                    <a:pt x="1389" y="768"/>
                    <a:pt x="788" y="1369"/>
                  </a:cubicBezTo>
                  <a:cubicBezTo>
                    <a:pt x="519" y="1721"/>
                    <a:pt x="187" y="2074"/>
                    <a:pt x="1" y="2488"/>
                  </a:cubicBezTo>
                  <a:cubicBezTo>
                    <a:pt x="160" y="2451"/>
                    <a:pt x="367" y="2418"/>
                    <a:pt x="605" y="2418"/>
                  </a:cubicBezTo>
                  <a:cubicBezTo>
                    <a:pt x="1420" y="2418"/>
                    <a:pt x="2596" y="2807"/>
                    <a:pt x="3462" y="4748"/>
                  </a:cubicBezTo>
                  <a:cubicBezTo>
                    <a:pt x="3980" y="5701"/>
                    <a:pt x="4582" y="6385"/>
                    <a:pt x="5369" y="6738"/>
                  </a:cubicBezTo>
                  <a:cubicBezTo>
                    <a:pt x="5563" y="6800"/>
                    <a:pt x="5769" y="6827"/>
                    <a:pt x="5977" y="6827"/>
                  </a:cubicBezTo>
                  <a:cubicBezTo>
                    <a:pt x="6326" y="6827"/>
                    <a:pt x="6683" y="6751"/>
                    <a:pt x="7007" y="6634"/>
                  </a:cubicBezTo>
                  <a:cubicBezTo>
                    <a:pt x="7442" y="6385"/>
                    <a:pt x="7774" y="5950"/>
                    <a:pt x="7960" y="5349"/>
                  </a:cubicBezTo>
                  <a:cubicBezTo>
                    <a:pt x="8209" y="4147"/>
                    <a:pt x="7691" y="2157"/>
                    <a:pt x="6323" y="416"/>
                  </a:cubicBezTo>
                  <a:cubicBezTo>
                    <a:pt x="6053" y="333"/>
                    <a:pt x="5805" y="167"/>
                    <a:pt x="5535" y="167"/>
                  </a:cubicBezTo>
                  <a:cubicBezTo>
                    <a:pt x="5100" y="1"/>
                    <a:pt x="4665" y="1"/>
                    <a:pt x="425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38"/>
            <p:cNvSpPr/>
            <p:nvPr/>
          </p:nvSpPr>
          <p:spPr>
            <a:xfrm>
              <a:off x="3337875" y="4613100"/>
              <a:ext cx="242025" cy="215600"/>
            </a:xfrm>
            <a:custGeom>
              <a:avLst/>
              <a:gdLst/>
              <a:ahLst/>
              <a:cxnLst/>
              <a:rect l="l" t="t" r="r" b="b"/>
              <a:pathLst>
                <a:path w="9681" h="8624" extrusionOk="0">
                  <a:moveTo>
                    <a:pt x="7857" y="0"/>
                  </a:moveTo>
                  <a:lnTo>
                    <a:pt x="7857" y="0"/>
                  </a:lnTo>
                  <a:cubicBezTo>
                    <a:pt x="8893" y="1638"/>
                    <a:pt x="9328" y="3193"/>
                    <a:pt x="8997" y="4478"/>
                  </a:cubicBezTo>
                  <a:cubicBezTo>
                    <a:pt x="8810" y="5183"/>
                    <a:pt x="8375" y="5784"/>
                    <a:pt x="7857" y="6033"/>
                  </a:cubicBezTo>
                  <a:cubicBezTo>
                    <a:pt x="7442" y="6219"/>
                    <a:pt x="7090" y="6302"/>
                    <a:pt x="6654" y="6302"/>
                  </a:cubicBezTo>
                  <a:cubicBezTo>
                    <a:pt x="6406" y="6302"/>
                    <a:pt x="6053" y="6219"/>
                    <a:pt x="5784" y="6115"/>
                  </a:cubicBezTo>
                  <a:cubicBezTo>
                    <a:pt x="4934" y="5784"/>
                    <a:pt x="4146" y="4996"/>
                    <a:pt x="3628" y="3877"/>
                  </a:cubicBezTo>
                  <a:cubicBezTo>
                    <a:pt x="2922" y="2295"/>
                    <a:pt x="1936" y="1868"/>
                    <a:pt x="1190" y="1868"/>
                  </a:cubicBezTo>
                  <a:cubicBezTo>
                    <a:pt x="841" y="1868"/>
                    <a:pt x="544" y="1961"/>
                    <a:pt x="353" y="2073"/>
                  </a:cubicBezTo>
                  <a:cubicBezTo>
                    <a:pt x="270" y="2156"/>
                    <a:pt x="187" y="2322"/>
                    <a:pt x="187" y="2488"/>
                  </a:cubicBezTo>
                  <a:cubicBezTo>
                    <a:pt x="83" y="2923"/>
                    <a:pt x="0" y="3359"/>
                    <a:pt x="0" y="3794"/>
                  </a:cubicBezTo>
                  <a:cubicBezTo>
                    <a:pt x="0" y="4229"/>
                    <a:pt x="83" y="4664"/>
                    <a:pt x="187" y="5079"/>
                  </a:cubicBezTo>
                  <a:cubicBezTo>
                    <a:pt x="436" y="5867"/>
                    <a:pt x="871" y="6634"/>
                    <a:pt x="1389" y="7152"/>
                  </a:cubicBezTo>
                  <a:cubicBezTo>
                    <a:pt x="1990" y="7774"/>
                    <a:pt x="2778" y="8188"/>
                    <a:pt x="3545" y="8458"/>
                  </a:cubicBezTo>
                  <a:cubicBezTo>
                    <a:pt x="3980" y="8541"/>
                    <a:pt x="4416" y="8624"/>
                    <a:pt x="4851" y="8624"/>
                  </a:cubicBezTo>
                  <a:cubicBezTo>
                    <a:pt x="5266" y="8624"/>
                    <a:pt x="5701" y="8541"/>
                    <a:pt x="6136" y="8458"/>
                  </a:cubicBezTo>
                  <a:cubicBezTo>
                    <a:pt x="6924" y="8188"/>
                    <a:pt x="7691" y="7774"/>
                    <a:pt x="8292" y="7152"/>
                  </a:cubicBezTo>
                  <a:cubicBezTo>
                    <a:pt x="8893" y="6634"/>
                    <a:pt x="9328" y="5867"/>
                    <a:pt x="9515" y="5079"/>
                  </a:cubicBezTo>
                  <a:cubicBezTo>
                    <a:pt x="9598" y="4664"/>
                    <a:pt x="9681" y="4229"/>
                    <a:pt x="9681" y="3794"/>
                  </a:cubicBezTo>
                  <a:cubicBezTo>
                    <a:pt x="9681" y="3359"/>
                    <a:pt x="9681" y="2923"/>
                    <a:pt x="9515" y="2488"/>
                  </a:cubicBezTo>
                  <a:cubicBezTo>
                    <a:pt x="9328" y="1638"/>
                    <a:pt x="8893" y="933"/>
                    <a:pt x="8292" y="332"/>
                  </a:cubicBezTo>
                  <a:cubicBezTo>
                    <a:pt x="8126" y="249"/>
                    <a:pt x="8043" y="83"/>
                    <a:pt x="78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0" name="Google Shape;560;p38"/>
          <p:cNvGrpSpPr/>
          <p:nvPr/>
        </p:nvGrpSpPr>
        <p:grpSpPr>
          <a:xfrm>
            <a:off x="3917730" y="707886"/>
            <a:ext cx="2002193" cy="866733"/>
            <a:chOff x="4432875" y="1337400"/>
            <a:chExt cx="1042700" cy="451400"/>
          </a:xfrm>
        </p:grpSpPr>
        <p:sp>
          <p:nvSpPr>
            <p:cNvPr id="561" name="Google Shape;561;p38"/>
            <p:cNvSpPr/>
            <p:nvPr/>
          </p:nvSpPr>
          <p:spPr>
            <a:xfrm>
              <a:off x="4432875" y="1337400"/>
              <a:ext cx="1042700" cy="451400"/>
            </a:xfrm>
            <a:custGeom>
              <a:avLst/>
              <a:gdLst/>
              <a:ahLst/>
              <a:cxnLst/>
              <a:rect l="l" t="t" r="r" b="b"/>
              <a:pathLst>
                <a:path w="41708" h="18056" extrusionOk="0">
                  <a:moveTo>
                    <a:pt x="37997" y="0"/>
                  </a:moveTo>
                  <a:cubicBezTo>
                    <a:pt x="37396" y="83"/>
                    <a:pt x="28068" y="2840"/>
                    <a:pt x="20896" y="6032"/>
                  </a:cubicBezTo>
                  <a:cubicBezTo>
                    <a:pt x="17351" y="7587"/>
                    <a:pt x="13558" y="9245"/>
                    <a:pt x="10282" y="10613"/>
                  </a:cubicBezTo>
                  <a:lnTo>
                    <a:pt x="9764" y="10800"/>
                  </a:lnTo>
                  <a:cubicBezTo>
                    <a:pt x="7173" y="11919"/>
                    <a:pt x="5183" y="12686"/>
                    <a:pt x="3711" y="13287"/>
                  </a:cubicBezTo>
                  <a:lnTo>
                    <a:pt x="3110" y="13474"/>
                  </a:lnTo>
                  <a:cubicBezTo>
                    <a:pt x="2924" y="13557"/>
                    <a:pt x="2841" y="13557"/>
                    <a:pt x="2675" y="13640"/>
                  </a:cubicBezTo>
                  <a:cubicBezTo>
                    <a:pt x="2509" y="13557"/>
                    <a:pt x="2322" y="13557"/>
                    <a:pt x="2157" y="13557"/>
                  </a:cubicBezTo>
                  <a:cubicBezTo>
                    <a:pt x="1555" y="13557"/>
                    <a:pt x="954" y="13909"/>
                    <a:pt x="519" y="14427"/>
                  </a:cubicBezTo>
                  <a:cubicBezTo>
                    <a:pt x="84" y="15029"/>
                    <a:pt x="1" y="15713"/>
                    <a:pt x="250" y="16500"/>
                  </a:cubicBezTo>
                  <a:cubicBezTo>
                    <a:pt x="602" y="17433"/>
                    <a:pt x="1369" y="18055"/>
                    <a:pt x="2322" y="18055"/>
                  </a:cubicBezTo>
                  <a:cubicBezTo>
                    <a:pt x="2924" y="18055"/>
                    <a:pt x="3545" y="17786"/>
                    <a:pt x="3877" y="17267"/>
                  </a:cubicBezTo>
                  <a:cubicBezTo>
                    <a:pt x="5432" y="16832"/>
                    <a:pt x="7857" y="16148"/>
                    <a:pt x="11215" y="15277"/>
                  </a:cubicBezTo>
                  <a:lnTo>
                    <a:pt x="11733" y="15112"/>
                  </a:lnTo>
                  <a:cubicBezTo>
                    <a:pt x="15278" y="14241"/>
                    <a:pt x="19424" y="13287"/>
                    <a:pt x="23051" y="12437"/>
                  </a:cubicBezTo>
                  <a:cubicBezTo>
                    <a:pt x="30659" y="10613"/>
                    <a:pt x="39718" y="7255"/>
                    <a:pt x="40236" y="6903"/>
                  </a:cubicBezTo>
                  <a:cubicBezTo>
                    <a:pt x="40505" y="6820"/>
                    <a:pt x="40671" y="6654"/>
                    <a:pt x="40858" y="6468"/>
                  </a:cubicBezTo>
                  <a:cubicBezTo>
                    <a:pt x="41708" y="5514"/>
                    <a:pt x="41376" y="4146"/>
                    <a:pt x="40941" y="2840"/>
                  </a:cubicBezTo>
                  <a:cubicBezTo>
                    <a:pt x="40505" y="1555"/>
                    <a:pt x="39904" y="249"/>
                    <a:pt x="38681"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38"/>
            <p:cNvSpPr/>
            <p:nvPr/>
          </p:nvSpPr>
          <p:spPr>
            <a:xfrm>
              <a:off x="4466800" y="1639525"/>
              <a:ext cx="238175" cy="114925"/>
            </a:xfrm>
            <a:custGeom>
              <a:avLst/>
              <a:gdLst/>
              <a:ahLst/>
              <a:cxnLst/>
              <a:rect l="l" t="t" r="r" b="b"/>
              <a:pathLst>
                <a:path w="9527" h="4597" extrusionOk="0">
                  <a:moveTo>
                    <a:pt x="8925" y="0"/>
                  </a:moveTo>
                  <a:cubicBezTo>
                    <a:pt x="5712" y="1389"/>
                    <a:pt x="2872" y="2508"/>
                    <a:pt x="1235" y="3027"/>
                  </a:cubicBezTo>
                  <a:cubicBezTo>
                    <a:pt x="1048" y="3109"/>
                    <a:pt x="1048" y="3192"/>
                    <a:pt x="1048" y="3379"/>
                  </a:cubicBezTo>
                  <a:lnTo>
                    <a:pt x="1048" y="3711"/>
                  </a:lnTo>
                  <a:cubicBezTo>
                    <a:pt x="1152" y="3794"/>
                    <a:pt x="1235" y="3897"/>
                    <a:pt x="1235" y="3980"/>
                  </a:cubicBezTo>
                  <a:cubicBezTo>
                    <a:pt x="1294" y="4039"/>
                    <a:pt x="1352" y="4097"/>
                    <a:pt x="1440" y="4097"/>
                  </a:cubicBezTo>
                  <a:cubicBezTo>
                    <a:pt x="1477" y="4097"/>
                    <a:pt x="1518" y="4087"/>
                    <a:pt x="1567" y="4063"/>
                  </a:cubicBezTo>
                  <a:lnTo>
                    <a:pt x="1567" y="4063"/>
                  </a:lnTo>
                  <a:cubicBezTo>
                    <a:pt x="1567" y="4063"/>
                    <a:pt x="1567" y="4063"/>
                    <a:pt x="1567" y="4063"/>
                  </a:cubicBezTo>
                  <a:cubicBezTo>
                    <a:pt x="3225" y="3545"/>
                    <a:pt x="6148" y="2757"/>
                    <a:pt x="9527" y="1907"/>
                  </a:cubicBezTo>
                  <a:cubicBezTo>
                    <a:pt x="9008" y="1037"/>
                    <a:pt x="8925" y="435"/>
                    <a:pt x="8925" y="0"/>
                  </a:cubicBezTo>
                  <a:close/>
                  <a:moveTo>
                    <a:pt x="1567" y="4063"/>
                  </a:moveTo>
                  <a:cubicBezTo>
                    <a:pt x="1565" y="4076"/>
                    <a:pt x="1563" y="4089"/>
                    <a:pt x="1561" y="4101"/>
                  </a:cubicBezTo>
                  <a:lnTo>
                    <a:pt x="1561" y="4101"/>
                  </a:lnTo>
                  <a:cubicBezTo>
                    <a:pt x="1565" y="4089"/>
                    <a:pt x="1567" y="4076"/>
                    <a:pt x="1567" y="4063"/>
                  </a:cubicBezTo>
                  <a:close/>
                  <a:moveTo>
                    <a:pt x="828" y="2857"/>
                  </a:moveTo>
                  <a:cubicBezTo>
                    <a:pt x="419" y="2857"/>
                    <a:pt x="0" y="3278"/>
                    <a:pt x="198" y="3980"/>
                  </a:cubicBezTo>
                  <a:cubicBezTo>
                    <a:pt x="364" y="4405"/>
                    <a:pt x="686" y="4597"/>
                    <a:pt x="976" y="4597"/>
                  </a:cubicBezTo>
                  <a:cubicBezTo>
                    <a:pt x="1255" y="4597"/>
                    <a:pt x="1506" y="4419"/>
                    <a:pt x="1561" y="4101"/>
                  </a:cubicBezTo>
                  <a:lnTo>
                    <a:pt x="1561" y="4101"/>
                  </a:lnTo>
                  <a:cubicBezTo>
                    <a:pt x="1541" y="4169"/>
                    <a:pt x="1471" y="4229"/>
                    <a:pt x="1401" y="4229"/>
                  </a:cubicBezTo>
                  <a:cubicBezTo>
                    <a:pt x="1318" y="4229"/>
                    <a:pt x="1235" y="4146"/>
                    <a:pt x="1152" y="4146"/>
                  </a:cubicBezTo>
                  <a:cubicBezTo>
                    <a:pt x="1048" y="4063"/>
                    <a:pt x="965" y="3897"/>
                    <a:pt x="883" y="3794"/>
                  </a:cubicBezTo>
                  <a:cubicBezTo>
                    <a:pt x="800" y="3628"/>
                    <a:pt x="800" y="3462"/>
                    <a:pt x="883" y="3275"/>
                  </a:cubicBezTo>
                  <a:cubicBezTo>
                    <a:pt x="883" y="3109"/>
                    <a:pt x="1048" y="3027"/>
                    <a:pt x="1235" y="3027"/>
                  </a:cubicBezTo>
                  <a:cubicBezTo>
                    <a:pt x="1120" y="2912"/>
                    <a:pt x="975" y="2857"/>
                    <a:pt x="828" y="2857"/>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38"/>
            <p:cNvSpPr/>
            <p:nvPr/>
          </p:nvSpPr>
          <p:spPr>
            <a:xfrm>
              <a:off x="4698225" y="1371600"/>
              <a:ext cx="736400" cy="310950"/>
            </a:xfrm>
            <a:custGeom>
              <a:avLst/>
              <a:gdLst/>
              <a:ahLst/>
              <a:cxnLst/>
              <a:rect l="l" t="t" r="r" b="b"/>
              <a:pathLst>
                <a:path w="29456" h="12438" extrusionOk="0">
                  <a:moveTo>
                    <a:pt x="26948" y="1472"/>
                  </a:moveTo>
                  <a:lnTo>
                    <a:pt x="26948" y="1555"/>
                  </a:lnTo>
                  <a:cubicBezTo>
                    <a:pt x="24792" y="2425"/>
                    <a:pt x="22636" y="3296"/>
                    <a:pt x="20480" y="4063"/>
                  </a:cubicBezTo>
                  <a:cubicBezTo>
                    <a:pt x="19361" y="4415"/>
                    <a:pt x="18324" y="4851"/>
                    <a:pt x="17184" y="5182"/>
                  </a:cubicBezTo>
                  <a:cubicBezTo>
                    <a:pt x="16065" y="5535"/>
                    <a:pt x="14946" y="5887"/>
                    <a:pt x="13826" y="6219"/>
                  </a:cubicBezTo>
                  <a:cubicBezTo>
                    <a:pt x="11670" y="6924"/>
                    <a:pt x="9411" y="7691"/>
                    <a:pt x="7255" y="8478"/>
                  </a:cubicBezTo>
                  <a:lnTo>
                    <a:pt x="705" y="10717"/>
                  </a:lnTo>
                  <a:lnTo>
                    <a:pt x="601" y="10551"/>
                  </a:lnTo>
                  <a:cubicBezTo>
                    <a:pt x="2778" y="9681"/>
                    <a:pt x="4934" y="8810"/>
                    <a:pt x="7089" y="7877"/>
                  </a:cubicBezTo>
                  <a:cubicBezTo>
                    <a:pt x="9245" y="7007"/>
                    <a:pt x="11401" y="6136"/>
                    <a:pt x="13557" y="5369"/>
                  </a:cubicBezTo>
                  <a:lnTo>
                    <a:pt x="16770" y="4063"/>
                  </a:lnTo>
                  <a:cubicBezTo>
                    <a:pt x="17889" y="3628"/>
                    <a:pt x="19009" y="3296"/>
                    <a:pt x="20128" y="2944"/>
                  </a:cubicBezTo>
                  <a:cubicBezTo>
                    <a:pt x="20646" y="2778"/>
                    <a:pt x="21247" y="2591"/>
                    <a:pt x="21765" y="2508"/>
                  </a:cubicBezTo>
                  <a:cubicBezTo>
                    <a:pt x="22367" y="2343"/>
                    <a:pt x="22885" y="2177"/>
                    <a:pt x="23507" y="2073"/>
                  </a:cubicBezTo>
                  <a:cubicBezTo>
                    <a:pt x="24626" y="1824"/>
                    <a:pt x="25745" y="1555"/>
                    <a:pt x="26948" y="1472"/>
                  </a:cubicBezTo>
                  <a:close/>
                  <a:moveTo>
                    <a:pt x="27549" y="0"/>
                  </a:moveTo>
                  <a:cubicBezTo>
                    <a:pt x="27031" y="104"/>
                    <a:pt x="17972" y="2778"/>
                    <a:pt x="10800" y="5887"/>
                  </a:cubicBezTo>
                  <a:cubicBezTo>
                    <a:pt x="7255" y="7442"/>
                    <a:pt x="3545" y="9079"/>
                    <a:pt x="187" y="10551"/>
                  </a:cubicBezTo>
                  <a:cubicBezTo>
                    <a:pt x="83" y="10717"/>
                    <a:pt x="0" y="11401"/>
                    <a:pt x="788" y="12438"/>
                  </a:cubicBezTo>
                  <a:cubicBezTo>
                    <a:pt x="4332" y="11588"/>
                    <a:pt x="8292" y="10634"/>
                    <a:pt x="12106" y="9681"/>
                  </a:cubicBezTo>
                  <a:cubicBezTo>
                    <a:pt x="19693" y="7877"/>
                    <a:pt x="28585" y="4581"/>
                    <a:pt x="29021" y="4333"/>
                  </a:cubicBezTo>
                  <a:cubicBezTo>
                    <a:pt x="29104" y="4333"/>
                    <a:pt x="29104" y="4250"/>
                    <a:pt x="29207" y="4146"/>
                  </a:cubicBezTo>
                  <a:cubicBezTo>
                    <a:pt x="29456" y="3897"/>
                    <a:pt x="29456" y="3213"/>
                    <a:pt x="29021" y="1907"/>
                  </a:cubicBezTo>
                  <a:cubicBezTo>
                    <a:pt x="28585" y="622"/>
                    <a:pt x="28254" y="104"/>
                    <a:pt x="2781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1" name="Picture 70">
            <a:extLst>
              <a:ext uri="{FF2B5EF4-FFF2-40B4-BE49-F238E27FC236}">
                <a16:creationId xmlns:a16="http://schemas.microsoft.com/office/drawing/2014/main" id="{ED8EBCE7-38A5-4DC8-9AC8-386F967D69B7}"/>
              </a:ext>
            </a:extLst>
          </p:cNvPr>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4351999" y="3585027"/>
            <a:ext cx="1080000" cy="1080000"/>
          </a:xfrm>
          <a:prstGeom prst="rect">
            <a:avLst/>
          </a:prstGeom>
        </p:spPr>
      </p:pic>
    </p:spTree>
    <p:extLst>
      <p:ext uri="{BB962C8B-B14F-4D97-AF65-F5344CB8AC3E}">
        <p14:creationId xmlns:p14="http://schemas.microsoft.com/office/powerpoint/2010/main" val="1362918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nb-NO" dirty="0"/>
              <a:t>ŠEVENINŠKI (SHEVENINGEN</a:t>
            </a:r>
            <a:r>
              <a:rPr lang="hr-HR" dirty="0"/>
              <a:t>)</a:t>
            </a:r>
            <a:r>
              <a:rPr lang="nb-NO" dirty="0"/>
              <a:t> S</a:t>
            </a:r>
            <a:r>
              <a:rPr lang="hr-HR" dirty="0"/>
              <a:t>U</a:t>
            </a:r>
            <a:r>
              <a:rPr lang="nb-NO" dirty="0"/>
              <a:t>ST</a:t>
            </a:r>
            <a:r>
              <a:rPr lang="hr-HR" dirty="0"/>
              <a:t>AV</a:t>
            </a:r>
          </a:p>
        </p:txBody>
      </p:sp>
      <p:sp>
        <p:nvSpPr>
          <p:cNvPr id="2682" name="Google Shape;2682;p71"/>
          <p:cNvSpPr txBox="1">
            <a:spLocks noGrp="1"/>
          </p:cNvSpPr>
          <p:nvPr>
            <p:ph type="body" idx="1"/>
          </p:nvPr>
        </p:nvSpPr>
        <p:spPr>
          <a:xfrm>
            <a:off x="720000" y="1152474"/>
            <a:ext cx="7704000" cy="3710955"/>
          </a:xfrm>
          <a:prstGeom prst="rect">
            <a:avLst/>
          </a:prstGeom>
        </p:spPr>
        <p:txBody>
          <a:bodyPr spcFirstLastPara="1" wrap="square" lIns="91425" tIns="91425" rIns="91425" bIns="91425" anchor="t" anchorCtr="0">
            <a:noAutofit/>
          </a:bodyPr>
          <a:lstStyle/>
          <a:p>
            <a:pPr indent="-457200"/>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Picture 2">
            <a:extLst>
              <a:ext uri="{FF2B5EF4-FFF2-40B4-BE49-F238E27FC236}">
                <a16:creationId xmlns:a16="http://schemas.microsoft.com/office/drawing/2014/main" id="{DB4D02C5-4901-455C-A25C-FDE8F5249FF4}"/>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37312" y="1152473"/>
            <a:ext cx="6396710" cy="3744000"/>
          </a:xfrm>
          <a:prstGeom prst="rect">
            <a:avLst/>
          </a:prstGeom>
        </p:spPr>
      </p:pic>
    </p:spTree>
    <p:extLst>
      <p:ext uri="{BB962C8B-B14F-4D97-AF65-F5344CB8AC3E}">
        <p14:creationId xmlns:p14="http://schemas.microsoft.com/office/powerpoint/2010/main" val="36109774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nb-NO" dirty="0"/>
              <a:t>ŠEVENINŠKI (SHEVENINGEN</a:t>
            </a:r>
            <a:r>
              <a:rPr lang="hr-HR" dirty="0"/>
              <a:t>)</a:t>
            </a:r>
            <a:r>
              <a:rPr lang="nb-NO" dirty="0"/>
              <a:t> S</a:t>
            </a:r>
            <a:r>
              <a:rPr lang="hr-HR" dirty="0"/>
              <a:t>U</a:t>
            </a:r>
            <a:r>
              <a:rPr lang="nb-NO" dirty="0"/>
              <a:t>ST</a:t>
            </a:r>
            <a:r>
              <a:rPr lang="hr-HR" dirty="0"/>
              <a:t>AV</a:t>
            </a:r>
          </a:p>
        </p:txBody>
      </p:sp>
      <p:sp>
        <p:nvSpPr>
          <p:cNvPr id="2682" name="Google Shape;2682;p71"/>
          <p:cNvSpPr txBox="1">
            <a:spLocks noGrp="1"/>
          </p:cNvSpPr>
          <p:nvPr>
            <p:ph type="body" idx="1"/>
          </p:nvPr>
        </p:nvSpPr>
        <p:spPr>
          <a:xfrm>
            <a:off x="720000" y="1152474"/>
            <a:ext cx="7704000" cy="3710955"/>
          </a:xfrm>
          <a:prstGeom prst="rect">
            <a:avLst/>
          </a:prstGeom>
        </p:spPr>
        <p:txBody>
          <a:bodyPr spcFirstLastPara="1" wrap="square" lIns="91425" tIns="91425" rIns="91425" bIns="91425" anchor="t" anchorCtr="0">
            <a:noAutofit/>
          </a:bodyPr>
          <a:lstStyle/>
          <a:p>
            <a:pPr indent="-457200"/>
            <a:r>
              <a:rPr lang="hr-HR" sz="1800" dirty="0">
                <a:solidFill>
                  <a:srgbClr val="002060"/>
                </a:solidFill>
                <a:latin typeface="Arial" charset="0"/>
                <a:cs typeface="Arial" charset="0"/>
              </a:rPr>
              <a:t>predviđen je za ekipna natjecanja</a:t>
            </a:r>
          </a:p>
          <a:p>
            <a:pPr indent="-457200"/>
            <a:r>
              <a:rPr lang="hr-HR" sz="1800" dirty="0">
                <a:solidFill>
                  <a:srgbClr val="002060"/>
                </a:solidFill>
                <a:latin typeface="Arial" charset="0"/>
                <a:cs typeface="Arial" charset="0"/>
              </a:rPr>
              <a:t>svaki igrač jedne ekipe za protivnike ima sve igrače protivničke ekipe</a:t>
            </a: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8952198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GRAFIČKO-TABLIČNA METODA</a:t>
            </a:r>
          </a:p>
        </p:txBody>
      </p:sp>
      <p:sp>
        <p:nvSpPr>
          <p:cNvPr id="2682" name="Google Shape;2682;p71"/>
          <p:cNvSpPr txBox="1">
            <a:spLocks noGrp="1"/>
          </p:cNvSpPr>
          <p:nvPr>
            <p:ph type="body" idx="1"/>
          </p:nvPr>
        </p:nvSpPr>
        <p:spPr>
          <a:xfrm>
            <a:off x="720000" y="1152474"/>
            <a:ext cx="7704000" cy="3710955"/>
          </a:xfrm>
          <a:prstGeom prst="rect">
            <a:avLst/>
          </a:prstGeom>
        </p:spPr>
        <p:txBody>
          <a:bodyPr spcFirstLastPara="1" wrap="square" lIns="91425" tIns="91425" rIns="91425" bIns="91425" anchor="t" anchorCtr="0">
            <a:noAutofit/>
          </a:bodyPr>
          <a:lstStyle/>
          <a:p>
            <a:pPr indent="-457200"/>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2" name="Table 1">
            <a:extLst>
              <a:ext uri="{FF2B5EF4-FFF2-40B4-BE49-F238E27FC236}">
                <a16:creationId xmlns:a16="http://schemas.microsoft.com/office/drawing/2014/main" id="{DC1CF41B-EC6F-46A4-882F-C66497C4C11E}"/>
              </a:ext>
            </a:extLst>
          </p:cNvPr>
          <p:cNvGraphicFramePr>
            <a:graphicFrameLocks noGrp="1"/>
          </p:cNvGraphicFramePr>
          <p:nvPr>
            <p:extLst>
              <p:ext uri="{D42A27DB-BD31-4B8C-83A1-F6EECF244321}">
                <p14:modId xmlns:p14="http://schemas.microsoft.com/office/powerpoint/2010/main" val="3668697770"/>
              </p:ext>
            </p:extLst>
          </p:nvPr>
        </p:nvGraphicFramePr>
        <p:xfrm>
          <a:off x="839499" y="1340455"/>
          <a:ext cx="3455261" cy="2925125"/>
        </p:xfrm>
        <a:graphic>
          <a:graphicData uri="http://schemas.openxmlformats.org/drawingml/2006/table">
            <a:tbl>
              <a:tblPr firstRow="1" firstCol="1" bandRow="1">
                <a:tableStyleId>{0390A98C-D489-4DF4-8499-0AC0FAF1B002}</a:tableStyleId>
              </a:tblPr>
              <a:tblGrid>
                <a:gridCol w="571295">
                  <a:extLst>
                    <a:ext uri="{9D8B030D-6E8A-4147-A177-3AD203B41FA5}">
                      <a16:colId xmlns:a16="http://schemas.microsoft.com/office/drawing/2014/main" val="1034941202"/>
                    </a:ext>
                  </a:extLst>
                </a:gridCol>
                <a:gridCol w="480661">
                  <a:extLst>
                    <a:ext uri="{9D8B030D-6E8A-4147-A177-3AD203B41FA5}">
                      <a16:colId xmlns:a16="http://schemas.microsoft.com/office/drawing/2014/main" val="2471146503"/>
                    </a:ext>
                  </a:extLst>
                </a:gridCol>
                <a:gridCol w="480661">
                  <a:extLst>
                    <a:ext uri="{9D8B030D-6E8A-4147-A177-3AD203B41FA5}">
                      <a16:colId xmlns:a16="http://schemas.microsoft.com/office/drawing/2014/main" val="3152219919"/>
                    </a:ext>
                  </a:extLst>
                </a:gridCol>
                <a:gridCol w="480661">
                  <a:extLst>
                    <a:ext uri="{9D8B030D-6E8A-4147-A177-3AD203B41FA5}">
                      <a16:colId xmlns:a16="http://schemas.microsoft.com/office/drawing/2014/main" val="4205102068"/>
                    </a:ext>
                  </a:extLst>
                </a:gridCol>
                <a:gridCol w="480661">
                  <a:extLst>
                    <a:ext uri="{9D8B030D-6E8A-4147-A177-3AD203B41FA5}">
                      <a16:colId xmlns:a16="http://schemas.microsoft.com/office/drawing/2014/main" val="2595746473"/>
                    </a:ext>
                  </a:extLst>
                </a:gridCol>
                <a:gridCol w="480661">
                  <a:extLst>
                    <a:ext uri="{9D8B030D-6E8A-4147-A177-3AD203B41FA5}">
                      <a16:colId xmlns:a16="http://schemas.microsoft.com/office/drawing/2014/main" val="3055502967"/>
                    </a:ext>
                  </a:extLst>
                </a:gridCol>
                <a:gridCol w="480661">
                  <a:extLst>
                    <a:ext uri="{9D8B030D-6E8A-4147-A177-3AD203B41FA5}">
                      <a16:colId xmlns:a16="http://schemas.microsoft.com/office/drawing/2014/main" val="3807818115"/>
                    </a:ext>
                  </a:extLst>
                </a:gridCol>
              </a:tblGrid>
              <a:tr h="417875">
                <a:tc>
                  <a:txBody>
                    <a:bodyPr/>
                    <a:lstStyle/>
                    <a:p>
                      <a:pPr algn="ctr"/>
                      <a:r>
                        <a:rPr lang="hr-HR" sz="1000">
                          <a:effectLst/>
                        </a:rPr>
                        <a:t>A\B</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196904759"/>
                  </a:ext>
                </a:extLst>
              </a:tr>
              <a:tr h="417875">
                <a:tc>
                  <a:txBody>
                    <a:bodyPr/>
                    <a:lstStyle/>
                    <a:p>
                      <a:pPr algn="ctr"/>
                      <a:r>
                        <a:rPr lang="hr-HR" sz="1000">
                          <a:effectLst/>
                        </a:rPr>
                        <a:t>A1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dirty="0">
                          <a:effectLst/>
                        </a:rPr>
                        <a:t>3</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4</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a:effectLst/>
                        </a:rPr>
                        <a:t>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6</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extLst>
                  <a:ext uri="{0D108BD9-81ED-4DB2-BD59-A6C34878D82A}">
                    <a16:rowId xmlns:a16="http://schemas.microsoft.com/office/drawing/2014/main" val="650478287"/>
                  </a:ext>
                </a:extLst>
              </a:tr>
              <a:tr h="417875">
                <a:tc>
                  <a:txBody>
                    <a:bodyPr/>
                    <a:lstStyle/>
                    <a:p>
                      <a:pPr algn="ctr"/>
                      <a:r>
                        <a:rPr lang="hr-HR" sz="1000">
                          <a:effectLst/>
                        </a:rPr>
                        <a:t>A2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R="0" algn="ctr" rtl="0">
                        <a:lnSpc>
                          <a:spcPct val="100000"/>
                        </a:lnSpc>
                        <a:spcBef>
                          <a:spcPts val="0"/>
                        </a:spcBef>
                        <a:spcAft>
                          <a:spcPts val="0"/>
                        </a:spcAft>
                        <a:buClr>
                          <a:srgbClr val="000000"/>
                        </a:buClr>
                        <a:buFont typeface="Arial"/>
                      </a:pPr>
                      <a:r>
                        <a:rPr lang="hr-HR" sz="1000" b="0" i="0" u="none" strike="noStrike" cap="none" dirty="0">
                          <a:solidFill>
                            <a:srgbClr val="000000"/>
                          </a:solidFill>
                          <a:effectLst/>
                          <a:latin typeface="Arial"/>
                          <a:cs typeface="Arial"/>
                          <a:sym typeface="Arial"/>
                        </a:rPr>
                        <a:t>6</a:t>
                      </a:r>
                      <a:endParaRPr lang="en-US" sz="1000" b="0" i="0" u="none" strike="noStrike" cap="none" dirty="0">
                        <a:solidFill>
                          <a:srgbClr val="000000"/>
                        </a:solidFill>
                        <a:effectLst/>
                        <a:latin typeface="Arial"/>
                        <a:ea typeface="Times New Roman" panose="02020603050405020304" pitchFamily="18" charset="0"/>
                        <a:cs typeface="Arial"/>
                        <a:sym typeface="Arial"/>
                      </a:endParaRPr>
                    </a:p>
                  </a:txBody>
                  <a:tcPr marL="68580" marR="68580" marT="0" marB="0" anchor="ctr">
                    <a:solidFill>
                      <a:schemeClr val="bg1">
                        <a:lumMod val="90000"/>
                      </a:schemeClr>
                    </a:solidFill>
                  </a:tcPr>
                </a:tc>
                <a:tc>
                  <a:txBody>
                    <a:bodyPr/>
                    <a:lstStyle/>
                    <a:p>
                      <a:pPr algn="ctr"/>
                      <a:r>
                        <a:rPr lang="hr-HR" sz="1000">
                          <a:effectLst/>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a:effectLst/>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4</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a:effectLst/>
                        </a:rPr>
                        <a:t>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795402633"/>
                  </a:ext>
                </a:extLst>
              </a:tr>
              <a:tr h="417875">
                <a:tc>
                  <a:txBody>
                    <a:bodyPr/>
                    <a:lstStyle/>
                    <a:p>
                      <a:pPr algn="ctr"/>
                      <a:r>
                        <a:rPr lang="hr-HR" sz="1000">
                          <a:effectLst/>
                        </a:rPr>
                        <a:t>A3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6</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a:effectLst/>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a:effectLst/>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4</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extLst>
                  <a:ext uri="{0D108BD9-81ED-4DB2-BD59-A6C34878D82A}">
                    <a16:rowId xmlns:a16="http://schemas.microsoft.com/office/drawing/2014/main" val="314417603"/>
                  </a:ext>
                </a:extLst>
              </a:tr>
              <a:tr h="417875">
                <a:tc>
                  <a:txBody>
                    <a:bodyPr/>
                    <a:lstStyle/>
                    <a:p>
                      <a:pPr algn="ctr"/>
                      <a:r>
                        <a:rPr lang="hr-HR" sz="1000">
                          <a:effectLst/>
                        </a:rPr>
                        <a:t>A4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4</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a:effectLst/>
                        </a:rPr>
                        <a:t>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6</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a:effectLst/>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a:effectLst/>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4995578"/>
                  </a:ext>
                </a:extLst>
              </a:tr>
              <a:tr h="417875">
                <a:tc>
                  <a:txBody>
                    <a:bodyPr/>
                    <a:lstStyle/>
                    <a:p>
                      <a:pPr algn="ctr"/>
                      <a:r>
                        <a:rPr lang="hr-HR" sz="1000">
                          <a:effectLst/>
                        </a:rPr>
                        <a:t>A5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4</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a:effectLst/>
                        </a:rPr>
                        <a:t>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6</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a:effectLst/>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extLst>
                  <a:ext uri="{0D108BD9-81ED-4DB2-BD59-A6C34878D82A}">
                    <a16:rowId xmlns:a16="http://schemas.microsoft.com/office/drawing/2014/main" val="1653344591"/>
                  </a:ext>
                </a:extLst>
              </a:tr>
              <a:tr h="417875">
                <a:tc>
                  <a:txBody>
                    <a:bodyPr/>
                    <a:lstStyle/>
                    <a:p>
                      <a:pPr algn="ctr"/>
                      <a:r>
                        <a:rPr lang="hr-HR" sz="1000">
                          <a:effectLst/>
                        </a:rPr>
                        <a:t>A6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a:effectLst/>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4</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a:effectLst/>
                        </a:rPr>
                        <a:t>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6</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90000"/>
                      </a:schemeClr>
                    </a:solidFill>
                  </a:tcPr>
                </a:tc>
                <a:tc>
                  <a:txBody>
                    <a:bodyPr/>
                    <a:lstStyle/>
                    <a:p>
                      <a:pPr algn="ctr"/>
                      <a:r>
                        <a:rPr lang="hr-HR" sz="1000" dirty="0">
                          <a:effectLst/>
                        </a:rPr>
                        <a:t>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98839077"/>
                  </a:ext>
                </a:extLst>
              </a:tr>
            </a:tbl>
          </a:graphicData>
        </a:graphic>
      </p:graphicFrame>
      <p:graphicFrame>
        <p:nvGraphicFramePr>
          <p:cNvPr id="3" name="Table 2">
            <a:extLst>
              <a:ext uri="{FF2B5EF4-FFF2-40B4-BE49-F238E27FC236}">
                <a16:creationId xmlns:a16="http://schemas.microsoft.com/office/drawing/2014/main" id="{51E16C00-1F0C-476C-96E8-C9E260EA0CAD}"/>
              </a:ext>
            </a:extLst>
          </p:cNvPr>
          <p:cNvGraphicFramePr>
            <a:graphicFrameLocks noGrp="1"/>
          </p:cNvGraphicFramePr>
          <p:nvPr>
            <p:extLst>
              <p:ext uri="{D42A27DB-BD31-4B8C-83A1-F6EECF244321}">
                <p14:modId xmlns:p14="http://schemas.microsoft.com/office/powerpoint/2010/main" val="867215494"/>
              </p:ext>
            </p:extLst>
          </p:nvPr>
        </p:nvGraphicFramePr>
        <p:xfrm>
          <a:off x="4572000" y="1340455"/>
          <a:ext cx="3571812" cy="2925125"/>
        </p:xfrm>
        <a:graphic>
          <a:graphicData uri="http://schemas.openxmlformats.org/drawingml/2006/table">
            <a:tbl>
              <a:tblPr>
                <a:tableStyleId>{0390A98C-D489-4DF4-8499-0AC0FAF1B002}</a:tableStyleId>
              </a:tblPr>
              <a:tblGrid>
                <a:gridCol w="595302">
                  <a:extLst>
                    <a:ext uri="{9D8B030D-6E8A-4147-A177-3AD203B41FA5}">
                      <a16:colId xmlns:a16="http://schemas.microsoft.com/office/drawing/2014/main" val="2799211243"/>
                    </a:ext>
                  </a:extLst>
                </a:gridCol>
                <a:gridCol w="595302">
                  <a:extLst>
                    <a:ext uri="{9D8B030D-6E8A-4147-A177-3AD203B41FA5}">
                      <a16:colId xmlns:a16="http://schemas.microsoft.com/office/drawing/2014/main" val="1214742938"/>
                    </a:ext>
                  </a:extLst>
                </a:gridCol>
                <a:gridCol w="595302">
                  <a:extLst>
                    <a:ext uri="{9D8B030D-6E8A-4147-A177-3AD203B41FA5}">
                      <a16:colId xmlns:a16="http://schemas.microsoft.com/office/drawing/2014/main" val="3215173715"/>
                    </a:ext>
                  </a:extLst>
                </a:gridCol>
                <a:gridCol w="595302">
                  <a:extLst>
                    <a:ext uri="{9D8B030D-6E8A-4147-A177-3AD203B41FA5}">
                      <a16:colId xmlns:a16="http://schemas.microsoft.com/office/drawing/2014/main" val="2771063931"/>
                    </a:ext>
                  </a:extLst>
                </a:gridCol>
                <a:gridCol w="595302">
                  <a:extLst>
                    <a:ext uri="{9D8B030D-6E8A-4147-A177-3AD203B41FA5}">
                      <a16:colId xmlns:a16="http://schemas.microsoft.com/office/drawing/2014/main" val="2527530726"/>
                    </a:ext>
                  </a:extLst>
                </a:gridCol>
                <a:gridCol w="595302">
                  <a:extLst>
                    <a:ext uri="{9D8B030D-6E8A-4147-A177-3AD203B41FA5}">
                      <a16:colId xmlns:a16="http://schemas.microsoft.com/office/drawing/2014/main" val="1614139980"/>
                    </a:ext>
                  </a:extLst>
                </a:gridCol>
              </a:tblGrid>
              <a:tr h="417875">
                <a:tc>
                  <a:txBody>
                    <a:bodyPr/>
                    <a:lstStyle/>
                    <a:p>
                      <a:pPr algn="ctr"/>
                      <a:r>
                        <a:rPr lang="hr-HR" sz="1000">
                          <a:effectLst/>
                        </a:rPr>
                        <a:t>1. kolo</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2. kolo</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3. kolo</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4. kolo</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5. kolo</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6. kolo</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059859421"/>
                  </a:ext>
                </a:extLst>
              </a:tr>
              <a:tr h="417875">
                <a:tc>
                  <a:txBody>
                    <a:bodyPr/>
                    <a:lstStyle/>
                    <a:p>
                      <a:pPr algn="ctr"/>
                      <a:r>
                        <a:rPr lang="hr-HR" sz="1000">
                          <a:effectLst/>
                        </a:rPr>
                        <a:t>A1-B1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B2-A1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A1-B3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B4-A1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A1-B5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B6-A1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88868150"/>
                  </a:ext>
                </a:extLst>
              </a:tr>
              <a:tr h="417875">
                <a:tc>
                  <a:txBody>
                    <a:bodyPr/>
                    <a:lstStyle/>
                    <a:p>
                      <a:pPr algn="ctr"/>
                      <a:r>
                        <a:rPr lang="hr-HR" sz="1000">
                          <a:effectLst/>
                        </a:rPr>
                        <a:t>A2-B2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B3-A2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A2-B4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B5-A2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A2-B6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B1-A2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763953506"/>
                  </a:ext>
                </a:extLst>
              </a:tr>
              <a:tr h="417875">
                <a:tc>
                  <a:txBody>
                    <a:bodyPr/>
                    <a:lstStyle/>
                    <a:p>
                      <a:pPr algn="ctr"/>
                      <a:r>
                        <a:rPr lang="hr-HR" sz="1000">
                          <a:effectLst/>
                        </a:rPr>
                        <a:t>A3-B3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B4-A3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A3-B5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B6-A3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A3-B1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B2-A3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36334730"/>
                  </a:ext>
                </a:extLst>
              </a:tr>
              <a:tr h="417875">
                <a:tc>
                  <a:txBody>
                    <a:bodyPr/>
                    <a:lstStyle/>
                    <a:p>
                      <a:pPr algn="ctr"/>
                      <a:r>
                        <a:rPr lang="hr-HR" sz="1000">
                          <a:effectLst/>
                        </a:rPr>
                        <a:t>A4-B4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B5-A4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A4-B6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B1-A4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A4-B2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B3-A4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284455667"/>
                  </a:ext>
                </a:extLst>
              </a:tr>
              <a:tr h="417875">
                <a:tc>
                  <a:txBody>
                    <a:bodyPr/>
                    <a:lstStyle/>
                    <a:p>
                      <a:pPr algn="ctr"/>
                      <a:r>
                        <a:rPr lang="hr-HR" sz="1000">
                          <a:effectLst/>
                        </a:rPr>
                        <a:t>A5-B5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B6-A5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A5-B1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B2-A5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A5-B3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B4-A5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58358074"/>
                  </a:ext>
                </a:extLst>
              </a:tr>
              <a:tr h="417875">
                <a:tc>
                  <a:txBody>
                    <a:bodyPr/>
                    <a:lstStyle/>
                    <a:p>
                      <a:pPr algn="ctr"/>
                      <a:r>
                        <a:rPr lang="hr-HR" sz="1000">
                          <a:effectLst/>
                        </a:rPr>
                        <a:t>A6-B6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B1-A6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A6-B2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B3-A6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a:effectLst/>
                        </a:rPr>
                        <a:t>A6-B4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hr-HR" sz="1000" dirty="0">
                          <a:effectLst/>
                        </a:rPr>
                        <a:t>B5-A6</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17966072"/>
                  </a:ext>
                </a:extLst>
              </a:tr>
            </a:tbl>
          </a:graphicData>
        </a:graphic>
      </p:graphicFrame>
    </p:spTree>
    <p:extLst>
      <p:ext uri="{BB962C8B-B14F-4D97-AF65-F5344CB8AC3E}">
        <p14:creationId xmlns:p14="http://schemas.microsoft.com/office/powerpoint/2010/main" val="3125723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Google Shape;942;p46"/>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46"/>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pPr lvl="0"/>
            <a:r>
              <a:rPr lang="hr-HR" dirty="0"/>
              <a:t>VRSTE  TURNIRSKIH SUSTAVA</a:t>
            </a:r>
            <a:endParaRPr dirty="0"/>
          </a:p>
        </p:txBody>
      </p:sp>
      <p:cxnSp>
        <p:nvCxnSpPr>
          <p:cNvPr id="944" name="Google Shape;944;p46"/>
          <p:cNvCxnSpPr>
            <a:stCxn id="945" idx="6"/>
            <a:endCxn id="946" idx="2"/>
          </p:cNvCxnSpPr>
          <p:nvPr/>
        </p:nvCxnSpPr>
        <p:spPr>
          <a:xfrm>
            <a:off x="1781725" y="2287888"/>
            <a:ext cx="1578300" cy="0"/>
          </a:xfrm>
          <a:prstGeom prst="straightConnector1">
            <a:avLst/>
          </a:prstGeom>
          <a:noFill/>
          <a:ln w="19050" cap="flat" cmpd="sng">
            <a:solidFill>
              <a:schemeClr val="lt2"/>
            </a:solidFill>
            <a:prstDash val="solid"/>
            <a:round/>
            <a:headEnd type="none" w="med" len="med"/>
            <a:tailEnd type="none" w="med" len="med"/>
          </a:ln>
        </p:spPr>
      </p:cxnSp>
      <p:sp>
        <p:nvSpPr>
          <p:cNvPr id="945" name="Google Shape;945;p46"/>
          <p:cNvSpPr/>
          <p:nvPr/>
        </p:nvSpPr>
        <p:spPr>
          <a:xfrm>
            <a:off x="1352125" y="2073088"/>
            <a:ext cx="429600" cy="4296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46"/>
          <p:cNvSpPr/>
          <p:nvPr/>
        </p:nvSpPr>
        <p:spPr>
          <a:xfrm>
            <a:off x="3360125" y="2073088"/>
            <a:ext cx="429600" cy="4296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46"/>
          <p:cNvSpPr/>
          <p:nvPr/>
        </p:nvSpPr>
        <p:spPr>
          <a:xfrm>
            <a:off x="5366963" y="2073088"/>
            <a:ext cx="429600" cy="4296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46"/>
          <p:cNvSpPr/>
          <p:nvPr/>
        </p:nvSpPr>
        <p:spPr>
          <a:xfrm>
            <a:off x="7376113" y="2073088"/>
            <a:ext cx="429600" cy="4296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49" name="Google Shape;949;p46"/>
          <p:cNvCxnSpPr>
            <a:stCxn id="946" idx="6"/>
            <a:endCxn id="947" idx="2"/>
          </p:cNvCxnSpPr>
          <p:nvPr/>
        </p:nvCxnSpPr>
        <p:spPr>
          <a:xfrm>
            <a:off x="3789725" y="2287888"/>
            <a:ext cx="1577100" cy="0"/>
          </a:xfrm>
          <a:prstGeom prst="straightConnector1">
            <a:avLst/>
          </a:prstGeom>
          <a:noFill/>
          <a:ln w="19050" cap="flat" cmpd="sng">
            <a:solidFill>
              <a:schemeClr val="lt2"/>
            </a:solidFill>
            <a:prstDash val="solid"/>
            <a:round/>
            <a:headEnd type="none" w="med" len="med"/>
            <a:tailEnd type="none" w="med" len="med"/>
          </a:ln>
        </p:spPr>
      </p:cxnSp>
      <p:cxnSp>
        <p:nvCxnSpPr>
          <p:cNvPr id="950" name="Google Shape;950;p46"/>
          <p:cNvCxnSpPr>
            <a:stCxn id="947" idx="6"/>
            <a:endCxn id="948" idx="2"/>
          </p:cNvCxnSpPr>
          <p:nvPr/>
        </p:nvCxnSpPr>
        <p:spPr>
          <a:xfrm>
            <a:off x="5796563" y="2287888"/>
            <a:ext cx="1579500" cy="0"/>
          </a:xfrm>
          <a:prstGeom prst="straightConnector1">
            <a:avLst/>
          </a:prstGeom>
          <a:noFill/>
          <a:ln w="19050" cap="flat" cmpd="sng">
            <a:solidFill>
              <a:schemeClr val="lt2"/>
            </a:solidFill>
            <a:prstDash val="solid"/>
            <a:round/>
            <a:headEnd type="none" w="med" len="med"/>
            <a:tailEnd type="none" w="med" len="med"/>
          </a:ln>
        </p:spPr>
      </p:cxnSp>
      <p:sp>
        <p:nvSpPr>
          <p:cNvPr id="951" name="Google Shape;951;p46"/>
          <p:cNvSpPr txBox="1"/>
          <p:nvPr/>
        </p:nvSpPr>
        <p:spPr>
          <a:xfrm>
            <a:off x="726812" y="2889937"/>
            <a:ext cx="1680600" cy="4296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hr-HR" sz="2400" dirty="0">
                <a:solidFill>
                  <a:schemeClr val="dk1"/>
                </a:solidFill>
                <a:latin typeface="Open Sans Medium"/>
                <a:ea typeface="Open Sans Medium"/>
                <a:cs typeface="Open Sans Medium"/>
                <a:sym typeface="Open Sans Medium"/>
              </a:rPr>
              <a:t>KRUŽNI</a:t>
            </a:r>
            <a:endParaRPr sz="2400" dirty="0">
              <a:solidFill>
                <a:schemeClr val="dk1"/>
              </a:solidFill>
              <a:latin typeface="Open Sans Medium"/>
              <a:ea typeface="Open Sans Medium"/>
              <a:cs typeface="Open Sans Medium"/>
              <a:sym typeface="Open Sans Medium"/>
            </a:endParaRPr>
          </a:p>
        </p:txBody>
      </p:sp>
      <p:sp>
        <p:nvSpPr>
          <p:cNvPr id="952" name="Google Shape;952;p46"/>
          <p:cNvSpPr txBox="1"/>
          <p:nvPr/>
        </p:nvSpPr>
        <p:spPr>
          <a:xfrm>
            <a:off x="726825" y="3159100"/>
            <a:ext cx="1680600" cy="727200"/>
          </a:xfrm>
          <a:prstGeom prst="rect">
            <a:avLst/>
          </a:prstGeom>
          <a:noFill/>
          <a:ln>
            <a:noFill/>
          </a:ln>
        </p:spPr>
        <p:txBody>
          <a:bodyPr spcFirstLastPara="1" wrap="square" lIns="91425" tIns="91425" rIns="91425" bIns="91425" anchor="t" anchorCtr="0">
            <a:noAutofit/>
          </a:bodyPr>
          <a:lstStyle/>
          <a:p>
            <a:r>
              <a:rPr lang="hr-HR" dirty="0">
                <a:solidFill>
                  <a:srgbClr val="002060"/>
                </a:solidFill>
              </a:rPr>
              <a:t>Svako sa svakim</a:t>
            </a:r>
          </a:p>
          <a:p>
            <a:r>
              <a:rPr lang="hr-HR" dirty="0" err="1">
                <a:solidFill>
                  <a:srgbClr val="002060"/>
                </a:solidFill>
              </a:rPr>
              <a:t>Bergerov</a:t>
            </a:r>
            <a:r>
              <a:rPr lang="hr-HR" dirty="0">
                <a:solidFill>
                  <a:srgbClr val="002060"/>
                </a:solidFill>
              </a:rPr>
              <a:t> sustav</a:t>
            </a:r>
          </a:p>
        </p:txBody>
      </p:sp>
      <p:sp>
        <p:nvSpPr>
          <p:cNvPr id="953" name="Google Shape;953;p46"/>
          <p:cNvSpPr txBox="1"/>
          <p:nvPr/>
        </p:nvSpPr>
        <p:spPr>
          <a:xfrm>
            <a:off x="2635624" y="2889937"/>
            <a:ext cx="1874903" cy="4296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hr-HR" sz="2400" dirty="0">
                <a:solidFill>
                  <a:schemeClr val="dk1"/>
                </a:solidFill>
                <a:latin typeface="Open Sans Medium"/>
                <a:ea typeface="Open Sans Medium"/>
                <a:cs typeface="Open Sans Medium"/>
                <a:sym typeface="Open Sans Medium"/>
              </a:rPr>
              <a:t>ŠEVENINŠKI</a:t>
            </a:r>
            <a:endParaRPr sz="2400" dirty="0">
              <a:solidFill>
                <a:schemeClr val="dk1"/>
              </a:solidFill>
              <a:latin typeface="Open Sans Medium"/>
              <a:ea typeface="Open Sans Medium"/>
              <a:cs typeface="Open Sans Medium"/>
              <a:sym typeface="Open Sans Medium"/>
            </a:endParaRPr>
          </a:p>
        </p:txBody>
      </p:sp>
      <p:sp>
        <p:nvSpPr>
          <p:cNvPr id="954" name="Google Shape;954;p46"/>
          <p:cNvSpPr txBox="1"/>
          <p:nvPr/>
        </p:nvSpPr>
        <p:spPr>
          <a:xfrm>
            <a:off x="2734615" y="3159100"/>
            <a:ext cx="1680600" cy="72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HR" dirty="0">
                <a:solidFill>
                  <a:schemeClr val="dk1"/>
                </a:solidFill>
                <a:latin typeface="Open Sans"/>
                <a:ea typeface="Open Sans"/>
                <a:cs typeface="Open Sans"/>
                <a:sym typeface="Open Sans"/>
              </a:rPr>
              <a:t>Svako sa svakim od protivnika</a:t>
            </a:r>
            <a:endParaRPr dirty="0">
              <a:solidFill>
                <a:schemeClr val="dk1"/>
              </a:solidFill>
              <a:latin typeface="Open Sans"/>
              <a:ea typeface="Open Sans"/>
              <a:cs typeface="Open Sans"/>
              <a:sym typeface="Open Sans"/>
            </a:endParaRPr>
          </a:p>
        </p:txBody>
      </p:sp>
      <p:sp>
        <p:nvSpPr>
          <p:cNvPr id="955" name="Google Shape;955;p46"/>
          <p:cNvSpPr txBox="1"/>
          <p:nvPr/>
        </p:nvSpPr>
        <p:spPr>
          <a:xfrm>
            <a:off x="6750195" y="3159100"/>
            <a:ext cx="1680600" cy="72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HR" dirty="0">
                <a:solidFill>
                  <a:schemeClr val="dk1"/>
                </a:solidFill>
                <a:latin typeface="Open Sans"/>
                <a:ea typeface="Open Sans"/>
                <a:cs typeface="Open Sans"/>
                <a:sym typeface="Open Sans"/>
              </a:rPr>
              <a:t>Kup sustav sa </a:t>
            </a:r>
            <a:r>
              <a:rPr lang="hr-HR" dirty="0" err="1">
                <a:solidFill>
                  <a:schemeClr val="dk1"/>
                </a:solidFill>
                <a:latin typeface="Open Sans"/>
                <a:ea typeface="Open Sans"/>
                <a:cs typeface="Open Sans"/>
                <a:sym typeface="Open Sans"/>
              </a:rPr>
              <a:t>repasažem</a:t>
            </a:r>
            <a:endParaRPr dirty="0">
              <a:solidFill>
                <a:schemeClr val="dk1"/>
              </a:solidFill>
              <a:latin typeface="Open Sans"/>
              <a:ea typeface="Open Sans"/>
              <a:cs typeface="Open Sans"/>
              <a:sym typeface="Open Sans"/>
            </a:endParaRPr>
          </a:p>
        </p:txBody>
      </p:sp>
      <p:sp>
        <p:nvSpPr>
          <p:cNvPr id="956" name="Google Shape;956;p46"/>
          <p:cNvSpPr txBox="1"/>
          <p:nvPr/>
        </p:nvSpPr>
        <p:spPr>
          <a:xfrm>
            <a:off x="6750238" y="2889937"/>
            <a:ext cx="1680600" cy="4296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hr-HR" sz="2400" dirty="0">
                <a:solidFill>
                  <a:schemeClr val="dk1"/>
                </a:solidFill>
                <a:latin typeface="Open Sans Medium"/>
                <a:ea typeface="Open Sans Medium"/>
                <a:cs typeface="Open Sans Medium"/>
                <a:sym typeface="Open Sans Medium"/>
              </a:rPr>
              <a:t>ŠVICARSKI</a:t>
            </a:r>
            <a:endParaRPr sz="2400" dirty="0">
              <a:solidFill>
                <a:schemeClr val="dk1"/>
              </a:solidFill>
              <a:latin typeface="Open Sans Medium"/>
              <a:ea typeface="Open Sans Medium"/>
              <a:cs typeface="Open Sans Medium"/>
              <a:sym typeface="Open Sans Medium"/>
            </a:endParaRPr>
          </a:p>
        </p:txBody>
      </p:sp>
      <p:sp>
        <p:nvSpPr>
          <p:cNvPr id="957" name="Google Shape;957;p46"/>
          <p:cNvSpPr txBox="1"/>
          <p:nvPr/>
        </p:nvSpPr>
        <p:spPr>
          <a:xfrm>
            <a:off x="4742439" y="2889937"/>
            <a:ext cx="1680600" cy="4296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hr-HR" sz="2400" dirty="0">
                <a:solidFill>
                  <a:schemeClr val="dk1"/>
                </a:solidFill>
                <a:latin typeface="Open Sans Medium"/>
                <a:ea typeface="Open Sans Medium"/>
                <a:cs typeface="Open Sans Medium"/>
                <a:sym typeface="Open Sans Medium"/>
              </a:rPr>
              <a:t>KUP</a:t>
            </a:r>
            <a:endParaRPr sz="2400" dirty="0">
              <a:solidFill>
                <a:schemeClr val="dk1"/>
              </a:solidFill>
              <a:latin typeface="Open Sans Medium"/>
              <a:ea typeface="Open Sans Medium"/>
              <a:cs typeface="Open Sans Medium"/>
              <a:sym typeface="Open Sans Medium"/>
            </a:endParaRPr>
          </a:p>
        </p:txBody>
      </p:sp>
      <p:sp>
        <p:nvSpPr>
          <p:cNvPr id="958" name="Google Shape;958;p46"/>
          <p:cNvSpPr txBox="1"/>
          <p:nvPr/>
        </p:nvSpPr>
        <p:spPr>
          <a:xfrm>
            <a:off x="4742405" y="3159100"/>
            <a:ext cx="1680600" cy="72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HR" dirty="0" err="1">
                <a:solidFill>
                  <a:schemeClr val="dk1"/>
                </a:solidFill>
                <a:latin typeface="Open Sans"/>
                <a:ea typeface="Open Sans"/>
                <a:cs typeface="Open Sans"/>
                <a:sym typeface="Open Sans"/>
              </a:rPr>
              <a:t>Elimininacijski</a:t>
            </a:r>
            <a:r>
              <a:rPr lang="hr-HR" dirty="0">
                <a:solidFill>
                  <a:schemeClr val="dk1"/>
                </a:solidFill>
                <a:latin typeface="Open Sans"/>
                <a:ea typeface="Open Sans"/>
                <a:cs typeface="Open Sans"/>
                <a:sym typeface="Open Sans"/>
              </a:rPr>
              <a:t> sustav</a:t>
            </a:r>
            <a:endParaRPr dirty="0">
              <a:solidFill>
                <a:schemeClr val="dk1"/>
              </a:solidFill>
              <a:latin typeface="Open Sans"/>
              <a:ea typeface="Open Sans"/>
              <a:cs typeface="Open Sans"/>
              <a:sym typeface="Open Sans"/>
            </a:endParaRPr>
          </a:p>
        </p:txBody>
      </p:sp>
      <p:grpSp>
        <p:nvGrpSpPr>
          <p:cNvPr id="959" name="Google Shape;959;p46"/>
          <p:cNvGrpSpPr/>
          <p:nvPr/>
        </p:nvGrpSpPr>
        <p:grpSpPr>
          <a:xfrm>
            <a:off x="1281457" y="2002049"/>
            <a:ext cx="570935" cy="571669"/>
            <a:chOff x="4743825" y="2261375"/>
            <a:chExt cx="433775" cy="434300"/>
          </a:xfrm>
        </p:grpSpPr>
        <p:sp>
          <p:nvSpPr>
            <p:cNvPr id="960" name="Google Shape;960;p46"/>
            <p:cNvSpPr/>
            <p:nvPr/>
          </p:nvSpPr>
          <p:spPr>
            <a:xfrm>
              <a:off x="4743825" y="2261375"/>
              <a:ext cx="433775" cy="434300"/>
            </a:xfrm>
            <a:custGeom>
              <a:avLst/>
              <a:gdLst/>
              <a:ahLst/>
              <a:cxnLst/>
              <a:rect l="l" t="t" r="r" b="b"/>
              <a:pathLst>
                <a:path w="17351" h="17372" extrusionOk="0">
                  <a:moveTo>
                    <a:pt x="8727" y="1"/>
                  </a:moveTo>
                  <a:cubicBezTo>
                    <a:pt x="3877" y="1"/>
                    <a:pt x="0" y="3898"/>
                    <a:pt x="0" y="8728"/>
                  </a:cubicBezTo>
                  <a:cubicBezTo>
                    <a:pt x="0" y="13475"/>
                    <a:pt x="3877" y="17372"/>
                    <a:pt x="8727" y="17372"/>
                  </a:cubicBezTo>
                  <a:cubicBezTo>
                    <a:pt x="13474" y="17372"/>
                    <a:pt x="17350" y="13475"/>
                    <a:pt x="17350" y="8728"/>
                  </a:cubicBezTo>
                  <a:cubicBezTo>
                    <a:pt x="17350" y="3898"/>
                    <a:pt x="13474" y="1"/>
                    <a:pt x="8727"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46"/>
            <p:cNvSpPr/>
            <p:nvPr/>
          </p:nvSpPr>
          <p:spPr>
            <a:xfrm>
              <a:off x="4780600" y="2300250"/>
              <a:ext cx="289200" cy="179325"/>
            </a:xfrm>
            <a:custGeom>
              <a:avLst/>
              <a:gdLst/>
              <a:ahLst/>
              <a:cxnLst/>
              <a:rect l="l" t="t" r="r" b="b"/>
              <a:pathLst>
                <a:path w="11568" h="7173" extrusionOk="0">
                  <a:moveTo>
                    <a:pt x="7256" y="1"/>
                  </a:moveTo>
                  <a:cubicBezTo>
                    <a:pt x="6551" y="1"/>
                    <a:pt x="5950" y="84"/>
                    <a:pt x="5349" y="270"/>
                  </a:cubicBezTo>
                  <a:cubicBezTo>
                    <a:pt x="4043" y="602"/>
                    <a:pt x="3007" y="1203"/>
                    <a:pt x="2157" y="2074"/>
                  </a:cubicBezTo>
                  <a:cubicBezTo>
                    <a:pt x="1286" y="2944"/>
                    <a:pt x="602" y="4064"/>
                    <a:pt x="250" y="5266"/>
                  </a:cubicBezTo>
                  <a:cubicBezTo>
                    <a:pt x="84" y="5867"/>
                    <a:pt x="1" y="6489"/>
                    <a:pt x="1" y="7173"/>
                  </a:cubicBezTo>
                  <a:cubicBezTo>
                    <a:pt x="167" y="6655"/>
                    <a:pt x="333" y="6136"/>
                    <a:pt x="602" y="5701"/>
                  </a:cubicBezTo>
                  <a:lnTo>
                    <a:pt x="602" y="5618"/>
                  </a:lnTo>
                  <a:cubicBezTo>
                    <a:pt x="685" y="5535"/>
                    <a:pt x="685" y="5452"/>
                    <a:pt x="602" y="5349"/>
                  </a:cubicBezTo>
                  <a:cubicBezTo>
                    <a:pt x="602" y="5266"/>
                    <a:pt x="519" y="5183"/>
                    <a:pt x="416" y="5100"/>
                  </a:cubicBezTo>
                  <a:cubicBezTo>
                    <a:pt x="602" y="5100"/>
                    <a:pt x="685" y="5183"/>
                    <a:pt x="768" y="5266"/>
                  </a:cubicBezTo>
                  <a:lnTo>
                    <a:pt x="768" y="5452"/>
                  </a:lnTo>
                  <a:cubicBezTo>
                    <a:pt x="934" y="5266"/>
                    <a:pt x="1037" y="5100"/>
                    <a:pt x="1203" y="4934"/>
                  </a:cubicBezTo>
                  <a:cubicBezTo>
                    <a:pt x="1203" y="4830"/>
                    <a:pt x="1120" y="4665"/>
                    <a:pt x="1120" y="4499"/>
                  </a:cubicBezTo>
                  <a:cubicBezTo>
                    <a:pt x="1120" y="4416"/>
                    <a:pt x="1037" y="4229"/>
                    <a:pt x="934" y="4146"/>
                  </a:cubicBezTo>
                  <a:lnTo>
                    <a:pt x="934" y="4146"/>
                  </a:lnTo>
                  <a:cubicBezTo>
                    <a:pt x="1120" y="4229"/>
                    <a:pt x="1203" y="4312"/>
                    <a:pt x="1286" y="4499"/>
                  </a:cubicBezTo>
                  <a:cubicBezTo>
                    <a:pt x="1286" y="4582"/>
                    <a:pt x="1286" y="4665"/>
                    <a:pt x="1369" y="4748"/>
                  </a:cubicBezTo>
                  <a:cubicBezTo>
                    <a:pt x="1452" y="4582"/>
                    <a:pt x="1639" y="4416"/>
                    <a:pt x="1804" y="4312"/>
                  </a:cubicBezTo>
                  <a:cubicBezTo>
                    <a:pt x="1887" y="4146"/>
                    <a:pt x="1887" y="4064"/>
                    <a:pt x="1887" y="3898"/>
                  </a:cubicBezTo>
                  <a:cubicBezTo>
                    <a:pt x="1887" y="3711"/>
                    <a:pt x="1804" y="3628"/>
                    <a:pt x="1721" y="3462"/>
                  </a:cubicBezTo>
                  <a:lnTo>
                    <a:pt x="1721" y="3462"/>
                  </a:lnTo>
                  <a:cubicBezTo>
                    <a:pt x="1887" y="3545"/>
                    <a:pt x="1970" y="3711"/>
                    <a:pt x="2074" y="3898"/>
                  </a:cubicBezTo>
                  <a:lnTo>
                    <a:pt x="2074" y="4146"/>
                  </a:lnTo>
                  <a:cubicBezTo>
                    <a:pt x="2240" y="4064"/>
                    <a:pt x="2406" y="3981"/>
                    <a:pt x="2675" y="3898"/>
                  </a:cubicBezTo>
                  <a:lnTo>
                    <a:pt x="2675" y="3794"/>
                  </a:lnTo>
                  <a:cubicBezTo>
                    <a:pt x="2675" y="3711"/>
                    <a:pt x="2758" y="3545"/>
                    <a:pt x="2758" y="3462"/>
                  </a:cubicBezTo>
                  <a:cubicBezTo>
                    <a:pt x="2841" y="3276"/>
                    <a:pt x="2758" y="3110"/>
                    <a:pt x="2758" y="3027"/>
                  </a:cubicBezTo>
                  <a:lnTo>
                    <a:pt x="2758" y="3027"/>
                  </a:lnTo>
                  <a:cubicBezTo>
                    <a:pt x="2841" y="3110"/>
                    <a:pt x="2924" y="3276"/>
                    <a:pt x="2924" y="3462"/>
                  </a:cubicBezTo>
                  <a:cubicBezTo>
                    <a:pt x="2924" y="3545"/>
                    <a:pt x="2924" y="3628"/>
                    <a:pt x="2841" y="3794"/>
                  </a:cubicBezTo>
                  <a:cubicBezTo>
                    <a:pt x="3110" y="3711"/>
                    <a:pt x="3359" y="3628"/>
                    <a:pt x="3629" y="3545"/>
                  </a:cubicBezTo>
                  <a:cubicBezTo>
                    <a:pt x="3711" y="3462"/>
                    <a:pt x="3711" y="3462"/>
                    <a:pt x="3711" y="3379"/>
                  </a:cubicBezTo>
                  <a:cubicBezTo>
                    <a:pt x="3794" y="3276"/>
                    <a:pt x="3794" y="3276"/>
                    <a:pt x="3794" y="3193"/>
                  </a:cubicBezTo>
                  <a:cubicBezTo>
                    <a:pt x="3877" y="3110"/>
                    <a:pt x="3877" y="2944"/>
                    <a:pt x="3794" y="2758"/>
                  </a:cubicBezTo>
                  <a:lnTo>
                    <a:pt x="3794" y="2758"/>
                  </a:lnTo>
                  <a:cubicBezTo>
                    <a:pt x="3877" y="2944"/>
                    <a:pt x="3960" y="3027"/>
                    <a:pt x="3960" y="3193"/>
                  </a:cubicBezTo>
                  <a:cubicBezTo>
                    <a:pt x="3960" y="3276"/>
                    <a:pt x="3960" y="3379"/>
                    <a:pt x="3877" y="3462"/>
                  </a:cubicBezTo>
                  <a:lnTo>
                    <a:pt x="3877" y="3545"/>
                  </a:lnTo>
                  <a:cubicBezTo>
                    <a:pt x="4147" y="3462"/>
                    <a:pt x="4395" y="3462"/>
                    <a:pt x="4665" y="3462"/>
                  </a:cubicBezTo>
                  <a:lnTo>
                    <a:pt x="4748" y="3379"/>
                  </a:lnTo>
                  <a:cubicBezTo>
                    <a:pt x="4831" y="3379"/>
                    <a:pt x="4831" y="3276"/>
                    <a:pt x="4914" y="3276"/>
                  </a:cubicBezTo>
                  <a:cubicBezTo>
                    <a:pt x="4914" y="3193"/>
                    <a:pt x="4914" y="3193"/>
                    <a:pt x="4997" y="3110"/>
                  </a:cubicBezTo>
                  <a:cubicBezTo>
                    <a:pt x="5080" y="3027"/>
                    <a:pt x="5080" y="2861"/>
                    <a:pt x="5080" y="2758"/>
                  </a:cubicBezTo>
                  <a:cubicBezTo>
                    <a:pt x="5183" y="2861"/>
                    <a:pt x="5183" y="3027"/>
                    <a:pt x="5080" y="3193"/>
                  </a:cubicBezTo>
                  <a:cubicBezTo>
                    <a:pt x="5080" y="3193"/>
                    <a:pt x="5080" y="3276"/>
                    <a:pt x="4997" y="3379"/>
                  </a:cubicBezTo>
                  <a:lnTo>
                    <a:pt x="5784" y="3379"/>
                  </a:lnTo>
                  <a:lnTo>
                    <a:pt x="5867" y="3276"/>
                  </a:lnTo>
                  <a:cubicBezTo>
                    <a:pt x="5867" y="3276"/>
                    <a:pt x="5950" y="3193"/>
                    <a:pt x="6033" y="3110"/>
                  </a:cubicBezTo>
                  <a:cubicBezTo>
                    <a:pt x="6033" y="3027"/>
                    <a:pt x="6116" y="2861"/>
                    <a:pt x="6116" y="2758"/>
                  </a:cubicBezTo>
                  <a:cubicBezTo>
                    <a:pt x="6220" y="2861"/>
                    <a:pt x="6220" y="3027"/>
                    <a:pt x="6116" y="3110"/>
                  </a:cubicBezTo>
                  <a:cubicBezTo>
                    <a:pt x="6116" y="3193"/>
                    <a:pt x="6116" y="3276"/>
                    <a:pt x="6033" y="3379"/>
                  </a:cubicBezTo>
                  <a:lnTo>
                    <a:pt x="7070" y="3379"/>
                  </a:lnTo>
                  <a:lnTo>
                    <a:pt x="7070" y="3276"/>
                  </a:lnTo>
                  <a:cubicBezTo>
                    <a:pt x="7152" y="3276"/>
                    <a:pt x="7152" y="3193"/>
                    <a:pt x="7152" y="3193"/>
                  </a:cubicBezTo>
                  <a:cubicBezTo>
                    <a:pt x="7256" y="3110"/>
                    <a:pt x="7256" y="2944"/>
                    <a:pt x="7339" y="2861"/>
                  </a:cubicBezTo>
                  <a:lnTo>
                    <a:pt x="7339" y="3193"/>
                  </a:lnTo>
                  <a:cubicBezTo>
                    <a:pt x="7339" y="3276"/>
                    <a:pt x="7256" y="3276"/>
                    <a:pt x="7256" y="3379"/>
                  </a:cubicBezTo>
                  <a:lnTo>
                    <a:pt x="8106" y="3379"/>
                  </a:lnTo>
                  <a:cubicBezTo>
                    <a:pt x="8293" y="3193"/>
                    <a:pt x="8375" y="2944"/>
                    <a:pt x="8293" y="2675"/>
                  </a:cubicBezTo>
                  <a:lnTo>
                    <a:pt x="8293" y="2675"/>
                  </a:lnTo>
                  <a:cubicBezTo>
                    <a:pt x="8375" y="2758"/>
                    <a:pt x="8375" y="2944"/>
                    <a:pt x="8375" y="3110"/>
                  </a:cubicBezTo>
                  <a:cubicBezTo>
                    <a:pt x="8375" y="3193"/>
                    <a:pt x="8293" y="3276"/>
                    <a:pt x="8293" y="3276"/>
                  </a:cubicBezTo>
                  <a:lnTo>
                    <a:pt x="8894" y="3276"/>
                  </a:lnTo>
                  <a:cubicBezTo>
                    <a:pt x="8977" y="3276"/>
                    <a:pt x="9060" y="3193"/>
                    <a:pt x="9225" y="3193"/>
                  </a:cubicBezTo>
                  <a:cubicBezTo>
                    <a:pt x="9225" y="3110"/>
                    <a:pt x="9329" y="2944"/>
                    <a:pt x="9329" y="2758"/>
                  </a:cubicBezTo>
                  <a:cubicBezTo>
                    <a:pt x="9329" y="2592"/>
                    <a:pt x="9329" y="2426"/>
                    <a:pt x="9225" y="2239"/>
                  </a:cubicBezTo>
                  <a:lnTo>
                    <a:pt x="9225" y="2239"/>
                  </a:lnTo>
                  <a:cubicBezTo>
                    <a:pt x="9412" y="2426"/>
                    <a:pt x="9495" y="2592"/>
                    <a:pt x="9495" y="2758"/>
                  </a:cubicBezTo>
                  <a:cubicBezTo>
                    <a:pt x="9495" y="2944"/>
                    <a:pt x="9495" y="3027"/>
                    <a:pt x="9412" y="3193"/>
                  </a:cubicBezTo>
                  <a:cubicBezTo>
                    <a:pt x="9661" y="3110"/>
                    <a:pt x="9930" y="3027"/>
                    <a:pt x="10179" y="2944"/>
                  </a:cubicBezTo>
                  <a:cubicBezTo>
                    <a:pt x="10262" y="2861"/>
                    <a:pt x="10262" y="2758"/>
                    <a:pt x="10262" y="2758"/>
                  </a:cubicBezTo>
                  <a:lnTo>
                    <a:pt x="10262" y="2509"/>
                  </a:lnTo>
                  <a:cubicBezTo>
                    <a:pt x="10262" y="2343"/>
                    <a:pt x="10179" y="2156"/>
                    <a:pt x="10096" y="1991"/>
                  </a:cubicBezTo>
                  <a:lnTo>
                    <a:pt x="10096" y="1991"/>
                  </a:lnTo>
                  <a:cubicBezTo>
                    <a:pt x="10262" y="2074"/>
                    <a:pt x="10365" y="2239"/>
                    <a:pt x="10448" y="2426"/>
                  </a:cubicBezTo>
                  <a:lnTo>
                    <a:pt x="10448" y="2758"/>
                  </a:lnTo>
                  <a:lnTo>
                    <a:pt x="10448" y="2861"/>
                  </a:lnTo>
                  <a:lnTo>
                    <a:pt x="10531" y="2758"/>
                  </a:lnTo>
                  <a:cubicBezTo>
                    <a:pt x="10780" y="2675"/>
                    <a:pt x="11049" y="2509"/>
                    <a:pt x="11132" y="2343"/>
                  </a:cubicBezTo>
                  <a:lnTo>
                    <a:pt x="11132" y="2239"/>
                  </a:lnTo>
                  <a:lnTo>
                    <a:pt x="11132" y="2074"/>
                  </a:lnTo>
                  <a:cubicBezTo>
                    <a:pt x="11132" y="1991"/>
                    <a:pt x="11132" y="1908"/>
                    <a:pt x="11049" y="1825"/>
                  </a:cubicBezTo>
                  <a:cubicBezTo>
                    <a:pt x="11049" y="1721"/>
                    <a:pt x="10967" y="1555"/>
                    <a:pt x="10884" y="1472"/>
                  </a:cubicBezTo>
                  <a:cubicBezTo>
                    <a:pt x="10967" y="1472"/>
                    <a:pt x="11132" y="1638"/>
                    <a:pt x="11215" y="1721"/>
                  </a:cubicBezTo>
                  <a:cubicBezTo>
                    <a:pt x="11298" y="1825"/>
                    <a:pt x="11298" y="1908"/>
                    <a:pt x="11298" y="2074"/>
                  </a:cubicBezTo>
                  <a:cubicBezTo>
                    <a:pt x="11485" y="1825"/>
                    <a:pt x="11485" y="1638"/>
                    <a:pt x="11568" y="1472"/>
                  </a:cubicBezTo>
                  <a:cubicBezTo>
                    <a:pt x="10780" y="871"/>
                    <a:pt x="10013" y="519"/>
                    <a:pt x="9142" y="270"/>
                  </a:cubicBezTo>
                  <a:cubicBezTo>
                    <a:pt x="8541" y="84"/>
                    <a:pt x="7857" y="1"/>
                    <a:pt x="725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46"/>
            <p:cNvSpPr/>
            <p:nvPr/>
          </p:nvSpPr>
          <p:spPr>
            <a:xfrm>
              <a:off x="4780600" y="2337050"/>
              <a:ext cx="360200" cy="295925"/>
            </a:xfrm>
            <a:custGeom>
              <a:avLst/>
              <a:gdLst/>
              <a:ahLst/>
              <a:cxnLst/>
              <a:rect l="l" t="t" r="r" b="b"/>
              <a:pathLst>
                <a:path w="14408" h="11837" extrusionOk="0">
                  <a:moveTo>
                    <a:pt x="11568" y="0"/>
                  </a:moveTo>
                  <a:cubicBezTo>
                    <a:pt x="11568" y="166"/>
                    <a:pt x="11485" y="436"/>
                    <a:pt x="11402" y="684"/>
                  </a:cubicBezTo>
                  <a:lnTo>
                    <a:pt x="11651" y="684"/>
                  </a:lnTo>
                  <a:cubicBezTo>
                    <a:pt x="11734" y="684"/>
                    <a:pt x="11920" y="684"/>
                    <a:pt x="12003" y="767"/>
                  </a:cubicBezTo>
                  <a:lnTo>
                    <a:pt x="11651" y="767"/>
                  </a:lnTo>
                  <a:cubicBezTo>
                    <a:pt x="11485" y="871"/>
                    <a:pt x="11402" y="871"/>
                    <a:pt x="11298" y="871"/>
                  </a:cubicBezTo>
                  <a:lnTo>
                    <a:pt x="11215" y="871"/>
                  </a:lnTo>
                  <a:cubicBezTo>
                    <a:pt x="11132" y="1120"/>
                    <a:pt x="10884" y="1286"/>
                    <a:pt x="10697" y="1472"/>
                  </a:cubicBezTo>
                  <a:lnTo>
                    <a:pt x="10780" y="1472"/>
                  </a:lnTo>
                  <a:cubicBezTo>
                    <a:pt x="10967" y="1472"/>
                    <a:pt x="11132" y="1555"/>
                    <a:pt x="11298" y="1638"/>
                  </a:cubicBezTo>
                  <a:cubicBezTo>
                    <a:pt x="11132" y="1638"/>
                    <a:pt x="10967" y="1638"/>
                    <a:pt x="10780" y="1555"/>
                  </a:cubicBezTo>
                  <a:cubicBezTo>
                    <a:pt x="10614" y="1555"/>
                    <a:pt x="10448" y="1555"/>
                    <a:pt x="10365" y="1638"/>
                  </a:cubicBezTo>
                  <a:lnTo>
                    <a:pt x="10262" y="1638"/>
                  </a:lnTo>
                  <a:cubicBezTo>
                    <a:pt x="10013" y="1721"/>
                    <a:pt x="9847" y="1804"/>
                    <a:pt x="9578" y="1907"/>
                  </a:cubicBezTo>
                  <a:cubicBezTo>
                    <a:pt x="9661" y="1907"/>
                    <a:pt x="9661" y="1907"/>
                    <a:pt x="9744" y="1990"/>
                  </a:cubicBezTo>
                  <a:cubicBezTo>
                    <a:pt x="9847" y="2073"/>
                    <a:pt x="9930" y="2156"/>
                    <a:pt x="10013" y="2322"/>
                  </a:cubicBezTo>
                  <a:cubicBezTo>
                    <a:pt x="9930" y="2239"/>
                    <a:pt x="9744" y="2156"/>
                    <a:pt x="9661" y="2073"/>
                  </a:cubicBezTo>
                  <a:cubicBezTo>
                    <a:pt x="9578" y="2073"/>
                    <a:pt x="9495" y="1990"/>
                    <a:pt x="9412" y="1990"/>
                  </a:cubicBezTo>
                  <a:lnTo>
                    <a:pt x="8894" y="1990"/>
                  </a:lnTo>
                  <a:cubicBezTo>
                    <a:pt x="8707" y="1990"/>
                    <a:pt x="8541" y="2073"/>
                    <a:pt x="8293" y="2073"/>
                  </a:cubicBezTo>
                  <a:cubicBezTo>
                    <a:pt x="8375" y="2156"/>
                    <a:pt x="8375" y="2156"/>
                    <a:pt x="8458" y="2239"/>
                  </a:cubicBezTo>
                  <a:cubicBezTo>
                    <a:pt x="8541" y="2426"/>
                    <a:pt x="8624" y="2509"/>
                    <a:pt x="8624" y="2674"/>
                  </a:cubicBezTo>
                  <a:cubicBezTo>
                    <a:pt x="8541" y="2426"/>
                    <a:pt x="8293" y="2239"/>
                    <a:pt x="8023" y="2073"/>
                  </a:cubicBezTo>
                  <a:lnTo>
                    <a:pt x="7152" y="2073"/>
                  </a:lnTo>
                  <a:cubicBezTo>
                    <a:pt x="7256" y="2156"/>
                    <a:pt x="7339" y="2239"/>
                    <a:pt x="7339" y="2322"/>
                  </a:cubicBezTo>
                  <a:cubicBezTo>
                    <a:pt x="7422" y="2509"/>
                    <a:pt x="7422" y="2674"/>
                    <a:pt x="7422" y="2840"/>
                  </a:cubicBezTo>
                  <a:cubicBezTo>
                    <a:pt x="7339" y="2509"/>
                    <a:pt x="7152" y="2322"/>
                    <a:pt x="6987" y="2073"/>
                  </a:cubicBezTo>
                  <a:lnTo>
                    <a:pt x="6033" y="2073"/>
                  </a:lnTo>
                  <a:cubicBezTo>
                    <a:pt x="6033" y="2156"/>
                    <a:pt x="6116" y="2239"/>
                    <a:pt x="6116" y="2322"/>
                  </a:cubicBezTo>
                  <a:cubicBezTo>
                    <a:pt x="6116" y="2509"/>
                    <a:pt x="6116" y="2674"/>
                    <a:pt x="6033" y="2840"/>
                  </a:cubicBezTo>
                  <a:cubicBezTo>
                    <a:pt x="5950" y="2509"/>
                    <a:pt x="5950" y="2239"/>
                    <a:pt x="5867" y="1990"/>
                  </a:cubicBezTo>
                  <a:lnTo>
                    <a:pt x="4914" y="1990"/>
                  </a:lnTo>
                  <a:cubicBezTo>
                    <a:pt x="4997" y="2156"/>
                    <a:pt x="4997" y="2239"/>
                    <a:pt x="4997" y="2426"/>
                  </a:cubicBezTo>
                  <a:cubicBezTo>
                    <a:pt x="4997" y="2592"/>
                    <a:pt x="4997" y="2674"/>
                    <a:pt x="4914" y="2840"/>
                  </a:cubicBezTo>
                  <a:lnTo>
                    <a:pt x="4914" y="2426"/>
                  </a:lnTo>
                  <a:cubicBezTo>
                    <a:pt x="4831" y="2322"/>
                    <a:pt x="4748" y="2156"/>
                    <a:pt x="4748" y="2073"/>
                  </a:cubicBezTo>
                  <a:lnTo>
                    <a:pt x="4748" y="1990"/>
                  </a:lnTo>
                  <a:cubicBezTo>
                    <a:pt x="4395" y="2073"/>
                    <a:pt x="4147" y="2073"/>
                    <a:pt x="3794" y="2156"/>
                  </a:cubicBezTo>
                  <a:cubicBezTo>
                    <a:pt x="3877" y="2239"/>
                    <a:pt x="3877" y="2426"/>
                    <a:pt x="3877" y="2509"/>
                  </a:cubicBezTo>
                  <a:cubicBezTo>
                    <a:pt x="3877" y="2674"/>
                    <a:pt x="3877" y="2840"/>
                    <a:pt x="3794" y="2944"/>
                  </a:cubicBezTo>
                  <a:cubicBezTo>
                    <a:pt x="3794" y="2840"/>
                    <a:pt x="3794" y="2674"/>
                    <a:pt x="3711" y="2592"/>
                  </a:cubicBezTo>
                  <a:cubicBezTo>
                    <a:pt x="3711" y="2426"/>
                    <a:pt x="3629" y="2322"/>
                    <a:pt x="3629" y="2156"/>
                  </a:cubicBezTo>
                  <a:cubicBezTo>
                    <a:pt x="3359" y="2239"/>
                    <a:pt x="3110" y="2322"/>
                    <a:pt x="2841" y="2426"/>
                  </a:cubicBezTo>
                  <a:cubicBezTo>
                    <a:pt x="2924" y="2509"/>
                    <a:pt x="2924" y="2592"/>
                    <a:pt x="3007" y="2757"/>
                  </a:cubicBezTo>
                  <a:lnTo>
                    <a:pt x="3007" y="3193"/>
                  </a:lnTo>
                  <a:cubicBezTo>
                    <a:pt x="2924" y="3027"/>
                    <a:pt x="2924" y="2944"/>
                    <a:pt x="2841" y="2757"/>
                  </a:cubicBezTo>
                  <a:cubicBezTo>
                    <a:pt x="2758" y="2674"/>
                    <a:pt x="2758" y="2592"/>
                    <a:pt x="2675" y="2509"/>
                  </a:cubicBezTo>
                  <a:cubicBezTo>
                    <a:pt x="2488" y="2592"/>
                    <a:pt x="2240" y="2757"/>
                    <a:pt x="2074" y="2840"/>
                  </a:cubicBezTo>
                  <a:cubicBezTo>
                    <a:pt x="2157" y="2944"/>
                    <a:pt x="2240" y="3027"/>
                    <a:pt x="2323" y="3110"/>
                  </a:cubicBezTo>
                  <a:cubicBezTo>
                    <a:pt x="2406" y="3276"/>
                    <a:pt x="2406" y="3462"/>
                    <a:pt x="2406" y="3628"/>
                  </a:cubicBezTo>
                  <a:cubicBezTo>
                    <a:pt x="2323" y="3462"/>
                    <a:pt x="2240" y="3358"/>
                    <a:pt x="2157" y="3193"/>
                  </a:cubicBezTo>
                  <a:cubicBezTo>
                    <a:pt x="2074" y="3110"/>
                    <a:pt x="1970" y="3027"/>
                    <a:pt x="1887" y="2944"/>
                  </a:cubicBezTo>
                  <a:cubicBezTo>
                    <a:pt x="1721" y="3110"/>
                    <a:pt x="1556" y="3276"/>
                    <a:pt x="1369" y="3462"/>
                  </a:cubicBezTo>
                  <a:cubicBezTo>
                    <a:pt x="1452" y="3545"/>
                    <a:pt x="1556" y="3628"/>
                    <a:pt x="1639" y="3711"/>
                  </a:cubicBezTo>
                  <a:cubicBezTo>
                    <a:pt x="1721" y="3877"/>
                    <a:pt x="1804" y="4063"/>
                    <a:pt x="1804" y="4229"/>
                  </a:cubicBezTo>
                  <a:cubicBezTo>
                    <a:pt x="1721" y="4063"/>
                    <a:pt x="1639" y="3980"/>
                    <a:pt x="1556" y="3877"/>
                  </a:cubicBezTo>
                  <a:cubicBezTo>
                    <a:pt x="1452" y="3794"/>
                    <a:pt x="1369" y="3711"/>
                    <a:pt x="1286" y="3628"/>
                  </a:cubicBezTo>
                  <a:cubicBezTo>
                    <a:pt x="1120" y="3794"/>
                    <a:pt x="934" y="3980"/>
                    <a:pt x="851" y="4146"/>
                  </a:cubicBezTo>
                  <a:cubicBezTo>
                    <a:pt x="934" y="4229"/>
                    <a:pt x="1037" y="4312"/>
                    <a:pt x="1120" y="4395"/>
                  </a:cubicBezTo>
                  <a:cubicBezTo>
                    <a:pt x="1203" y="4499"/>
                    <a:pt x="1286" y="4582"/>
                    <a:pt x="1286" y="4747"/>
                  </a:cubicBezTo>
                  <a:lnTo>
                    <a:pt x="1037" y="4499"/>
                  </a:lnTo>
                  <a:cubicBezTo>
                    <a:pt x="934" y="4395"/>
                    <a:pt x="851" y="4395"/>
                    <a:pt x="768" y="4312"/>
                  </a:cubicBezTo>
                  <a:cubicBezTo>
                    <a:pt x="602" y="4582"/>
                    <a:pt x="519" y="4830"/>
                    <a:pt x="333" y="5100"/>
                  </a:cubicBezTo>
                  <a:cubicBezTo>
                    <a:pt x="416" y="5100"/>
                    <a:pt x="519" y="5100"/>
                    <a:pt x="602" y="5183"/>
                  </a:cubicBezTo>
                  <a:cubicBezTo>
                    <a:pt x="685" y="5183"/>
                    <a:pt x="768" y="5266"/>
                    <a:pt x="851" y="5348"/>
                  </a:cubicBezTo>
                  <a:cubicBezTo>
                    <a:pt x="734" y="5290"/>
                    <a:pt x="564" y="5231"/>
                    <a:pt x="417" y="5231"/>
                  </a:cubicBezTo>
                  <a:cubicBezTo>
                    <a:pt x="356" y="5231"/>
                    <a:pt x="298" y="5241"/>
                    <a:pt x="250" y="5266"/>
                  </a:cubicBezTo>
                  <a:cubicBezTo>
                    <a:pt x="167" y="5348"/>
                    <a:pt x="84" y="5535"/>
                    <a:pt x="84" y="5701"/>
                  </a:cubicBezTo>
                  <a:lnTo>
                    <a:pt x="1" y="5701"/>
                  </a:lnTo>
                  <a:cubicBezTo>
                    <a:pt x="1" y="5784"/>
                    <a:pt x="1" y="5867"/>
                    <a:pt x="84" y="5950"/>
                  </a:cubicBezTo>
                  <a:lnTo>
                    <a:pt x="416" y="5950"/>
                  </a:lnTo>
                  <a:cubicBezTo>
                    <a:pt x="519" y="6053"/>
                    <a:pt x="602" y="6053"/>
                    <a:pt x="685" y="6136"/>
                  </a:cubicBezTo>
                  <a:cubicBezTo>
                    <a:pt x="630" y="6109"/>
                    <a:pt x="563" y="6099"/>
                    <a:pt x="492" y="6099"/>
                  </a:cubicBezTo>
                  <a:cubicBezTo>
                    <a:pt x="351" y="6099"/>
                    <a:pt x="195" y="6136"/>
                    <a:pt x="84" y="6136"/>
                  </a:cubicBezTo>
                  <a:lnTo>
                    <a:pt x="84" y="6136"/>
                  </a:lnTo>
                  <a:cubicBezTo>
                    <a:pt x="84" y="6109"/>
                    <a:pt x="84" y="6081"/>
                    <a:pt x="84" y="6053"/>
                  </a:cubicBezTo>
                  <a:lnTo>
                    <a:pt x="84" y="6136"/>
                  </a:lnTo>
                  <a:cubicBezTo>
                    <a:pt x="84" y="6136"/>
                    <a:pt x="84" y="6136"/>
                    <a:pt x="84" y="6136"/>
                  </a:cubicBezTo>
                  <a:lnTo>
                    <a:pt x="84" y="6136"/>
                  </a:lnTo>
                  <a:cubicBezTo>
                    <a:pt x="92" y="6702"/>
                    <a:pt x="171" y="7193"/>
                    <a:pt x="250" y="7608"/>
                  </a:cubicBezTo>
                  <a:cubicBezTo>
                    <a:pt x="602" y="8893"/>
                    <a:pt x="1286" y="9930"/>
                    <a:pt x="2157" y="10800"/>
                  </a:cubicBezTo>
                  <a:cubicBezTo>
                    <a:pt x="2323" y="11049"/>
                    <a:pt x="2592" y="11236"/>
                    <a:pt x="2841" y="11401"/>
                  </a:cubicBezTo>
                  <a:cubicBezTo>
                    <a:pt x="2924" y="11236"/>
                    <a:pt x="3007" y="11049"/>
                    <a:pt x="3007" y="10883"/>
                  </a:cubicBezTo>
                  <a:lnTo>
                    <a:pt x="3007" y="11484"/>
                  </a:lnTo>
                  <a:lnTo>
                    <a:pt x="2924" y="11484"/>
                  </a:lnTo>
                  <a:cubicBezTo>
                    <a:pt x="3007" y="11567"/>
                    <a:pt x="3193" y="11754"/>
                    <a:pt x="3359" y="11837"/>
                  </a:cubicBezTo>
                  <a:lnTo>
                    <a:pt x="3794" y="11837"/>
                  </a:lnTo>
                  <a:cubicBezTo>
                    <a:pt x="3877" y="11650"/>
                    <a:pt x="3960" y="11567"/>
                    <a:pt x="3960" y="11401"/>
                  </a:cubicBezTo>
                  <a:cubicBezTo>
                    <a:pt x="4043" y="11319"/>
                    <a:pt x="4043" y="11134"/>
                    <a:pt x="3962" y="10969"/>
                  </a:cubicBezTo>
                  <a:lnTo>
                    <a:pt x="3962" y="10969"/>
                  </a:lnTo>
                  <a:cubicBezTo>
                    <a:pt x="4043" y="11134"/>
                    <a:pt x="4043" y="11319"/>
                    <a:pt x="4043" y="11401"/>
                  </a:cubicBezTo>
                  <a:cubicBezTo>
                    <a:pt x="4043" y="11567"/>
                    <a:pt x="4043" y="11650"/>
                    <a:pt x="3960" y="11837"/>
                  </a:cubicBezTo>
                  <a:lnTo>
                    <a:pt x="4997" y="11837"/>
                  </a:lnTo>
                  <a:cubicBezTo>
                    <a:pt x="4997" y="11754"/>
                    <a:pt x="4997" y="11650"/>
                    <a:pt x="5080" y="11567"/>
                  </a:cubicBezTo>
                  <a:lnTo>
                    <a:pt x="5080" y="11401"/>
                  </a:lnTo>
                  <a:cubicBezTo>
                    <a:pt x="5183" y="11236"/>
                    <a:pt x="5080" y="11049"/>
                    <a:pt x="5080" y="10883"/>
                  </a:cubicBezTo>
                  <a:lnTo>
                    <a:pt x="5080" y="10883"/>
                  </a:lnTo>
                  <a:cubicBezTo>
                    <a:pt x="5183" y="10966"/>
                    <a:pt x="5266" y="11236"/>
                    <a:pt x="5266" y="11401"/>
                  </a:cubicBezTo>
                  <a:lnTo>
                    <a:pt x="5266" y="11650"/>
                  </a:lnTo>
                  <a:lnTo>
                    <a:pt x="5183" y="11754"/>
                  </a:lnTo>
                  <a:cubicBezTo>
                    <a:pt x="5515" y="11754"/>
                    <a:pt x="5867" y="11650"/>
                    <a:pt x="6116" y="11567"/>
                  </a:cubicBezTo>
                  <a:cubicBezTo>
                    <a:pt x="6220" y="11401"/>
                    <a:pt x="6220" y="11236"/>
                    <a:pt x="6220" y="11132"/>
                  </a:cubicBezTo>
                  <a:cubicBezTo>
                    <a:pt x="6220" y="10966"/>
                    <a:pt x="6220" y="10800"/>
                    <a:pt x="6116" y="10614"/>
                  </a:cubicBezTo>
                  <a:lnTo>
                    <a:pt x="6116" y="10614"/>
                  </a:lnTo>
                  <a:cubicBezTo>
                    <a:pt x="6220" y="10717"/>
                    <a:pt x="6303" y="10883"/>
                    <a:pt x="6385" y="11049"/>
                  </a:cubicBezTo>
                  <a:lnTo>
                    <a:pt x="6385" y="11401"/>
                  </a:lnTo>
                  <a:lnTo>
                    <a:pt x="6385" y="11484"/>
                  </a:lnTo>
                  <a:cubicBezTo>
                    <a:pt x="6385" y="11484"/>
                    <a:pt x="6468" y="11484"/>
                    <a:pt x="6551" y="11401"/>
                  </a:cubicBezTo>
                  <a:cubicBezTo>
                    <a:pt x="6738" y="11318"/>
                    <a:pt x="6987" y="11236"/>
                    <a:pt x="7256" y="11132"/>
                  </a:cubicBezTo>
                  <a:lnTo>
                    <a:pt x="7256" y="10614"/>
                  </a:lnTo>
                  <a:cubicBezTo>
                    <a:pt x="7256" y="10448"/>
                    <a:pt x="7152" y="10282"/>
                    <a:pt x="7070" y="10095"/>
                  </a:cubicBezTo>
                  <a:lnTo>
                    <a:pt x="7070" y="10095"/>
                  </a:lnTo>
                  <a:cubicBezTo>
                    <a:pt x="7256" y="10199"/>
                    <a:pt x="7339" y="10365"/>
                    <a:pt x="7422" y="10531"/>
                  </a:cubicBezTo>
                  <a:lnTo>
                    <a:pt x="7422" y="10966"/>
                  </a:lnTo>
                  <a:cubicBezTo>
                    <a:pt x="7671" y="10883"/>
                    <a:pt x="7940" y="10717"/>
                    <a:pt x="8189" y="10531"/>
                  </a:cubicBezTo>
                  <a:lnTo>
                    <a:pt x="8189" y="10448"/>
                  </a:lnTo>
                  <a:cubicBezTo>
                    <a:pt x="8189" y="10282"/>
                    <a:pt x="8106" y="10095"/>
                    <a:pt x="8106" y="9930"/>
                  </a:cubicBezTo>
                  <a:cubicBezTo>
                    <a:pt x="8106" y="9764"/>
                    <a:pt x="8023" y="9681"/>
                    <a:pt x="7940" y="9494"/>
                  </a:cubicBezTo>
                  <a:lnTo>
                    <a:pt x="7940" y="9494"/>
                  </a:lnTo>
                  <a:cubicBezTo>
                    <a:pt x="8106" y="9577"/>
                    <a:pt x="8189" y="9764"/>
                    <a:pt x="8293" y="9930"/>
                  </a:cubicBezTo>
                  <a:cubicBezTo>
                    <a:pt x="8293" y="10013"/>
                    <a:pt x="8375" y="10199"/>
                    <a:pt x="8375" y="10365"/>
                  </a:cubicBezTo>
                  <a:cubicBezTo>
                    <a:pt x="8541" y="10095"/>
                    <a:pt x="8811" y="9930"/>
                    <a:pt x="8977" y="9681"/>
                  </a:cubicBezTo>
                  <a:cubicBezTo>
                    <a:pt x="8977" y="9577"/>
                    <a:pt x="8977" y="9411"/>
                    <a:pt x="8894" y="9246"/>
                  </a:cubicBezTo>
                  <a:cubicBezTo>
                    <a:pt x="8811" y="9163"/>
                    <a:pt x="8707" y="8976"/>
                    <a:pt x="8624" y="8893"/>
                  </a:cubicBezTo>
                  <a:cubicBezTo>
                    <a:pt x="8811" y="8893"/>
                    <a:pt x="8894" y="9059"/>
                    <a:pt x="8977" y="9163"/>
                  </a:cubicBezTo>
                  <a:cubicBezTo>
                    <a:pt x="9060" y="9328"/>
                    <a:pt x="9142" y="9411"/>
                    <a:pt x="9142" y="9494"/>
                  </a:cubicBezTo>
                  <a:cubicBezTo>
                    <a:pt x="9329" y="9328"/>
                    <a:pt x="9495" y="9163"/>
                    <a:pt x="9661" y="8893"/>
                  </a:cubicBezTo>
                  <a:cubicBezTo>
                    <a:pt x="9661" y="8810"/>
                    <a:pt x="9578" y="8644"/>
                    <a:pt x="9578" y="8541"/>
                  </a:cubicBezTo>
                  <a:cubicBezTo>
                    <a:pt x="9495" y="8375"/>
                    <a:pt x="9412" y="8209"/>
                    <a:pt x="9329" y="8126"/>
                  </a:cubicBezTo>
                  <a:lnTo>
                    <a:pt x="9329" y="8126"/>
                  </a:lnTo>
                  <a:cubicBezTo>
                    <a:pt x="9495" y="8209"/>
                    <a:pt x="9578" y="8292"/>
                    <a:pt x="9661" y="8458"/>
                  </a:cubicBezTo>
                  <a:cubicBezTo>
                    <a:pt x="9744" y="8541"/>
                    <a:pt x="9847" y="8644"/>
                    <a:pt x="9847" y="8727"/>
                  </a:cubicBezTo>
                  <a:lnTo>
                    <a:pt x="10179" y="8375"/>
                  </a:lnTo>
                  <a:lnTo>
                    <a:pt x="10262" y="8292"/>
                  </a:lnTo>
                  <a:cubicBezTo>
                    <a:pt x="10262" y="8023"/>
                    <a:pt x="10262" y="7857"/>
                    <a:pt x="10179" y="7691"/>
                  </a:cubicBezTo>
                  <a:cubicBezTo>
                    <a:pt x="10179" y="7421"/>
                    <a:pt x="10096" y="7256"/>
                    <a:pt x="10013" y="6986"/>
                  </a:cubicBezTo>
                  <a:lnTo>
                    <a:pt x="10013" y="6986"/>
                  </a:lnTo>
                  <a:cubicBezTo>
                    <a:pt x="10179" y="7173"/>
                    <a:pt x="10262" y="7421"/>
                    <a:pt x="10365" y="7608"/>
                  </a:cubicBezTo>
                  <a:cubicBezTo>
                    <a:pt x="10448" y="7774"/>
                    <a:pt x="10448" y="7940"/>
                    <a:pt x="10448" y="8126"/>
                  </a:cubicBezTo>
                  <a:cubicBezTo>
                    <a:pt x="10614" y="7857"/>
                    <a:pt x="10884" y="7691"/>
                    <a:pt x="11049" y="7504"/>
                  </a:cubicBezTo>
                  <a:lnTo>
                    <a:pt x="11049" y="6986"/>
                  </a:lnTo>
                  <a:cubicBezTo>
                    <a:pt x="11049" y="6820"/>
                    <a:pt x="11049" y="6654"/>
                    <a:pt x="10967" y="6468"/>
                  </a:cubicBezTo>
                  <a:lnTo>
                    <a:pt x="10967" y="6468"/>
                  </a:lnTo>
                  <a:cubicBezTo>
                    <a:pt x="11049" y="6572"/>
                    <a:pt x="11132" y="6654"/>
                    <a:pt x="11132" y="6737"/>
                  </a:cubicBezTo>
                  <a:cubicBezTo>
                    <a:pt x="11132" y="6820"/>
                    <a:pt x="11215" y="6903"/>
                    <a:pt x="11215" y="6986"/>
                  </a:cubicBezTo>
                  <a:lnTo>
                    <a:pt x="11215" y="7338"/>
                  </a:lnTo>
                  <a:cubicBezTo>
                    <a:pt x="11298" y="7338"/>
                    <a:pt x="11298" y="7256"/>
                    <a:pt x="11402" y="7256"/>
                  </a:cubicBezTo>
                  <a:cubicBezTo>
                    <a:pt x="11568" y="7090"/>
                    <a:pt x="11734" y="6986"/>
                    <a:pt x="12003" y="6820"/>
                  </a:cubicBezTo>
                  <a:lnTo>
                    <a:pt x="12003" y="6385"/>
                  </a:lnTo>
                  <a:cubicBezTo>
                    <a:pt x="12003" y="6219"/>
                    <a:pt x="12003" y="6053"/>
                    <a:pt x="11920" y="5867"/>
                  </a:cubicBezTo>
                  <a:lnTo>
                    <a:pt x="11920" y="5867"/>
                  </a:lnTo>
                  <a:cubicBezTo>
                    <a:pt x="12086" y="6053"/>
                    <a:pt x="12169" y="6219"/>
                    <a:pt x="12169" y="6385"/>
                  </a:cubicBezTo>
                  <a:lnTo>
                    <a:pt x="12169" y="6737"/>
                  </a:lnTo>
                  <a:cubicBezTo>
                    <a:pt x="12335" y="6654"/>
                    <a:pt x="12604" y="6468"/>
                    <a:pt x="12770" y="6385"/>
                  </a:cubicBezTo>
                  <a:cubicBezTo>
                    <a:pt x="12853" y="6385"/>
                    <a:pt x="12853" y="6302"/>
                    <a:pt x="12853" y="6219"/>
                  </a:cubicBezTo>
                  <a:cubicBezTo>
                    <a:pt x="12853" y="6219"/>
                    <a:pt x="12957" y="6136"/>
                    <a:pt x="12957" y="6053"/>
                  </a:cubicBezTo>
                  <a:cubicBezTo>
                    <a:pt x="12957" y="5950"/>
                    <a:pt x="12853" y="5784"/>
                    <a:pt x="12853" y="5618"/>
                  </a:cubicBezTo>
                  <a:lnTo>
                    <a:pt x="12853" y="5618"/>
                  </a:lnTo>
                  <a:cubicBezTo>
                    <a:pt x="12957" y="5784"/>
                    <a:pt x="13039" y="5867"/>
                    <a:pt x="13039" y="6053"/>
                  </a:cubicBezTo>
                  <a:cubicBezTo>
                    <a:pt x="13122" y="6136"/>
                    <a:pt x="13122" y="6219"/>
                    <a:pt x="13039" y="6302"/>
                  </a:cubicBezTo>
                  <a:lnTo>
                    <a:pt x="13039" y="6385"/>
                  </a:lnTo>
                  <a:cubicBezTo>
                    <a:pt x="13205" y="6302"/>
                    <a:pt x="13371" y="6219"/>
                    <a:pt x="13641" y="6219"/>
                  </a:cubicBezTo>
                  <a:cubicBezTo>
                    <a:pt x="13641" y="6136"/>
                    <a:pt x="13724" y="6053"/>
                    <a:pt x="13724" y="5867"/>
                  </a:cubicBezTo>
                  <a:cubicBezTo>
                    <a:pt x="13724" y="5784"/>
                    <a:pt x="13724" y="5701"/>
                    <a:pt x="13806" y="5535"/>
                  </a:cubicBezTo>
                  <a:cubicBezTo>
                    <a:pt x="13806" y="5618"/>
                    <a:pt x="13889" y="5784"/>
                    <a:pt x="13889" y="5950"/>
                  </a:cubicBezTo>
                  <a:cubicBezTo>
                    <a:pt x="13889" y="6053"/>
                    <a:pt x="13806" y="6136"/>
                    <a:pt x="13806" y="6219"/>
                  </a:cubicBezTo>
                  <a:cubicBezTo>
                    <a:pt x="13993" y="6219"/>
                    <a:pt x="14242" y="6302"/>
                    <a:pt x="14408" y="6385"/>
                  </a:cubicBezTo>
                  <a:lnTo>
                    <a:pt x="14408" y="5701"/>
                  </a:lnTo>
                  <a:cubicBezTo>
                    <a:pt x="14408" y="5100"/>
                    <a:pt x="14325" y="4395"/>
                    <a:pt x="14159" y="3794"/>
                  </a:cubicBezTo>
                  <a:cubicBezTo>
                    <a:pt x="13806" y="2592"/>
                    <a:pt x="13205" y="1472"/>
                    <a:pt x="12335" y="602"/>
                  </a:cubicBezTo>
                  <a:cubicBezTo>
                    <a:pt x="12086" y="436"/>
                    <a:pt x="11816" y="166"/>
                    <a:pt x="115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46"/>
            <p:cNvSpPr/>
            <p:nvPr/>
          </p:nvSpPr>
          <p:spPr>
            <a:xfrm>
              <a:off x="4864575" y="2494600"/>
              <a:ext cx="276225" cy="166375"/>
            </a:xfrm>
            <a:custGeom>
              <a:avLst/>
              <a:gdLst/>
              <a:ahLst/>
              <a:cxnLst/>
              <a:rect l="l" t="t" r="r" b="b"/>
              <a:pathLst>
                <a:path w="11049" h="6655" extrusionOk="0">
                  <a:moveTo>
                    <a:pt x="10282" y="0"/>
                  </a:moveTo>
                  <a:cubicBezTo>
                    <a:pt x="10012" y="83"/>
                    <a:pt x="9846" y="83"/>
                    <a:pt x="9680" y="166"/>
                  </a:cubicBezTo>
                  <a:cubicBezTo>
                    <a:pt x="9763" y="270"/>
                    <a:pt x="9846" y="352"/>
                    <a:pt x="9846" y="352"/>
                  </a:cubicBezTo>
                  <a:cubicBezTo>
                    <a:pt x="9929" y="435"/>
                    <a:pt x="10012" y="601"/>
                    <a:pt x="10012" y="684"/>
                  </a:cubicBezTo>
                  <a:cubicBezTo>
                    <a:pt x="9846" y="518"/>
                    <a:pt x="9680" y="435"/>
                    <a:pt x="9494" y="270"/>
                  </a:cubicBezTo>
                  <a:cubicBezTo>
                    <a:pt x="9245" y="352"/>
                    <a:pt x="9079" y="518"/>
                    <a:pt x="8893" y="601"/>
                  </a:cubicBezTo>
                  <a:cubicBezTo>
                    <a:pt x="8976" y="601"/>
                    <a:pt x="8976" y="684"/>
                    <a:pt x="9079" y="684"/>
                  </a:cubicBezTo>
                  <a:cubicBezTo>
                    <a:pt x="9079" y="871"/>
                    <a:pt x="9162" y="954"/>
                    <a:pt x="9162" y="1036"/>
                  </a:cubicBezTo>
                  <a:cubicBezTo>
                    <a:pt x="9079" y="954"/>
                    <a:pt x="8976" y="871"/>
                    <a:pt x="8976" y="871"/>
                  </a:cubicBezTo>
                  <a:cubicBezTo>
                    <a:pt x="8893" y="788"/>
                    <a:pt x="8810" y="788"/>
                    <a:pt x="8810" y="788"/>
                  </a:cubicBezTo>
                  <a:cubicBezTo>
                    <a:pt x="8810" y="684"/>
                    <a:pt x="8727" y="684"/>
                    <a:pt x="8727" y="684"/>
                  </a:cubicBezTo>
                  <a:cubicBezTo>
                    <a:pt x="8561" y="871"/>
                    <a:pt x="8375" y="954"/>
                    <a:pt x="8126" y="1119"/>
                  </a:cubicBezTo>
                  <a:lnTo>
                    <a:pt x="8043" y="1202"/>
                  </a:lnTo>
                  <a:cubicBezTo>
                    <a:pt x="8126" y="1202"/>
                    <a:pt x="8209" y="1306"/>
                    <a:pt x="8292" y="1306"/>
                  </a:cubicBezTo>
                  <a:cubicBezTo>
                    <a:pt x="8375" y="1389"/>
                    <a:pt x="8457" y="1555"/>
                    <a:pt x="8561" y="1638"/>
                  </a:cubicBezTo>
                  <a:cubicBezTo>
                    <a:pt x="8457" y="1555"/>
                    <a:pt x="8292" y="1472"/>
                    <a:pt x="8209" y="1472"/>
                  </a:cubicBezTo>
                  <a:cubicBezTo>
                    <a:pt x="8126" y="1389"/>
                    <a:pt x="7939" y="1389"/>
                    <a:pt x="7856" y="1389"/>
                  </a:cubicBezTo>
                  <a:cubicBezTo>
                    <a:pt x="7608" y="1555"/>
                    <a:pt x="7421" y="1721"/>
                    <a:pt x="7255" y="1990"/>
                  </a:cubicBezTo>
                  <a:cubicBezTo>
                    <a:pt x="7338" y="1990"/>
                    <a:pt x="7421" y="1990"/>
                    <a:pt x="7525" y="2073"/>
                  </a:cubicBezTo>
                  <a:cubicBezTo>
                    <a:pt x="7608" y="2156"/>
                    <a:pt x="7773" y="2239"/>
                    <a:pt x="7856" y="2342"/>
                  </a:cubicBezTo>
                  <a:cubicBezTo>
                    <a:pt x="7690" y="2239"/>
                    <a:pt x="7608" y="2239"/>
                    <a:pt x="7421" y="2156"/>
                  </a:cubicBezTo>
                  <a:cubicBezTo>
                    <a:pt x="7338" y="2156"/>
                    <a:pt x="7172" y="2156"/>
                    <a:pt x="7089" y="2073"/>
                  </a:cubicBezTo>
                  <a:lnTo>
                    <a:pt x="7006" y="2156"/>
                  </a:lnTo>
                  <a:lnTo>
                    <a:pt x="6571" y="2591"/>
                  </a:lnTo>
                  <a:cubicBezTo>
                    <a:pt x="6654" y="2591"/>
                    <a:pt x="6737" y="2674"/>
                    <a:pt x="6820" y="2674"/>
                  </a:cubicBezTo>
                  <a:cubicBezTo>
                    <a:pt x="7006" y="2757"/>
                    <a:pt x="7089" y="2861"/>
                    <a:pt x="7172" y="3026"/>
                  </a:cubicBezTo>
                  <a:cubicBezTo>
                    <a:pt x="6903" y="2861"/>
                    <a:pt x="6654" y="2757"/>
                    <a:pt x="6488" y="2757"/>
                  </a:cubicBezTo>
                  <a:cubicBezTo>
                    <a:pt x="6302" y="2944"/>
                    <a:pt x="6136" y="3109"/>
                    <a:pt x="5970" y="3275"/>
                  </a:cubicBezTo>
                  <a:lnTo>
                    <a:pt x="6219" y="3275"/>
                  </a:lnTo>
                  <a:cubicBezTo>
                    <a:pt x="6385" y="3379"/>
                    <a:pt x="6571" y="3462"/>
                    <a:pt x="6654" y="3545"/>
                  </a:cubicBezTo>
                  <a:cubicBezTo>
                    <a:pt x="6488" y="3545"/>
                    <a:pt x="6385" y="3462"/>
                    <a:pt x="6219" y="3462"/>
                  </a:cubicBezTo>
                  <a:lnTo>
                    <a:pt x="5701" y="3462"/>
                  </a:lnTo>
                  <a:cubicBezTo>
                    <a:pt x="5535" y="3711"/>
                    <a:pt x="5265" y="3897"/>
                    <a:pt x="5016" y="4063"/>
                  </a:cubicBezTo>
                  <a:cubicBezTo>
                    <a:pt x="5182" y="4063"/>
                    <a:pt x="5265" y="4146"/>
                    <a:pt x="5348" y="4146"/>
                  </a:cubicBezTo>
                  <a:cubicBezTo>
                    <a:pt x="5535" y="4229"/>
                    <a:pt x="5701" y="4312"/>
                    <a:pt x="5783" y="4415"/>
                  </a:cubicBezTo>
                  <a:cubicBezTo>
                    <a:pt x="5452" y="4312"/>
                    <a:pt x="5182" y="4312"/>
                    <a:pt x="4934" y="4229"/>
                  </a:cubicBezTo>
                  <a:lnTo>
                    <a:pt x="4830" y="4229"/>
                  </a:lnTo>
                  <a:cubicBezTo>
                    <a:pt x="4581" y="4415"/>
                    <a:pt x="4415" y="4581"/>
                    <a:pt x="4146" y="4747"/>
                  </a:cubicBezTo>
                  <a:cubicBezTo>
                    <a:pt x="4229" y="4747"/>
                    <a:pt x="4312" y="4747"/>
                    <a:pt x="4415" y="4830"/>
                  </a:cubicBezTo>
                  <a:cubicBezTo>
                    <a:pt x="4498" y="4830"/>
                    <a:pt x="4664" y="4934"/>
                    <a:pt x="4747" y="5099"/>
                  </a:cubicBezTo>
                  <a:cubicBezTo>
                    <a:pt x="4581" y="5016"/>
                    <a:pt x="4498" y="5016"/>
                    <a:pt x="4312" y="4934"/>
                  </a:cubicBezTo>
                  <a:lnTo>
                    <a:pt x="3897" y="4934"/>
                  </a:lnTo>
                  <a:cubicBezTo>
                    <a:pt x="3711" y="5016"/>
                    <a:pt x="3462" y="5182"/>
                    <a:pt x="3192" y="5265"/>
                  </a:cubicBezTo>
                  <a:cubicBezTo>
                    <a:pt x="3192" y="5348"/>
                    <a:pt x="3275" y="5348"/>
                    <a:pt x="3379" y="5348"/>
                  </a:cubicBezTo>
                  <a:cubicBezTo>
                    <a:pt x="3545" y="5452"/>
                    <a:pt x="3628" y="5535"/>
                    <a:pt x="3711" y="5701"/>
                  </a:cubicBezTo>
                  <a:cubicBezTo>
                    <a:pt x="3545" y="5618"/>
                    <a:pt x="3462" y="5535"/>
                    <a:pt x="3275" y="5535"/>
                  </a:cubicBezTo>
                  <a:cubicBezTo>
                    <a:pt x="3192" y="5452"/>
                    <a:pt x="3026" y="5452"/>
                    <a:pt x="2861" y="5452"/>
                  </a:cubicBezTo>
                  <a:cubicBezTo>
                    <a:pt x="2591" y="5535"/>
                    <a:pt x="2239" y="5535"/>
                    <a:pt x="1907" y="5618"/>
                  </a:cubicBezTo>
                  <a:cubicBezTo>
                    <a:pt x="1990" y="5618"/>
                    <a:pt x="2073" y="5701"/>
                    <a:pt x="2073" y="5701"/>
                  </a:cubicBezTo>
                  <a:lnTo>
                    <a:pt x="2425" y="6053"/>
                  </a:lnTo>
                  <a:cubicBezTo>
                    <a:pt x="2342" y="5970"/>
                    <a:pt x="2156" y="5970"/>
                    <a:pt x="2073" y="5866"/>
                  </a:cubicBezTo>
                  <a:lnTo>
                    <a:pt x="1638" y="5618"/>
                  </a:lnTo>
                  <a:cubicBezTo>
                    <a:pt x="1486" y="5642"/>
                    <a:pt x="1327" y="5652"/>
                    <a:pt x="1165" y="5652"/>
                  </a:cubicBezTo>
                  <a:cubicBezTo>
                    <a:pt x="774" y="5652"/>
                    <a:pt x="366" y="5593"/>
                    <a:pt x="0" y="5535"/>
                  </a:cubicBezTo>
                  <a:lnTo>
                    <a:pt x="0" y="5535"/>
                  </a:lnTo>
                  <a:cubicBezTo>
                    <a:pt x="601" y="5866"/>
                    <a:pt x="1306" y="6219"/>
                    <a:pt x="1990" y="6385"/>
                  </a:cubicBezTo>
                  <a:cubicBezTo>
                    <a:pt x="2591" y="6571"/>
                    <a:pt x="3192" y="6654"/>
                    <a:pt x="3897" y="6654"/>
                  </a:cubicBezTo>
                  <a:cubicBezTo>
                    <a:pt x="4498" y="6654"/>
                    <a:pt x="5182" y="6571"/>
                    <a:pt x="5783" y="6385"/>
                  </a:cubicBezTo>
                  <a:cubicBezTo>
                    <a:pt x="7006" y="6053"/>
                    <a:pt x="8126" y="5348"/>
                    <a:pt x="8976" y="4498"/>
                  </a:cubicBezTo>
                  <a:cubicBezTo>
                    <a:pt x="9846" y="3628"/>
                    <a:pt x="10447" y="2591"/>
                    <a:pt x="10800" y="1306"/>
                  </a:cubicBezTo>
                  <a:cubicBezTo>
                    <a:pt x="10883" y="954"/>
                    <a:pt x="10966" y="518"/>
                    <a:pt x="11049" y="166"/>
                  </a:cubicBezTo>
                  <a:cubicBezTo>
                    <a:pt x="10883" y="83"/>
                    <a:pt x="10717" y="0"/>
                    <a:pt x="10530" y="0"/>
                  </a:cubicBezTo>
                  <a:cubicBezTo>
                    <a:pt x="10530" y="83"/>
                    <a:pt x="10634" y="83"/>
                    <a:pt x="10634" y="166"/>
                  </a:cubicBezTo>
                  <a:cubicBezTo>
                    <a:pt x="10717" y="270"/>
                    <a:pt x="10717" y="435"/>
                    <a:pt x="10717" y="518"/>
                  </a:cubicBezTo>
                  <a:cubicBezTo>
                    <a:pt x="10634" y="435"/>
                    <a:pt x="10530" y="352"/>
                    <a:pt x="10530" y="270"/>
                  </a:cubicBezTo>
                  <a:cubicBezTo>
                    <a:pt x="10447" y="166"/>
                    <a:pt x="10365" y="83"/>
                    <a:pt x="10282" y="83"/>
                  </a:cubicBezTo>
                  <a:lnTo>
                    <a:pt x="1028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64" name="Google Shape;964;p46"/>
          <p:cNvGrpSpPr/>
          <p:nvPr/>
        </p:nvGrpSpPr>
        <p:grpSpPr>
          <a:xfrm>
            <a:off x="3289457" y="2002049"/>
            <a:ext cx="570935" cy="571669"/>
            <a:chOff x="4743825" y="2261375"/>
            <a:chExt cx="433775" cy="434300"/>
          </a:xfrm>
        </p:grpSpPr>
        <p:sp>
          <p:nvSpPr>
            <p:cNvPr id="965" name="Google Shape;965;p46"/>
            <p:cNvSpPr/>
            <p:nvPr/>
          </p:nvSpPr>
          <p:spPr>
            <a:xfrm>
              <a:off x="4743825" y="2261375"/>
              <a:ext cx="433775" cy="434300"/>
            </a:xfrm>
            <a:custGeom>
              <a:avLst/>
              <a:gdLst/>
              <a:ahLst/>
              <a:cxnLst/>
              <a:rect l="l" t="t" r="r" b="b"/>
              <a:pathLst>
                <a:path w="17351" h="17372" extrusionOk="0">
                  <a:moveTo>
                    <a:pt x="8727" y="1"/>
                  </a:moveTo>
                  <a:cubicBezTo>
                    <a:pt x="3877" y="1"/>
                    <a:pt x="0" y="3898"/>
                    <a:pt x="0" y="8728"/>
                  </a:cubicBezTo>
                  <a:cubicBezTo>
                    <a:pt x="0" y="13475"/>
                    <a:pt x="3877" y="17372"/>
                    <a:pt x="8727" y="17372"/>
                  </a:cubicBezTo>
                  <a:cubicBezTo>
                    <a:pt x="13474" y="17372"/>
                    <a:pt x="17350" y="13475"/>
                    <a:pt x="17350" y="8728"/>
                  </a:cubicBezTo>
                  <a:cubicBezTo>
                    <a:pt x="17350" y="3898"/>
                    <a:pt x="13474" y="1"/>
                    <a:pt x="8727"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46"/>
            <p:cNvSpPr/>
            <p:nvPr/>
          </p:nvSpPr>
          <p:spPr>
            <a:xfrm>
              <a:off x="4780600" y="2300250"/>
              <a:ext cx="289200" cy="179325"/>
            </a:xfrm>
            <a:custGeom>
              <a:avLst/>
              <a:gdLst/>
              <a:ahLst/>
              <a:cxnLst/>
              <a:rect l="l" t="t" r="r" b="b"/>
              <a:pathLst>
                <a:path w="11568" h="7173" extrusionOk="0">
                  <a:moveTo>
                    <a:pt x="7256" y="1"/>
                  </a:moveTo>
                  <a:cubicBezTo>
                    <a:pt x="6551" y="1"/>
                    <a:pt x="5950" y="84"/>
                    <a:pt x="5349" y="270"/>
                  </a:cubicBezTo>
                  <a:cubicBezTo>
                    <a:pt x="4043" y="602"/>
                    <a:pt x="3007" y="1203"/>
                    <a:pt x="2157" y="2074"/>
                  </a:cubicBezTo>
                  <a:cubicBezTo>
                    <a:pt x="1286" y="2944"/>
                    <a:pt x="602" y="4064"/>
                    <a:pt x="250" y="5266"/>
                  </a:cubicBezTo>
                  <a:cubicBezTo>
                    <a:pt x="84" y="5867"/>
                    <a:pt x="1" y="6489"/>
                    <a:pt x="1" y="7173"/>
                  </a:cubicBezTo>
                  <a:cubicBezTo>
                    <a:pt x="167" y="6655"/>
                    <a:pt x="333" y="6136"/>
                    <a:pt x="602" y="5701"/>
                  </a:cubicBezTo>
                  <a:lnTo>
                    <a:pt x="602" y="5618"/>
                  </a:lnTo>
                  <a:cubicBezTo>
                    <a:pt x="685" y="5535"/>
                    <a:pt x="685" y="5452"/>
                    <a:pt x="602" y="5349"/>
                  </a:cubicBezTo>
                  <a:cubicBezTo>
                    <a:pt x="602" y="5266"/>
                    <a:pt x="519" y="5183"/>
                    <a:pt x="416" y="5100"/>
                  </a:cubicBezTo>
                  <a:cubicBezTo>
                    <a:pt x="602" y="5100"/>
                    <a:pt x="685" y="5183"/>
                    <a:pt x="768" y="5266"/>
                  </a:cubicBezTo>
                  <a:lnTo>
                    <a:pt x="768" y="5452"/>
                  </a:lnTo>
                  <a:cubicBezTo>
                    <a:pt x="934" y="5266"/>
                    <a:pt x="1037" y="5100"/>
                    <a:pt x="1203" y="4934"/>
                  </a:cubicBezTo>
                  <a:cubicBezTo>
                    <a:pt x="1203" y="4830"/>
                    <a:pt x="1120" y="4665"/>
                    <a:pt x="1120" y="4499"/>
                  </a:cubicBezTo>
                  <a:cubicBezTo>
                    <a:pt x="1120" y="4416"/>
                    <a:pt x="1037" y="4229"/>
                    <a:pt x="934" y="4146"/>
                  </a:cubicBezTo>
                  <a:lnTo>
                    <a:pt x="934" y="4146"/>
                  </a:lnTo>
                  <a:cubicBezTo>
                    <a:pt x="1120" y="4229"/>
                    <a:pt x="1203" y="4312"/>
                    <a:pt x="1286" y="4499"/>
                  </a:cubicBezTo>
                  <a:cubicBezTo>
                    <a:pt x="1286" y="4582"/>
                    <a:pt x="1286" y="4665"/>
                    <a:pt x="1369" y="4748"/>
                  </a:cubicBezTo>
                  <a:cubicBezTo>
                    <a:pt x="1452" y="4582"/>
                    <a:pt x="1639" y="4416"/>
                    <a:pt x="1804" y="4312"/>
                  </a:cubicBezTo>
                  <a:cubicBezTo>
                    <a:pt x="1887" y="4146"/>
                    <a:pt x="1887" y="4064"/>
                    <a:pt x="1887" y="3898"/>
                  </a:cubicBezTo>
                  <a:cubicBezTo>
                    <a:pt x="1887" y="3711"/>
                    <a:pt x="1804" y="3628"/>
                    <a:pt x="1721" y="3462"/>
                  </a:cubicBezTo>
                  <a:lnTo>
                    <a:pt x="1721" y="3462"/>
                  </a:lnTo>
                  <a:cubicBezTo>
                    <a:pt x="1887" y="3545"/>
                    <a:pt x="1970" y="3711"/>
                    <a:pt x="2074" y="3898"/>
                  </a:cubicBezTo>
                  <a:lnTo>
                    <a:pt x="2074" y="4146"/>
                  </a:lnTo>
                  <a:cubicBezTo>
                    <a:pt x="2240" y="4064"/>
                    <a:pt x="2406" y="3981"/>
                    <a:pt x="2675" y="3898"/>
                  </a:cubicBezTo>
                  <a:lnTo>
                    <a:pt x="2675" y="3794"/>
                  </a:lnTo>
                  <a:cubicBezTo>
                    <a:pt x="2675" y="3711"/>
                    <a:pt x="2758" y="3545"/>
                    <a:pt x="2758" y="3462"/>
                  </a:cubicBezTo>
                  <a:cubicBezTo>
                    <a:pt x="2841" y="3276"/>
                    <a:pt x="2758" y="3110"/>
                    <a:pt x="2758" y="3027"/>
                  </a:cubicBezTo>
                  <a:lnTo>
                    <a:pt x="2758" y="3027"/>
                  </a:lnTo>
                  <a:cubicBezTo>
                    <a:pt x="2841" y="3110"/>
                    <a:pt x="2924" y="3276"/>
                    <a:pt x="2924" y="3462"/>
                  </a:cubicBezTo>
                  <a:cubicBezTo>
                    <a:pt x="2924" y="3545"/>
                    <a:pt x="2924" y="3628"/>
                    <a:pt x="2841" y="3794"/>
                  </a:cubicBezTo>
                  <a:cubicBezTo>
                    <a:pt x="3110" y="3711"/>
                    <a:pt x="3359" y="3628"/>
                    <a:pt x="3629" y="3545"/>
                  </a:cubicBezTo>
                  <a:cubicBezTo>
                    <a:pt x="3711" y="3462"/>
                    <a:pt x="3711" y="3462"/>
                    <a:pt x="3711" y="3379"/>
                  </a:cubicBezTo>
                  <a:cubicBezTo>
                    <a:pt x="3794" y="3276"/>
                    <a:pt x="3794" y="3276"/>
                    <a:pt x="3794" y="3193"/>
                  </a:cubicBezTo>
                  <a:cubicBezTo>
                    <a:pt x="3877" y="3110"/>
                    <a:pt x="3877" y="2944"/>
                    <a:pt x="3794" y="2758"/>
                  </a:cubicBezTo>
                  <a:lnTo>
                    <a:pt x="3794" y="2758"/>
                  </a:lnTo>
                  <a:cubicBezTo>
                    <a:pt x="3877" y="2944"/>
                    <a:pt x="3960" y="3027"/>
                    <a:pt x="3960" y="3193"/>
                  </a:cubicBezTo>
                  <a:cubicBezTo>
                    <a:pt x="3960" y="3276"/>
                    <a:pt x="3960" y="3379"/>
                    <a:pt x="3877" y="3462"/>
                  </a:cubicBezTo>
                  <a:lnTo>
                    <a:pt x="3877" y="3545"/>
                  </a:lnTo>
                  <a:cubicBezTo>
                    <a:pt x="4147" y="3462"/>
                    <a:pt x="4395" y="3462"/>
                    <a:pt x="4665" y="3462"/>
                  </a:cubicBezTo>
                  <a:lnTo>
                    <a:pt x="4748" y="3379"/>
                  </a:lnTo>
                  <a:cubicBezTo>
                    <a:pt x="4831" y="3379"/>
                    <a:pt x="4831" y="3276"/>
                    <a:pt x="4914" y="3276"/>
                  </a:cubicBezTo>
                  <a:cubicBezTo>
                    <a:pt x="4914" y="3193"/>
                    <a:pt x="4914" y="3193"/>
                    <a:pt x="4997" y="3110"/>
                  </a:cubicBezTo>
                  <a:cubicBezTo>
                    <a:pt x="5080" y="3027"/>
                    <a:pt x="5080" y="2861"/>
                    <a:pt x="5080" y="2758"/>
                  </a:cubicBezTo>
                  <a:cubicBezTo>
                    <a:pt x="5183" y="2861"/>
                    <a:pt x="5183" y="3027"/>
                    <a:pt x="5080" y="3193"/>
                  </a:cubicBezTo>
                  <a:cubicBezTo>
                    <a:pt x="5080" y="3193"/>
                    <a:pt x="5080" y="3276"/>
                    <a:pt x="4997" y="3379"/>
                  </a:cubicBezTo>
                  <a:lnTo>
                    <a:pt x="5784" y="3379"/>
                  </a:lnTo>
                  <a:lnTo>
                    <a:pt x="5867" y="3276"/>
                  </a:lnTo>
                  <a:cubicBezTo>
                    <a:pt x="5867" y="3276"/>
                    <a:pt x="5950" y="3193"/>
                    <a:pt x="6033" y="3110"/>
                  </a:cubicBezTo>
                  <a:cubicBezTo>
                    <a:pt x="6033" y="3027"/>
                    <a:pt x="6116" y="2861"/>
                    <a:pt x="6116" y="2758"/>
                  </a:cubicBezTo>
                  <a:cubicBezTo>
                    <a:pt x="6220" y="2861"/>
                    <a:pt x="6220" y="3027"/>
                    <a:pt x="6116" y="3110"/>
                  </a:cubicBezTo>
                  <a:cubicBezTo>
                    <a:pt x="6116" y="3193"/>
                    <a:pt x="6116" y="3276"/>
                    <a:pt x="6033" y="3379"/>
                  </a:cubicBezTo>
                  <a:lnTo>
                    <a:pt x="7070" y="3379"/>
                  </a:lnTo>
                  <a:lnTo>
                    <a:pt x="7070" y="3276"/>
                  </a:lnTo>
                  <a:cubicBezTo>
                    <a:pt x="7152" y="3276"/>
                    <a:pt x="7152" y="3193"/>
                    <a:pt x="7152" y="3193"/>
                  </a:cubicBezTo>
                  <a:cubicBezTo>
                    <a:pt x="7256" y="3110"/>
                    <a:pt x="7256" y="2944"/>
                    <a:pt x="7339" y="2861"/>
                  </a:cubicBezTo>
                  <a:lnTo>
                    <a:pt x="7339" y="3193"/>
                  </a:lnTo>
                  <a:cubicBezTo>
                    <a:pt x="7339" y="3276"/>
                    <a:pt x="7256" y="3276"/>
                    <a:pt x="7256" y="3379"/>
                  </a:cubicBezTo>
                  <a:lnTo>
                    <a:pt x="8106" y="3379"/>
                  </a:lnTo>
                  <a:cubicBezTo>
                    <a:pt x="8293" y="3193"/>
                    <a:pt x="8375" y="2944"/>
                    <a:pt x="8293" y="2675"/>
                  </a:cubicBezTo>
                  <a:lnTo>
                    <a:pt x="8293" y="2675"/>
                  </a:lnTo>
                  <a:cubicBezTo>
                    <a:pt x="8375" y="2758"/>
                    <a:pt x="8375" y="2944"/>
                    <a:pt x="8375" y="3110"/>
                  </a:cubicBezTo>
                  <a:cubicBezTo>
                    <a:pt x="8375" y="3193"/>
                    <a:pt x="8293" y="3276"/>
                    <a:pt x="8293" y="3276"/>
                  </a:cubicBezTo>
                  <a:lnTo>
                    <a:pt x="8894" y="3276"/>
                  </a:lnTo>
                  <a:cubicBezTo>
                    <a:pt x="8977" y="3276"/>
                    <a:pt x="9060" y="3193"/>
                    <a:pt x="9225" y="3193"/>
                  </a:cubicBezTo>
                  <a:cubicBezTo>
                    <a:pt x="9225" y="3110"/>
                    <a:pt x="9329" y="2944"/>
                    <a:pt x="9329" y="2758"/>
                  </a:cubicBezTo>
                  <a:cubicBezTo>
                    <a:pt x="9329" y="2592"/>
                    <a:pt x="9329" y="2426"/>
                    <a:pt x="9225" y="2239"/>
                  </a:cubicBezTo>
                  <a:lnTo>
                    <a:pt x="9225" y="2239"/>
                  </a:lnTo>
                  <a:cubicBezTo>
                    <a:pt x="9412" y="2426"/>
                    <a:pt x="9495" y="2592"/>
                    <a:pt x="9495" y="2758"/>
                  </a:cubicBezTo>
                  <a:cubicBezTo>
                    <a:pt x="9495" y="2944"/>
                    <a:pt x="9495" y="3027"/>
                    <a:pt x="9412" y="3193"/>
                  </a:cubicBezTo>
                  <a:cubicBezTo>
                    <a:pt x="9661" y="3110"/>
                    <a:pt x="9930" y="3027"/>
                    <a:pt x="10179" y="2944"/>
                  </a:cubicBezTo>
                  <a:cubicBezTo>
                    <a:pt x="10262" y="2861"/>
                    <a:pt x="10262" y="2758"/>
                    <a:pt x="10262" y="2758"/>
                  </a:cubicBezTo>
                  <a:lnTo>
                    <a:pt x="10262" y="2509"/>
                  </a:lnTo>
                  <a:cubicBezTo>
                    <a:pt x="10262" y="2343"/>
                    <a:pt x="10179" y="2156"/>
                    <a:pt x="10096" y="1991"/>
                  </a:cubicBezTo>
                  <a:lnTo>
                    <a:pt x="10096" y="1991"/>
                  </a:lnTo>
                  <a:cubicBezTo>
                    <a:pt x="10262" y="2074"/>
                    <a:pt x="10365" y="2239"/>
                    <a:pt x="10448" y="2426"/>
                  </a:cubicBezTo>
                  <a:lnTo>
                    <a:pt x="10448" y="2758"/>
                  </a:lnTo>
                  <a:lnTo>
                    <a:pt x="10448" y="2861"/>
                  </a:lnTo>
                  <a:lnTo>
                    <a:pt x="10531" y="2758"/>
                  </a:lnTo>
                  <a:cubicBezTo>
                    <a:pt x="10780" y="2675"/>
                    <a:pt x="11049" y="2509"/>
                    <a:pt x="11132" y="2343"/>
                  </a:cubicBezTo>
                  <a:lnTo>
                    <a:pt x="11132" y="2239"/>
                  </a:lnTo>
                  <a:lnTo>
                    <a:pt x="11132" y="2074"/>
                  </a:lnTo>
                  <a:cubicBezTo>
                    <a:pt x="11132" y="1991"/>
                    <a:pt x="11132" y="1908"/>
                    <a:pt x="11049" y="1825"/>
                  </a:cubicBezTo>
                  <a:cubicBezTo>
                    <a:pt x="11049" y="1721"/>
                    <a:pt x="10967" y="1555"/>
                    <a:pt x="10884" y="1472"/>
                  </a:cubicBezTo>
                  <a:cubicBezTo>
                    <a:pt x="10967" y="1472"/>
                    <a:pt x="11132" y="1638"/>
                    <a:pt x="11215" y="1721"/>
                  </a:cubicBezTo>
                  <a:cubicBezTo>
                    <a:pt x="11298" y="1825"/>
                    <a:pt x="11298" y="1908"/>
                    <a:pt x="11298" y="2074"/>
                  </a:cubicBezTo>
                  <a:cubicBezTo>
                    <a:pt x="11485" y="1825"/>
                    <a:pt x="11485" y="1638"/>
                    <a:pt x="11568" y="1472"/>
                  </a:cubicBezTo>
                  <a:cubicBezTo>
                    <a:pt x="10780" y="871"/>
                    <a:pt x="10013" y="519"/>
                    <a:pt x="9142" y="270"/>
                  </a:cubicBezTo>
                  <a:cubicBezTo>
                    <a:pt x="8541" y="84"/>
                    <a:pt x="7857" y="1"/>
                    <a:pt x="725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46"/>
            <p:cNvSpPr/>
            <p:nvPr/>
          </p:nvSpPr>
          <p:spPr>
            <a:xfrm>
              <a:off x="4780600" y="2337050"/>
              <a:ext cx="360200" cy="295925"/>
            </a:xfrm>
            <a:custGeom>
              <a:avLst/>
              <a:gdLst/>
              <a:ahLst/>
              <a:cxnLst/>
              <a:rect l="l" t="t" r="r" b="b"/>
              <a:pathLst>
                <a:path w="14408" h="11837" extrusionOk="0">
                  <a:moveTo>
                    <a:pt x="11568" y="0"/>
                  </a:moveTo>
                  <a:cubicBezTo>
                    <a:pt x="11568" y="166"/>
                    <a:pt x="11485" y="436"/>
                    <a:pt x="11402" y="684"/>
                  </a:cubicBezTo>
                  <a:lnTo>
                    <a:pt x="11651" y="684"/>
                  </a:lnTo>
                  <a:cubicBezTo>
                    <a:pt x="11734" y="684"/>
                    <a:pt x="11920" y="684"/>
                    <a:pt x="12003" y="767"/>
                  </a:cubicBezTo>
                  <a:lnTo>
                    <a:pt x="11651" y="767"/>
                  </a:lnTo>
                  <a:cubicBezTo>
                    <a:pt x="11485" y="871"/>
                    <a:pt x="11402" y="871"/>
                    <a:pt x="11298" y="871"/>
                  </a:cubicBezTo>
                  <a:lnTo>
                    <a:pt x="11215" y="871"/>
                  </a:lnTo>
                  <a:cubicBezTo>
                    <a:pt x="11132" y="1120"/>
                    <a:pt x="10884" y="1286"/>
                    <a:pt x="10697" y="1472"/>
                  </a:cubicBezTo>
                  <a:lnTo>
                    <a:pt x="10780" y="1472"/>
                  </a:lnTo>
                  <a:cubicBezTo>
                    <a:pt x="10967" y="1472"/>
                    <a:pt x="11132" y="1555"/>
                    <a:pt x="11298" y="1638"/>
                  </a:cubicBezTo>
                  <a:cubicBezTo>
                    <a:pt x="11132" y="1638"/>
                    <a:pt x="10967" y="1638"/>
                    <a:pt x="10780" y="1555"/>
                  </a:cubicBezTo>
                  <a:cubicBezTo>
                    <a:pt x="10614" y="1555"/>
                    <a:pt x="10448" y="1555"/>
                    <a:pt x="10365" y="1638"/>
                  </a:cubicBezTo>
                  <a:lnTo>
                    <a:pt x="10262" y="1638"/>
                  </a:lnTo>
                  <a:cubicBezTo>
                    <a:pt x="10013" y="1721"/>
                    <a:pt x="9847" y="1804"/>
                    <a:pt x="9578" y="1907"/>
                  </a:cubicBezTo>
                  <a:cubicBezTo>
                    <a:pt x="9661" y="1907"/>
                    <a:pt x="9661" y="1907"/>
                    <a:pt x="9744" y="1990"/>
                  </a:cubicBezTo>
                  <a:cubicBezTo>
                    <a:pt x="9847" y="2073"/>
                    <a:pt x="9930" y="2156"/>
                    <a:pt x="10013" y="2322"/>
                  </a:cubicBezTo>
                  <a:cubicBezTo>
                    <a:pt x="9930" y="2239"/>
                    <a:pt x="9744" y="2156"/>
                    <a:pt x="9661" y="2073"/>
                  </a:cubicBezTo>
                  <a:cubicBezTo>
                    <a:pt x="9578" y="2073"/>
                    <a:pt x="9495" y="1990"/>
                    <a:pt x="9412" y="1990"/>
                  </a:cubicBezTo>
                  <a:lnTo>
                    <a:pt x="8894" y="1990"/>
                  </a:lnTo>
                  <a:cubicBezTo>
                    <a:pt x="8707" y="1990"/>
                    <a:pt x="8541" y="2073"/>
                    <a:pt x="8293" y="2073"/>
                  </a:cubicBezTo>
                  <a:cubicBezTo>
                    <a:pt x="8375" y="2156"/>
                    <a:pt x="8375" y="2156"/>
                    <a:pt x="8458" y="2239"/>
                  </a:cubicBezTo>
                  <a:cubicBezTo>
                    <a:pt x="8541" y="2426"/>
                    <a:pt x="8624" y="2509"/>
                    <a:pt x="8624" y="2674"/>
                  </a:cubicBezTo>
                  <a:cubicBezTo>
                    <a:pt x="8541" y="2426"/>
                    <a:pt x="8293" y="2239"/>
                    <a:pt x="8023" y="2073"/>
                  </a:cubicBezTo>
                  <a:lnTo>
                    <a:pt x="7152" y="2073"/>
                  </a:lnTo>
                  <a:cubicBezTo>
                    <a:pt x="7256" y="2156"/>
                    <a:pt x="7339" y="2239"/>
                    <a:pt x="7339" y="2322"/>
                  </a:cubicBezTo>
                  <a:cubicBezTo>
                    <a:pt x="7422" y="2509"/>
                    <a:pt x="7422" y="2674"/>
                    <a:pt x="7422" y="2840"/>
                  </a:cubicBezTo>
                  <a:cubicBezTo>
                    <a:pt x="7339" y="2509"/>
                    <a:pt x="7152" y="2322"/>
                    <a:pt x="6987" y="2073"/>
                  </a:cubicBezTo>
                  <a:lnTo>
                    <a:pt x="6033" y="2073"/>
                  </a:lnTo>
                  <a:cubicBezTo>
                    <a:pt x="6033" y="2156"/>
                    <a:pt x="6116" y="2239"/>
                    <a:pt x="6116" y="2322"/>
                  </a:cubicBezTo>
                  <a:cubicBezTo>
                    <a:pt x="6116" y="2509"/>
                    <a:pt x="6116" y="2674"/>
                    <a:pt x="6033" y="2840"/>
                  </a:cubicBezTo>
                  <a:cubicBezTo>
                    <a:pt x="5950" y="2509"/>
                    <a:pt x="5950" y="2239"/>
                    <a:pt x="5867" y="1990"/>
                  </a:cubicBezTo>
                  <a:lnTo>
                    <a:pt x="4914" y="1990"/>
                  </a:lnTo>
                  <a:cubicBezTo>
                    <a:pt x="4997" y="2156"/>
                    <a:pt x="4997" y="2239"/>
                    <a:pt x="4997" y="2426"/>
                  </a:cubicBezTo>
                  <a:cubicBezTo>
                    <a:pt x="4997" y="2592"/>
                    <a:pt x="4997" y="2674"/>
                    <a:pt x="4914" y="2840"/>
                  </a:cubicBezTo>
                  <a:lnTo>
                    <a:pt x="4914" y="2426"/>
                  </a:lnTo>
                  <a:cubicBezTo>
                    <a:pt x="4831" y="2322"/>
                    <a:pt x="4748" y="2156"/>
                    <a:pt x="4748" y="2073"/>
                  </a:cubicBezTo>
                  <a:lnTo>
                    <a:pt x="4748" y="1990"/>
                  </a:lnTo>
                  <a:cubicBezTo>
                    <a:pt x="4395" y="2073"/>
                    <a:pt x="4147" y="2073"/>
                    <a:pt x="3794" y="2156"/>
                  </a:cubicBezTo>
                  <a:cubicBezTo>
                    <a:pt x="3877" y="2239"/>
                    <a:pt x="3877" y="2426"/>
                    <a:pt x="3877" y="2509"/>
                  </a:cubicBezTo>
                  <a:cubicBezTo>
                    <a:pt x="3877" y="2674"/>
                    <a:pt x="3877" y="2840"/>
                    <a:pt x="3794" y="2944"/>
                  </a:cubicBezTo>
                  <a:cubicBezTo>
                    <a:pt x="3794" y="2840"/>
                    <a:pt x="3794" y="2674"/>
                    <a:pt x="3711" y="2592"/>
                  </a:cubicBezTo>
                  <a:cubicBezTo>
                    <a:pt x="3711" y="2426"/>
                    <a:pt x="3629" y="2322"/>
                    <a:pt x="3629" y="2156"/>
                  </a:cubicBezTo>
                  <a:cubicBezTo>
                    <a:pt x="3359" y="2239"/>
                    <a:pt x="3110" y="2322"/>
                    <a:pt x="2841" y="2426"/>
                  </a:cubicBezTo>
                  <a:cubicBezTo>
                    <a:pt x="2924" y="2509"/>
                    <a:pt x="2924" y="2592"/>
                    <a:pt x="3007" y="2757"/>
                  </a:cubicBezTo>
                  <a:lnTo>
                    <a:pt x="3007" y="3193"/>
                  </a:lnTo>
                  <a:cubicBezTo>
                    <a:pt x="2924" y="3027"/>
                    <a:pt x="2924" y="2944"/>
                    <a:pt x="2841" y="2757"/>
                  </a:cubicBezTo>
                  <a:cubicBezTo>
                    <a:pt x="2758" y="2674"/>
                    <a:pt x="2758" y="2592"/>
                    <a:pt x="2675" y="2509"/>
                  </a:cubicBezTo>
                  <a:cubicBezTo>
                    <a:pt x="2488" y="2592"/>
                    <a:pt x="2240" y="2757"/>
                    <a:pt x="2074" y="2840"/>
                  </a:cubicBezTo>
                  <a:cubicBezTo>
                    <a:pt x="2157" y="2944"/>
                    <a:pt x="2240" y="3027"/>
                    <a:pt x="2323" y="3110"/>
                  </a:cubicBezTo>
                  <a:cubicBezTo>
                    <a:pt x="2406" y="3276"/>
                    <a:pt x="2406" y="3462"/>
                    <a:pt x="2406" y="3628"/>
                  </a:cubicBezTo>
                  <a:cubicBezTo>
                    <a:pt x="2323" y="3462"/>
                    <a:pt x="2240" y="3358"/>
                    <a:pt x="2157" y="3193"/>
                  </a:cubicBezTo>
                  <a:cubicBezTo>
                    <a:pt x="2074" y="3110"/>
                    <a:pt x="1970" y="3027"/>
                    <a:pt x="1887" y="2944"/>
                  </a:cubicBezTo>
                  <a:cubicBezTo>
                    <a:pt x="1721" y="3110"/>
                    <a:pt x="1556" y="3276"/>
                    <a:pt x="1369" y="3462"/>
                  </a:cubicBezTo>
                  <a:cubicBezTo>
                    <a:pt x="1452" y="3545"/>
                    <a:pt x="1556" y="3628"/>
                    <a:pt x="1639" y="3711"/>
                  </a:cubicBezTo>
                  <a:cubicBezTo>
                    <a:pt x="1721" y="3877"/>
                    <a:pt x="1804" y="4063"/>
                    <a:pt x="1804" y="4229"/>
                  </a:cubicBezTo>
                  <a:cubicBezTo>
                    <a:pt x="1721" y="4063"/>
                    <a:pt x="1639" y="3980"/>
                    <a:pt x="1556" y="3877"/>
                  </a:cubicBezTo>
                  <a:cubicBezTo>
                    <a:pt x="1452" y="3794"/>
                    <a:pt x="1369" y="3711"/>
                    <a:pt x="1286" y="3628"/>
                  </a:cubicBezTo>
                  <a:cubicBezTo>
                    <a:pt x="1120" y="3794"/>
                    <a:pt x="934" y="3980"/>
                    <a:pt x="851" y="4146"/>
                  </a:cubicBezTo>
                  <a:cubicBezTo>
                    <a:pt x="934" y="4229"/>
                    <a:pt x="1037" y="4312"/>
                    <a:pt x="1120" y="4395"/>
                  </a:cubicBezTo>
                  <a:cubicBezTo>
                    <a:pt x="1203" y="4499"/>
                    <a:pt x="1286" y="4582"/>
                    <a:pt x="1286" y="4747"/>
                  </a:cubicBezTo>
                  <a:lnTo>
                    <a:pt x="1037" y="4499"/>
                  </a:lnTo>
                  <a:cubicBezTo>
                    <a:pt x="934" y="4395"/>
                    <a:pt x="851" y="4395"/>
                    <a:pt x="768" y="4312"/>
                  </a:cubicBezTo>
                  <a:cubicBezTo>
                    <a:pt x="602" y="4582"/>
                    <a:pt x="519" y="4830"/>
                    <a:pt x="333" y="5100"/>
                  </a:cubicBezTo>
                  <a:cubicBezTo>
                    <a:pt x="416" y="5100"/>
                    <a:pt x="519" y="5100"/>
                    <a:pt x="602" y="5183"/>
                  </a:cubicBezTo>
                  <a:cubicBezTo>
                    <a:pt x="685" y="5183"/>
                    <a:pt x="768" y="5266"/>
                    <a:pt x="851" y="5348"/>
                  </a:cubicBezTo>
                  <a:cubicBezTo>
                    <a:pt x="734" y="5290"/>
                    <a:pt x="564" y="5231"/>
                    <a:pt x="417" y="5231"/>
                  </a:cubicBezTo>
                  <a:cubicBezTo>
                    <a:pt x="356" y="5231"/>
                    <a:pt x="298" y="5241"/>
                    <a:pt x="250" y="5266"/>
                  </a:cubicBezTo>
                  <a:cubicBezTo>
                    <a:pt x="167" y="5348"/>
                    <a:pt x="84" y="5535"/>
                    <a:pt x="84" y="5701"/>
                  </a:cubicBezTo>
                  <a:lnTo>
                    <a:pt x="1" y="5701"/>
                  </a:lnTo>
                  <a:cubicBezTo>
                    <a:pt x="1" y="5784"/>
                    <a:pt x="1" y="5867"/>
                    <a:pt x="84" y="5950"/>
                  </a:cubicBezTo>
                  <a:lnTo>
                    <a:pt x="416" y="5950"/>
                  </a:lnTo>
                  <a:cubicBezTo>
                    <a:pt x="519" y="6053"/>
                    <a:pt x="602" y="6053"/>
                    <a:pt x="685" y="6136"/>
                  </a:cubicBezTo>
                  <a:cubicBezTo>
                    <a:pt x="630" y="6109"/>
                    <a:pt x="563" y="6099"/>
                    <a:pt x="492" y="6099"/>
                  </a:cubicBezTo>
                  <a:cubicBezTo>
                    <a:pt x="351" y="6099"/>
                    <a:pt x="195" y="6136"/>
                    <a:pt x="84" y="6136"/>
                  </a:cubicBezTo>
                  <a:lnTo>
                    <a:pt x="84" y="6136"/>
                  </a:lnTo>
                  <a:cubicBezTo>
                    <a:pt x="84" y="6109"/>
                    <a:pt x="84" y="6081"/>
                    <a:pt x="84" y="6053"/>
                  </a:cubicBezTo>
                  <a:lnTo>
                    <a:pt x="84" y="6136"/>
                  </a:lnTo>
                  <a:cubicBezTo>
                    <a:pt x="84" y="6136"/>
                    <a:pt x="84" y="6136"/>
                    <a:pt x="84" y="6136"/>
                  </a:cubicBezTo>
                  <a:lnTo>
                    <a:pt x="84" y="6136"/>
                  </a:lnTo>
                  <a:cubicBezTo>
                    <a:pt x="92" y="6702"/>
                    <a:pt x="171" y="7193"/>
                    <a:pt x="250" y="7608"/>
                  </a:cubicBezTo>
                  <a:cubicBezTo>
                    <a:pt x="602" y="8893"/>
                    <a:pt x="1286" y="9930"/>
                    <a:pt x="2157" y="10800"/>
                  </a:cubicBezTo>
                  <a:cubicBezTo>
                    <a:pt x="2323" y="11049"/>
                    <a:pt x="2592" y="11236"/>
                    <a:pt x="2841" y="11401"/>
                  </a:cubicBezTo>
                  <a:cubicBezTo>
                    <a:pt x="2924" y="11236"/>
                    <a:pt x="3007" y="11049"/>
                    <a:pt x="3007" y="10883"/>
                  </a:cubicBezTo>
                  <a:lnTo>
                    <a:pt x="3007" y="11484"/>
                  </a:lnTo>
                  <a:lnTo>
                    <a:pt x="2924" y="11484"/>
                  </a:lnTo>
                  <a:cubicBezTo>
                    <a:pt x="3007" y="11567"/>
                    <a:pt x="3193" y="11754"/>
                    <a:pt x="3359" y="11837"/>
                  </a:cubicBezTo>
                  <a:lnTo>
                    <a:pt x="3794" y="11837"/>
                  </a:lnTo>
                  <a:cubicBezTo>
                    <a:pt x="3877" y="11650"/>
                    <a:pt x="3960" y="11567"/>
                    <a:pt x="3960" y="11401"/>
                  </a:cubicBezTo>
                  <a:cubicBezTo>
                    <a:pt x="4043" y="11319"/>
                    <a:pt x="4043" y="11134"/>
                    <a:pt x="3962" y="10969"/>
                  </a:cubicBezTo>
                  <a:lnTo>
                    <a:pt x="3962" y="10969"/>
                  </a:lnTo>
                  <a:cubicBezTo>
                    <a:pt x="4043" y="11134"/>
                    <a:pt x="4043" y="11319"/>
                    <a:pt x="4043" y="11401"/>
                  </a:cubicBezTo>
                  <a:cubicBezTo>
                    <a:pt x="4043" y="11567"/>
                    <a:pt x="4043" y="11650"/>
                    <a:pt x="3960" y="11837"/>
                  </a:cubicBezTo>
                  <a:lnTo>
                    <a:pt x="4997" y="11837"/>
                  </a:lnTo>
                  <a:cubicBezTo>
                    <a:pt x="4997" y="11754"/>
                    <a:pt x="4997" y="11650"/>
                    <a:pt x="5080" y="11567"/>
                  </a:cubicBezTo>
                  <a:lnTo>
                    <a:pt x="5080" y="11401"/>
                  </a:lnTo>
                  <a:cubicBezTo>
                    <a:pt x="5183" y="11236"/>
                    <a:pt x="5080" y="11049"/>
                    <a:pt x="5080" y="10883"/>
                  </a:cubicBezTo>
                  <a:lnTo>
                    <a:pt x="5080" y="10883"/>
                  </a:lnTo>
                  <a:cubicBezTo>
                    <a:pt x="5183" y="10966"/>
                    <a:pt x="5266" y="11236"/>
                    <a:pt x="5266" y="11401"/>
                  </a:cubicBezTo>
                  <a:lnTo>
                    <a:pt x="5266" y="11650"/>
                  </a:lnTo>
                  <a:lnTo>
                    <a:pt x="5183" y="11754"/>
                  </a:lnTo>
                  <a:cubicBezTo>
                    <a:pt x="5515" y="11754"/>
                    <a:pt x="5867" y="11650"/>
                    <a:pt x="6116" y="11567"/>
                  </a:cubicBezTo>
                  <a:cubicBezTo>
                    <a:pt x="6220" y="11401"/>
                    <a:pt x="6220" y="11236"/>
                    <a:pt x="6220" y="11132"/>
                  </a:cubicBezTo>
                  <a:cubicBezTo>
                    <a:pt x="6220" y="10966"/>
                    <a:pt x="6220" y="10800"/>
                    <a:pt x="6116" y="10614"/>
                  </a:cubicBezTo>
                  <a:lnTo>
                    <a:pt x="6116" y="10614"/>
                  </a:lnTo>
                  <a:cubicBezTo>
                    <a:pt x="6220" y="10717"/>
                    <a:pt x="6303" y="10883"/>
                    <a:pt x="6385" y="11049"/>
                  </a:cubicBezTo>
                  <a:lnTo>
                    <a:pt x="6385" y="11401"/>
                  </a:lnTo>
                  <a:lnTo>
                    <a:pt x="6385" y="11484"/>
                  </a:lnTo>
                  <a:cubicBezTo>
                    <a:pt x="6385" y="11484"/>
                    <a:pt x="6468" y="11484"/>
                    <a:pt x="6551" y="11401"/>
                  </a:cubicBezTo>
                  <a:cubicBezTo>
                    <a:pt x="6738" y="11318"/>
                    <a:pt x="6987" y="11236"/>
                    <a:pt x="7256" y="11132"/>
                  </a:cubicBezTo>
                  <a:lnTo>
                    <a:pt x="7256" y="10614"/>
                  </a:lnTo>
                  <a:cubicBezTo>
                    <a:pt x="7256" y="10448"/>
                    <a:pt x="7152" y="10282"/>
                    <a:pt x="7070" y="10095"/>
                  </a:cubicBezTo>
                  <a:lnTo>
                    <a:pt x="7070" y="10095"/>
                  </a:lnTo>
                  <a:cubicBezTo>
                    <a:pt x="7256" y="10199"/>
                    <a:pt x="7339" y="10365"/>
                    <a:pt x="7422" y="10531"/>
                  </a:cubicBezTo>
                  <a:lnTo>
                    <a:pt x="7422" y="10966"/>
                  </a:lnTo>
                  <a:cubicBezTo>
                    <a:pt x="7671" y="10883"/>
                    <a:pt x="7940" y="10717"/>
                    <a:pt x="8189" y="10531"/>
                  </a:cubicBezTo>
                  <a:lnTo>
                    <a:pt x="8189" y="10448"/>
                  </a:lnTo>
                  <a:cubicBezTo>
                    <a:pt x="8189" y="10282"/>
                    <a:pt x="8106" y="10095"/>
                    <a:pt x="8106" y="9930"/>
                  </a:cubicBezTo>
                  <a:cubicBezTo>
                    <a:pt x="8106" y="9764"/>
                    <a:pt x="8023" y="9681"/>
                    <a:pt x="7940" y="9494"/>
                  </a:cubicBezTo>
                  <a:lnTo>
                    <a:pt x="7940" y="9494"/>
                  </a:lnTo>
                  <a:cubicBezTo>
                    <a:pt x="8106" y="9577"/>
                    <a:pt x="8189" y="9764"/>
                    <a:pt x="8293" y="9930"/>
                  </a:cubicBezTo>
                  <a:cubicBezTo>
                    <a:pt x="8293" y="10013"/>
                    <a:pt x="8375" y="10199"/>
                    <a:pt x="8375" y="10365"/>
                  </a:cubicBezTo>
                  <a:cubicBezTo>
                    <a:pt x="8541" y="10095"/>
                    <a:pt x="8811" y="9930"/>
                    <a:pt x="8977" y="9681"/>
                  </a:cubicBezTo>
                  <a:cubicBezTo>
                    <a:pt x="8977" y="9577"/>
                    <a:pt x="8977" y="9411"/>
                    <a:pt x="8894" y="9246"/>
                  </a:cubicBezTo>
                  <a:cubicBezTo>
                    <a:pt x="8811" y="9163"/>
                    <a:pt x="8707" y="8976"/>
                    <a:pt x="8624" y="8893"/>
                  </a:cubicBezTo>
                  <a:cubicBezTo>
                    <a:pt x="8811" y="8893"/>
                    <a:pt x="8894" y="9059"/>
                    <a:pt x="8977" y="9163"/>
                  </a:cubicBezTo>
                  <a:cubicBezTo>
                    <a:pt x="9060" y="9328"/>
                    <a:pt x="9142" y="9411"/>
                    <a:pt x="9142" y="9494"/>
                  </a:cubicBezTo>
                  <a:cubicBezTo>
                    <a:pt x="9329" y="9328"/>
                    <a:pt x="9495" y="9163"/>
                    <a:pt x="9661" y="8893"/>
                  </a:cubicBezTo>
                  <a:cubicBezTo>
                    <a:pt x="9661" y="8810"/>
                    <a:pt x="9578" y="8644"/>
                    <a:pt x="9578" y="8541"/>
                  </a:cubicBezTo>
                  <a:cubicBezTo>
                    <a:pt x="9495" y="8375"/>
                    <a:pt x="9412" y="8209"/>
                    <a:pt x="9329" y="8126"/>
                  </a:cubicBezTo>
                  <a:lnTo>
                    <a:pt x="9329" y="8126"/>
                  </a:lnTo>
                  <a:cubicBezTo>
                    <a:pt x="9495" y="8209"/>
                    <a:pt x="9578" y="8292"/>
                    <a:pt x="9661" y="8458"/>
                  </a:cubicBezTo>
                  <a:cubicBezTo>
                    <a:pt x="9744" y="8541"/>
                    <a:pt x="9847" y="8644"/>
                    <a:pt x="9847" y="8727"/>
                  </a:cubicBezTo>
                  <a:lnTo>
                    <a:pt x="10179" y="8375"/>
                  </a:lnTo>
                  <a:lnTo>
                    <a:pt x="10262" y="8292"/>
                  </a:lnTo>
                  <a:cubicBezTo>
                    <a:pt x="10262" y="8023"/>
                    <a:pt x="10262" y="7857"/>
                    <a:pt x="10179" y="7691"/>
                  </a:cubicBezTo>
                  <a:cubicBezTo>
                    <a:pt x="10179" y="7421"/>
                    <a:pt x="10096" y="7256"/>
                    <a:pt x="10013" y="6986"/>
                  </a:cubicBezTo>
                  <a:lnTo>
                    <a:pt x="10013" y="6986"/>
                  </a:lnTo>
                  <a:cubicBezTo>
                    <a:pt x="10179" y="7173"/>
                    <a:pt x="10262" y="7421"/>
                    <a:pt x="10365" y="7608"/>
                  </a:cubicBezTo>
                  <a:cubicBezTo>
                    <a:pt x="10448" y="7774"/>
                    <a:pt x="10448" y="7940"/>
                    <a:pt x="10448" y="8126"/>
                  </a:cubicBezTo>
                  <a:cubicBezTo>
                    <a:pt x="10614" y="7857"/>
                    <a:pt x="10884" y="7691"/>
                    <a:pt x="11049" y="7504"/>
                  </a:cubicBezTo>
                  <a:lnTo>
                    <a:pt x="11049" y="6986"/>
                  </a:lnTo>
                  <a:cubicBezTo>
                    <a:pt x="11049" y="6820"/>
                    <a:pt x="11049" y="6654"/>
                    <a:pt x="10967" y="6468"/>
                  </a:cubicBezTo>
                  <a:lnTo>
                    <a:pt x="10967" y="6468"/>
                  </a:lnTo>
                  <a:cubicBezTo>
                    <a:pt x="11049" y="6572"/>
                    <a:pt x="11132" y="6654"/>
                    <a:pt x="11132" y="6737"/>
                  </a:cubicBezTo>
                  <a:cubicBezTo>
                    <a:pt x="11132" y="6820"/>
                    <a:pt x="11215" y="6903"/>
                    <a:pt x="11215" y="6986"/>
                  </a:cubicBezTo>
                  <a:lnTo>
                    <a:pt x="11215" y="7338"/>
                  </a:lnTo>
                  <a:cubicBezTo>
                    <a:pt x="11298" y="7338"/>
                    <a:pt x="11298" y="7256"/>
                    <a:pt x="11402" y="7256"/>
                  </a:cubicBezTo>
                  <a:cubicBezTo>
                    <a:pt x="11568" y="7090"/>
                    <a:pt x="11734" y="6986"/>
                    <a:pt x="12003" y="6820"/>
                  </a:cubicBezTo>
                  <a:lnTo>
                    <a:pt x="12003" y="6385"/>
                  </a:lnTo>
                  <a:cubicBezTo>
                    <a:pt x="12003" y="6219"/>
                    <a:pt x="12003" y="6053"/>
                    <a:pt x="11920" y="5867"/>
                  </a:cubicBezTo>
                  <a:lnTo>
                    <a:pt x="11920" y="5867"/>
                  </a:lnTo>
                  <a:cubicBezTo>
                    <a:pt x="12086" y="6053"/>
                    <a:pt x="12169" y="6219"/>
                    <a:pt x="12169" y="6385"/>
                  </a:cubicBezTo>
                  <a:lnTo>
                    <a:pt x="12169" y="6737"/>
                  </a:lnTo>
                  <a:cubicBezTo>
                    <a:pt x="12335" y="6654"/>
                    <a:pt x="12604" y="6468"/>
                    <a:pt x="12770" y="6385"/>
                  </a:cubicBezTo>
                  <a:cubicBezTo>
                    <a:pt x="12853" y="6385"/>
                    <a:pt x="12853" y="6302"/>
                    <a:pt x="12853" y="6219"/>
                  </a:cubicBezTo>
                  <a:cubicBezTo>
                    <a:pt x="12853" y="6219"/>
                    <a:pt x="12957" y="6136"/>
                    <a:pt x="12957" y="6053"/>
                  </a:cubicBezTo>
                  <a:cubicBezTo>
                    <a:pt x="12957" y="5950"/>
                    <a:pt x="12853" y="5784"/>
                    <a:pt x="12853" y="5618"/>
                  </a:cubicBezTo>
                  <a:lnTo>
                    <a:pt x="12853" y="5618"/>
                  </a:lnTo>
                  <a:cubicBezTo>
                    <a:pt x="12957" y="5784"/>
                    <a:pt x="13039" y="5867"/>
                    <a:pt x="13039" y="6053"/>
                  </a:cubicBezTo>
                  <a:cubicBezTo>
                    <a:pt x="13122" y="6136"/>
                    <a:pt x="13122" y="6219"/>
                    <a:pt x="13039" y="6302"/>
                  </a:cubicBezTo>
                  <a:lnTo>
                    <a:pt x="13039" y="6385"/>
                  </a:lnTo>
                  <a:cubicBezTo>
                    <a:pt x="13205" y="6302"/>
                    <a:pt x="13371" y="6219"/>
                    <a:pt x="13641" y="6219"/>
                  </a:cubicBezTo>
                  <a:cubicBezTo>
                    <a:pt x="13641" y="6136"/>
                    <a:pt x="13724" y="6053"/>
                    <a:pt x="13724" y="5867"/>
                  </a:cubicBezTo>
                  <a:cubicBezTo>
                    <a:pt x="13724" y="5784"/>
                    <a:pt x="13724" y="5701"/>
                    <a:pt x="13806" y="5535"/>
                  </a:cubicBezTo>
                  <a:cubicBezTo>
                    <a:pt x="13806" y="5618"/>
                    <a:pt x="13889" y="5784"/>
                    <a:pt x="13889" y="5950"/>
                  </a:cubicBezTo>
                  <a:cubicBezTo>
                    <a:pt x="13889" y="6053"/>
                    <a:pt x="13806" y="6136"/>
                    <a:pt x="13806" y="6219"/>
                  </a:cubicBezTo>
                  <a:cubicBezTo>
                    <a:pt x="13993" y="6219"/>
                    <a:pt x="14242" y="6302"/>
                    <a:pt x="14408" y="6385"/>
                  </a:cubicBezTo>
                  <a:lnTo>
                    <a:pt x="14408" y="5701"/>
                  </a:lnTo>
                  <a:cubicBezTo>
                    <a:pt x="14408" y="5100"/>
                    <a:pt x="14325" y="4395"/>
                    <a:pt x="14159" y="3794"/>
                  </a:cubicBezTo>
                  <a:cubicBezTo>
                    <a:pt x="13806" y="2592"/>
                    <a:pt x="13205" y="1472"/>
                    <a:pt x="12335" y="602"/>
                  </a:cubicBezTo>
                  <a:cubicBezTo>
                    <a:pt x="12086" y="436"/>
                    <a:pt x="11816" y="166"/>
                    <a:pt x="115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46"/>
            <p:cNvSpPr/>
            <p:nvPr/>
          </p:nvSpPr>
          <p:spPr>
            <a:xfrm>
              <a:off x="4864575" y="2494600"/>
              <a:ext cx="276225" cy="166375"/>
            </a:xfrm>
            <a:custGeom>
              <a:avLst/>
              <a:gdLst/>
              <a:ahLst/>
              <a:cxnLst/>
              <a:rect l="l" t="t" r="r" b="b"/>
              <a:pathLst>
                <a:path w="11049" h="6655" extrusionOk="0">
                  <a:moveTo>
                    <a:pt x="10282" y="0"/>
                  </a:moveTo>
                  <a:cubicBezTo>
                    <a:pt x="10012" y="83"/>
                    <a:pt x="9846" y="83"/>
                    <a:pt x="9680" y="166"/>
                  </a:cubicBezTo>
                  <a:cubicBezTo>
                    <a:pt x="9763" y="270"/>
                    <a:pt x="9846" y="352"/>
                    <a:pt x="9846" y="352"/>
                  </a:cubicBezTo>
                  <a:cubicBezTo>
                    <a:pt x="9929" y="435"/>
                    <a:pt x="10012" y="601"/>
                    <a:pt x="10012" y="684"/>
                  </a:cubicBezTo>
                  <a:cubicBezTo>
                    <a:pt x="9846" y="518"/>
                    <a:pt x="9680" y="435"/>
                    <a:pt x="9494" y="270"/>
                  </a:cubicBezTo>
                  <a:cubicBezTo>
                    <a:pt x="9245" y="352"/>
                    <a:pt x="9079" y="518"/>
                    <a:pt x="8893" y="601"/>
                  </a:cubicBezTo>
                  <a:cubicBezTo>
                    <a:pt x="8976" y="601"/>
                    <a:pt x="8976" y="684"/>
                    <a:pt x="9079" y="684"/>
                  </a:cubicBezTo>
                  <a:cubicBezTo>
                    <a:pt x="9079" y="871"/>
                    <a:pt x="9162" y="954"/>
                    <a:pt x="9162" y="1036"/>
                  </a:cubicBezTo>
                  <a:cubicBezTo>
                    <a:pt x="9079" y="954"/>
                    <a:pt x="8976" y="871"/>
                    <a:pt x="8976" y="871"/>
                  </a:cubicBezTo>
                  <a:cubicBezTo>
                    <a:pt x="8893" y="788"/>
                    <a:pt x="8810" y="788"/>
                    <a:pt x="8810" y="788"/>
                  </a:cubicBezTo>
                  <a:cubicBezTo>
                    <a:pt x="8810" y="684"/>
                    <a:pt x="8727" y="684"/>
                    <a:pt x="8727" y="684"/>
                  </a:cubicBezTo>
                  <a:cubicBezTo>
                    <a:pt x="8561" y="871"/>
                    <a:pt x="8375" y="954"/>
                    <a:pt x="8126" y="1119"/>
                  </a:cubicBezTo>
                  <a:lnTo>
                    <a:pt x="8043" y="1202"/>
                  </a:lnTo>
                  <a:cubicBezTo>
                    <a:pt x="8126" y="1202"/>
                    <a:pt x="8209" y="1306"/>
                    <a:pt x="8292" y="1306"/>
                  </a:cubicBezTo>
                  <a:cubicBezTo>
                    <a:pt x="8375" y="1389"/>
                    <a:pt x="8457" y="1555"/>
                    <a:pt x="8561" y="1638"/>
                  </a:cubicBezTo>
                  <a:cubicBezTo>
                    <a:pt x="8457" y="1555"/>
                    <a:pt x="8292" y="1472"/>
                    <a:pt x="8209" y="1472"/>
                  </a:cubicBezTo>
                  <a:cubicBezTo>
                    <a:pt x="8126" y="1389"/>
                    <a:pt x="7939" y="1389"/>
                    <a:pt x="7856" y="1389"/>
                  </a:cubicBezTo>
                  <a:cubicBezTo>
                    <a:pt x="7608" y="1555"/>
                    <a:pt x="7421" y="1721"/>
                    <a:pt x="7255" y="1990"/>
                  </a:cubicBezTo>
                  <a:cubicBezTo>
                    <a:pt x="7338" y="1990"/>
                    <a:pt x="7421" y="1990"/>
                    <a:pt x="7525" y="2073"/>
                  </a:cubicBezTo>
                  <a:cubicBezTo>
                    <a:pt x="7608" y="2156"/>
                    <a:pt x="7773" y="2239"/>
                    <a:pt x="7856" y="2342"/>
                  </a:cubicBezTo>
                  <a:cubicBezTo>
                    <a:pt x="7690" y="2239"/>
                    <a:pt x="7608" y="2239"/>
                    <a:pt x="7421" y="2156"/>
                  </a:cubicBezTo>
                  <a:cubicBezTo>
                    <a:pt x="7338" y="2156"/>
                    <a:pt x="7172" y="2156"/>
                    <a:pt x="7089" y="2073"/>
                  </a:cubicBezTo>
                  <a:lnTo>
                    <a:pt x="7006" y="2156"/>
                  </a:lnTo>
                  <a:lnTo>
                    <a:pt x="6571" y="2591"/>
                  </a:lnTo>
                  <a:cubicBezTo>
                    <a:pt x="6654" y="2591"/>
                    <a:pt x="6737" y="2674"/>
                    <a:pt x="6820" y="2674"/>
                  </a:cubicBezTo>
                  <a:cubicBezTo>
                    <a:pt x="7006" y="2757"/>
                    <a:pt x="7089" y="2861"/>
                    <a:pt x="7172" y="3026"/>
                  </a:cubicBezTo>
                  <a:cubicBezTo>
                    <a:pt x="6903" y="2861"/>
                    <a:pt x="6654" y="2757"/>
                    <a:pt x="6488" y="2757"/>
                  </a:cubicBezTo>
                  <a:cubicBezTo>
                    <a:pt x="6302" y="2944"/>
                    <a:pt x="6136" y="3109"/>
                    <a:pt x="5970" y="3275"/>
                  </a:cubicBezTo>
                  <a:lnTo>
                    <a:pt x="6219" y="3275"/>
                  </a:lnTo>
                  <a:cubicBezTo>
                    <a:pt x="6385" y="3379"/>
                    <a:pt x="6571" y="3462"/>
                    <a:pt x="6654" y="3545"/>
                  </a:cubicBezTo>
                  <a:cubicBezTo>
                    <a:pt x="6488" y="3545"/>
                    <a:pt x="6385" y="3462"/>
                    <a:pt x="6219" y="3462"/>
                  </a:cubicBezTo>
                  <a:lnTo>
                    <a:pt x="5701" y="3462"/>
                  </a:lnTo>
                  <a:cubicBezTo>
                    <a:pt x="5535" y="3711"/>
                    <a:pt x="5265" y="3897"/>
                    <a:pt x="5016" y="4063"/>
                  </a:cubicBezTo>
                  <a:cubicBezTo>
                    <a:pt x="5182" y="4063"/>
                    <a:pt x="5265" y="4146"/>
                    <a:pt x="5348" y="4146"/>
                  </a:cubicBezTo>
                  <a:cubicBezTo>
                    <a:pt x="5535" y="4229"/>
                    <a:pt x="5701" y="4312"/>
                    <a:pt x="5783" y="4415"/>
                  </a:cubicBezTo>
                  <a:cubicBezTo>
                    <a:pt x="5452" y="4312"/>
                    <a:pt x="5182" y="4312"/>
                    <a:pt x="4934" y="4229"/>
                  </a:cubicBezTo>
                  <a:lnTo>
                    <a:pt x="4830" y="4229"/>
                  </a:lnTo>
                  <a:cubicBezTo>
                    <a:pt x="4581" y="4415"/>
                    <a:pt x="4415" y="4581"/>
                    <a:pt x="4146" y="4747"/>
                  </a:cubicBezTo>
                  <a:cubicBezTo>
                    <a:pt x="4229" y="4747"/>
                    <a:pt x="4312" y="4747"/>
                    <a:pt x="4415" y="4830"/>
                  </a:cubicBezTo>
                  <a:cubicBezTo>
                    <a:pt x="4498" y="4830"/>
                    <a:pt x="4664" y="4934"/>
                    <a:pt x="4747" y="5099"/>
                  </a:cubicBezTo>
                  <a:cubicBezTo>
                    <a:pt x="4581" y="5016"/>
                    <a:pt x="4498" y="5016"/>
                    <a:pt x="4312" y="4934"/>
                  </a:cubicBezTo>
                  <a:lnTo>
                    <a:pt x="3897" y="4934"/>
                  </a:lnTo>
                  <a:cubicBezTo>
                    <a:pt x="3711" y="5016"/>
                    <a:pt x="3462" y="5182"/>
                    <a:pt x="3192" y="5265"/>
                  </a:cubicBezTo>
                  <a:cubicBezTo>
                    <a:pt x="3192" y="5348"/>
                    <a:pt x="3275" y="5348"/>
                    <a:pt x="3379" y="5348"/>
                  </a:cubicBezTo>
                  <a:cubicBezTo>
                    <a:pt x="3545" y="5452"/>
                    <a:pt x="3628" y="5535"/>
                    <a:pt x="3711" y="5701"/>
                  </a:cubicBezTo>
                  <a:cubicBezTo>
                    <a:pt x="3545" y="5618"/>
                    <a:pt x="3462" y="5535"/>
                    <a:pt x="3275" y="5535"/>
                  </a:cubicBezTo>
                  <a:cubicBezTo>
                    <a:pt x="3192" y="5452"/>
                    <a:pt x="3026" y="5452"/>
                    <a:pt x="2861" y="5452"/>
                  </a:cubicBezTo>
                  <a:cubicBezTo>
                    <a:pt x="2591" y="5535"/>
                    <a:pt x="2239" y="5535"/>
                    <a:pt x="1907" y="5618"/>
                  </a:cubicBezTo>
                  <a:cubicBezTo>
                    <a:pt x="1990" y="5618"/>
                    <a:pt x="2073" y="5701"/>
                    <a:pt x="2073" y="5701"/>
                  </a:cubicBezTo>
                  <a:lnTo>
                    <a:pt x="2425" y="6053"/>
                  </a:lnTo>
                  <a:cubicBezTo>
                    <a:pt x="2342" y="5970"/>
                    <a:pt x="2156" y="5970"/>
                    <a:pt x="2073" y="5866"/>
                  </a:cubicBezTo>
                  <a:lnTo>
                    <a:pt x="1638" y="5618"/>
                  </a:lnTo>
                  <a:cubicBezTo>
                    <a:pt x="1486" y="5642"/>
                    <a:pt x="1327" y="5652"/>
                    <a:pt x="1165" y="5652"/>
                  </a:cubicBezTo>
                  <a:cubicBezTo>
                    <a:pt x="774" y="5652"/>
                    <a:pt x="366" y="5593"/>
                    <a:pt x="0" y="5535"/>
                  </a:cubicBezTo>
                  <a:lnTo>
                    <a:pt x="0" y="5535"/>
                  </a:lnTo>
                  <a:cubicBezTo>
                    <a:pt x="601" y="5866"/>
                    <a:pt x="1306" y="6219"/>
                    <a:pt x="1990" y="6385"/>
                  </a:cubicBezTo>
                  <a:cubicBezTo>
                    <a:pt x="2591" y="6571"/>
                    <a:pt x="3192" y="6654"/>
                    <a:pt x="3897" y="6654"/>
                  </a:cubicBezTo>
                  <a:cubicBezTo>
                    <a:pt x="4498" y="6654"/>
                    <a:pt x="5182" y="6571"/>
                    <a:pt x="5783" y="6385"/>
                  </a:cubicBezTo>
                  <a:cubicBezTo>
                    <a:pt x="7006" y="6053"/>
                    <a:pt x="8126" y="5348"/>
                    <a:pt x="8976" y="4498"/>
                  </a:cubicBezTo>
                  <a:cubicBezTo>
                    <a:pt x="9846" y="3628"/>
                    <a:pt x="10447" y="2591"/>
                    <a:pt x="10800" y="1306"/>
                  </a:cubicBezTo>
                  <a:cubicBezTo>
                    <a:pt x="10883" y="954"/>
                    <a:pt x="10966" y="518"/>
                    <a:pt x="11049" y="166"/>
                  </a:cubicBezTo>
                  <a:cubicBezTo>
                    <a:pt x="10883" y="83"/>
                    <a:pt x="10717" y="0"/>
                    <a:pt x="10530" y="0"/>
                  </a:cubicBezTo>
                  <a:cubicBezTo>
                    <a:pt x="10530" y="83"/>
                    <a:pt x="10634" y="83"/>
                    <a:pt x="10634" y="166"/>
                  </a:cubicBezTo>
                  <a:cubicBezTo>
                    <a:pt x="10717" y="270"/>
                    <a:pt x="10717" y="435"/>
                    <a:pt x="10717" y="518"/>
                  </a:cubicBezTo>
                  <a:cubicBezTo>
                    <a:pt x="10634" y="435"/>
                    <a:pt x="10530" y="352"/>
                    <a:pt x="10530" y="270"/>
                  </a:cubicBezTo>
                  <a:cubicBezTo>
                    <a:pt x="10447" y="166"/>
                    <a:pt x="10365" y="83"/>
                    <a:pt x="10282" y="83"/>
                  </a:cubicBezTo>
                  <a:lnTo>
                    <a:pt x="1028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69" name="Google Shape;969;p46"/>
          <p:cNvGrpSpPr/>
          <p:nvPr/>
        </p:nvGrpSpPr>
        <p:grpSpPr>
          <a:xfrm>
            <a:off x="5297457" y="2002049"/>
            <a:ext cx="570935" cy="571669"/>
            <a:chOff x="4743825" y="2261375"/>
            <a:chExt cx="433775" cy="434300"/>
          </a:xfrm>
        </p:grpSpPr>
        <p:sp>
          <p:nvSpPr>
            <p:cNvPr id="970" name="Google Shape;970;p46"/>
            <p:cNvSpPr/>
            <p:nvPr/>
          </p:nvSpPr>
          <p:spPr>
            <a:xfrm>
              <a:off x="4743825" y="2261375"/>
              <a:ext cx="433775" cy="434300"/>
            </a:xfrm>
            <a:custGeom>
              <a:avLst/>
              <a:gdLst/>
              <a:ahLst/>
              <a:cxnLst/>
              <a:rect l="l" t="t" r="r" b="b"/>
              <a:pathLst>
                <a:path w="17351" h="17372" extrusionOk="0">
                  <a:moveTo>
                    <a:pt x="8727" y="1"/>
                  </a:moveTo>
                  <a:cubicBezTo>
                    <a:pt x="3877" y="1"/>
                    <a:pt x="0" y="3898"/>
                    <a:pt x="0" y="8728"/>
                  </a:cubicBezTo>
                  <a:cubicBezTo>
                    <a:pt x="0" y="13475"/>
                    <a:pt x="3877" y="17372"/>
                    <a:pt x="8727" y="17372"/>
                  </a:cubicBezTo>
                  <a:cubicBezTo>
                    <a:pt x="13474" y="17372"/>
                    <a:pt x="17350" y="13475"/>
                    <a:pt x="17350" y="8728"/>
                  </a:cubicBezTo>
                  <a:cubicBezTo>
                    <a:pt x="17350" y="3898"/>
                    <a:pt x="13474" y="1"/>
                    <a:pt x="8727"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46"/>
            <p:cNvSpPr/>
            <p:nvPr/>
          </p:nvSpPr>
          <p:spPr>
            <a:xfrm>
              <a:off x="4780600" y="2300250"/>
              <a:ext cx="289200" cy="179325"/>
            </a:xfrm>
            <a:custGeom>
              <a:avLst/>
              <a:gdLst/>
              <a:ahLst/>
              <a:cxnLst/>
              <a:rect l="l" t="t" r="r" b="b"/>
              <a:pathLst>
                <a:path w="11568" h="7173" extrusionOk="0">
                  <a:moveTo>
                    <a:pt x="7256" y="1"/>
                  </a:moveTo>
                  <a:cubicBezTo>
                    <a:pt x="6551" y="1"/>
                    <a:pt x="5950" y="84"/>
                    <a:pt x="5349" y="270"/>
                  </a:cubicBezTo>
                  <a:cubicBezTo>
                    <a:pt x="4043" y="602"/>
                    <a:pt x="3007" y="1203"/>
                    <a:pt x="2157" y="2074"/>
                  </a:cubicBezTo>
                  <a:cubicBezTo>
                    <a:pt x="1286" y="2944"/>
                    <a:pt x="602" y="4064"/>
                    <a:pt x="250" y="5266"/>
                  </a:cubicBezTo>
                  <a:cubicBezTo>
                    <a:pt x="84" y="5867"/>
                    <a:pt x="1" y="6489"/>
                    <a:pt x="1" y="7173"/>
                  </a:cubicBezTo>
                  <a:cubicBezTo>
                    <a:pt x="167" y="6655"/>
                    <a:pt x="333" y="6136"/>
                    <a:pt x="602" y="5701"/>
                  </a:cubicBezTo>
                  <a:lnTo>
                    <a:pt x="602" y="5618"/>
                  </a:lnTo>
                  <a:cubicBezTo>
                    <a:pt x="685" y="5535"/>
                    <a:pt x="685" y="5452"/>
                    <a:pt x="602" y="5349"/>
                  </a:cubicBezTo>
                  <a:cubicBezTo>
                    <a:pt x="602" y="5266"/>
                    <a:pt x="519" y="5183"/>
                    <a:pt x="416" y="5100"/>
                  </a:cubicBezTo>
                  <a:cubicBezTo>
                    <a:pt x="602" y="5100"/>
                    <a:pt x="685" y="5183"/>
                    <a:pt x="768" y="5266"/>
                  </a:cubicBezTo>
                  <a:lnTo>
                    <a:pt x="768" y="5452"/>
                  </a:lnTo>
                  <a:cubicBezTo>
                    <a:pt x="934" y="5266"/>
                    <a:pt x="1037" y="5100"/>
                    <a:pt x="1203" y="4934"/>
                  </a:cubicBezTo>
                  <a:cubicBezTo>
                    <a:pt x="1203" y="4830"/>
                    <a:pt x="1120" y="4665"/>
                    <a:pt x="1120" y="4499"/>
                  </a:cubicBezTo>
                  <a:cubicBezTo>
                    <a:pt x="1120" y="4416"/>
                    <a:pt x="1037" y="4229"/>
                    <a:pt x="934" y="4146"/>
                  </a:cubicBezTo>
                  <a:lnTo>
                    <a:pt x="934" y="4146"/>
                  </a:lnTo>
                  <a:cubicBezTo>
                    <a:pt x="1120" y="4229"/>
                    <a:pt x="1203" y="4312"/>
                    <a:pt x="1286" y="4499"/>
                  </a:cubicBezTo>
                  <a:cubicBezTo>
                    <a:pt x="1286" y="4582"/>
                    <a:pt x="1286" y="4665"/>
                    <a:pt x="1369" y="4748"/>
                  </a:cubicBezTo>
                  <a:cubicBezTo>
                    <a:pt x="1452" y="4582"/>
                    <a:pt x="1639" y="4416"/>
                    <a:pt x="1804" y="4312"/>
                  </a:cubicBezTo>
                  <a:cubicBezTo>
                    <a:pt x="1887" y="4146"/>
                    <a:pt x="1887" y="4064"/>
                    <a:pt x="1887" y="3898"/>
                  </a:cubicBezTo>
                  <a:cubicBezTo>
                    <a:pt x="1887" y="3711"/>
                    <a:pt x="1804" y="3628"/>
                    <a:pt x="1721" y="3462"/>
                  </a:cubicBezTo>
                  <a:lnTo>
                    <a:pt x="1721" y="3462"/>
                  </a:lnTo>
                  <a:cubicBezTo>
                    <a:pt x="1887" y="3545"/>
                    <a:pt x="1970" y="3711"/>
                    <a:pt x="2074" y="3898"/>
                  </a:cubicBezTo>
                  <a:lnTo>
                    <a:pt x="2074" y="4146"/>
                  </a:lnTo>
                  <a:cubicBezTo>
                    <a:pt x="2240" y="4064"/>
                    <a:pt x="2406" y="3981"/>
                    <a:pt x="2675" y="3898"/>
                  </a:cubicBezTo>
                  <a:lnTo>
                    <a:pt x="2675" y="3794"/>
                  </a:lnTo>
                  <a:cubicBezTo>
                    <a:pt x="2675" y="3711"/>
                    <a:pt x="2758" y="3545"/>
                    <a:pt x="2758" y="3462"/>
                  </a:cubicBezTo>
                  <a:cubicBezTo>
                    <a:pt x="2841" y="3276"/>
                    <a:pt x="2758" y="3110"/>
                    <a:pt x="2758" y="3027"/>
                  </a:cubicBezTo>
                  <a:lnTo>
                    <a:pt x="2758" y="3027"/>
                  </a:lnTo>
                  <a:cubicBezTo>
                    <a:pt x="2841" y="3110"/>
                    <a:pt x="2924" y="3276"/>
                    <a:pt x="2924" y="3462"/>
                  </a:cubicBezTo>
                  <a:cubicBezTo>
                    <a:pt x="2924" y="3545"/>
                    <a:pt x="2924" y="3628"/>
                    <a:pt x="2841" y="3794"/>
                  </a:cubicBezTo>
                  <a:cubicBezTo>
                    <a:pt x="3110" y="3711"/>
                    <a:pt x="3359" y="3628"/>
                    <a:pt x="3629" y="3545"/>
                  </a:cubicBezTo>
                  <a:cubicBezTo>
                    <a:pt x="3711" y="3462"/>
                    <a:pt x="3711" y="3462"/>
                    <a:pt x="3711" y="3379"/>
                  </a:cubicBezTo>
                  <a:cubicBezTo>
                    <a:pt x="3794" y="3276"/>
                    <a:pt x="3794" y="3276"/>
                    <a:pt x="3794" y="3193"/>
                  </a:cubicBezTo>
                  <a:cubicBezTo>
                    <a:pt x="3877" y="3110"/>
                    <a:pt x="3877" y="2944"/>
                    <a:pt x="3794" y="2758"/>
                  </a:cubicBezTo>
                  <a:lnTo>
                    <a:pt x="3794" y="2758"/>
                  </a:lnTo>
                  <a:cubicBezTo>
                    <a:pt x="3877" y="2944"/>
                    <a:pt x="3960" y="3027"/>
                    <a:pt x="3960" y="3193"/>
                  </a:cubicBezTo>
                  <a:cubicBezTo>
                    <a:pt x="3960" y="3276"/>
                    <a:pt x="3960" y="3379"/>
                    <a:pt x="3877" y="3462"/>
                  </a:cubicBezTo>
                  <a:lnTo>
                    <a:pt x="3877" y="3545"/>
                  </a:lnTo>
                  <a:cubicBezTo>
                    <a:pt x="4147" y="3462"/>
                    <a:pt x="4395" y="3462"/>
                    <a:pt x="4665" y="3462"/>
                  </a:cubicBezTo>
                  <a:lnTo>
                    <a:pt x="4748" y="3379"/>
                  </a:lnTo>
                  <a:cubicBezTo>
                    <a:pt x="4831" y="3379"/>
                    <a:pt x="4831" y="3276"/>
                    <a:pt x="4914" y="3276"/>
                  </a:cubicBezTo>
                  <a:cubicBezTo>
                    <a:pt x="4914" y="3193"/>
                    <a:pt x="4914" y="3193"/>
                    <a:pt x="4997" y="3110"/>
                  </a:cubicBezTo>
                  <a:cubicBezTo>
                    <a:pt x="5080" y="3027"/>
                    <a:pt x="5080" y="2861"/>
                    <a:pt x="5080" y="2758"/>
                  </a:cubicBezTo>
                  <a:cubicBezTo>
                    <a:pt x="5183" y="2861"/>
                    <a:pt x="5183" y="3027"/>
                    <a:pt x="5080" y="3193"/>
                  </a:cubicBezTo>
                  <a:cubicBezTo>
                    <a:pt x="5080" y="3193"/>
                    <a:pt x="5080" y="3276"/>
                    <a:pt x="4997" y="3379"/>
                  </a:cubicBezTo>
                  <a:lnTo>
                    <a:pt x="5784" y="3379"/>
                  </a:lnTo>
                  <a:lnTo>
                    <a:pt x="5867" y="3276"/>
                  </a:lnTo>
                  <a:cubicBezTo>
                    <a:pt x="5867" y="3276"/>
                    <a:pt x="5950" y="3193"/>
                    <a:pt x="6033" y="3110"/>
                  </a:cubicBezTo>
                  <a:cubicBezTo>
                    <a:pt x="6033" y="3027"/>
                    <a:pt x="6116" y="2861"/>
                    <a:pt x="6116" y="2758"/>
                  </a:cubicBezTo>
                  <a:cubicBezTo>
                    <a:pt x="6220" y="2861"/>
                    <a:pt x="6220" y="3027"/>
                    <a:pt x="6116" y="3110"/>
                  </a:cubicBezTo>
                  <a:cubicBezTo>
                    <a:pt x="6116" y="3193"/>
                    <a:pt x="6116" y="3276"/>
                    <a:pt x="6033" y="3379"/>
                  </a:cubicBezTo>
                  <a:lnTo>
                    <a:pt x="7070" y="3379"/>
                  </a:lnTo>
                  <a:lnTo>
                    <a:pt x="7070" y="3276"/>
                  </a:lnTo>
                  <a:cubicBezTo>
                    <a:pt x="7152" y="3276"/>
                    <a:pt x="7152" y="3193"/>
                    <a:pt x="7152" y="3193"/>
                  </a:cubicBezTo>
                  <a:cubicBezTo>
                    <a:pt x="7256" y="3110"/>
                    <a:pt x="7256" y="2944"/>
                    <a:pt x="7339" y="2861"/>
                  </a:cubicBezTo>
                  <a:lnTo>
                    <a:pt x="7339" y="3193"/>
                  </a:lnTo>
                  <a:cubicBezTo>
                    <a:pt x="7339" y="3276"/>
                    <a:pt x="7256" y="3276"/>
                    <a:pt x="7256" y="3379"/>
                  </a:cubicBezTo>
                  <a:lnTo>
                    <a:pt x="8106" y="3379"/>
                  </a:lnTo>
                  <a:cubicBezTo>
                    <a:pt x="8293" y="3193"/>
                    <a:pt x="8375" y="2944"/>
                    <a:pt x="8293" y="2675"/>
                  </a:cubicBezTo>
                  <a:lnTo>
                    <a:pt x="8293" y="2675"/>
                  </a:lnTo>
                  <a:cubicBezTo>
                    <a:pt x="8375" y="2758"/>
                    <a:pt x="8375" y="2944"/>
                    <a:pt x="8375" y="3110"/>
                  </a:cubicBezTo>
                  <a:cubicBezTo>
                    <a:pt x="8375" y="3193"/>
                    <a:pt x="8293" y="3276"/>
                    <a:pt x="8293" y="3276"/>
                  </a:cubicBezTo>
                  <a:lnTo>
                    <a:pt x="8894" y="3276"/>
                  </a:lnTo>
                  <a:cubicBezTo>
                    <a:pt x="8977" y="3276"/>
                    <a:pt x="9060" y="3193"/>
                    <a:pt x="9225" y="3193"/>
                  </a:cubicBezTo>
                  <a:cubicBezTo>
                    <a:pt x="9225" y="3110"/>
                    <a:pt x="9329" y="2944"/>
                    <a:pt x="9329" y="2758"/>
                  </a:cubicBezTo>
                  <a:cubicBezTo>
                    <a:pt x="9329" y="2592"/>
                    <a:pt x="9329" y="2426"/>
                    <a:pt x="9225" y="2239"/>
                  </a:cubicBezTo>
                  <a:lnTo>
                    <a:pt x="9225" y="2239"/>
                  </a:lnTo>
                  <a:cubicBezTo>
                    <a:pt x="9412" y="2426"/>
                    <a:pt x="9495" y="2592"/>
                    <a:pt x="9495" y="2758"/>
                  </a:cubicBezTo>
                  <a:cubicBezTo>
                    <a:pt x="9495" y="2944"/>
                    <a:pt x="9495" y="3027"/>
                    <a:pt x="9412" y="3193"/>
                  </a:cubicBezTo>
                  <a:cubicBezTo>
                    <a:pt x="9661" y="3110"/>
                    <a:pt x="9930" y="3027"/>
                    <a:pt x="10179" y="2944"/>
                  </a:cubicBezTo>
                  <a:cubicBezTo>
                    <a:pt x="10262" y="2861"/>
                    <a:pt x="10262" y="2758"/>
                    <a:pt x="10262" y="2758"/>
                  </a:cubicBezTo>
                  <a:lnTo>
                    <a:pt x="10262" y="2509"/>
                  </a:lnTo>
                  <a:cubicBezTo>
                    <a:pt x="10262" y="2343"/>
                    <a:pt x="10179" y="2156"/>
                    <a:pt x="10096" y="1991"/>
                  </a:cubicBezTo>
                  <a:lnTo>
                    <a:pt x="10096" y="1991"/>
                  </a:lnTo>
                  <a:cubicBezTo>
                    <a:pt x="10262" y="2074"/>
                    <a:pt x="10365" y="2239"/>
                    <a:pt x="10448" y="2426"/>
                  </a:cubicBezTo>
                  <a:lnTo>
                    <a:pt x="10448" y="2758"/>
                  </a:lnTo>
                  <a:lnTo>
                    <a:pt x="10448" y="2861"/>
                  </a:lnTo>
                  <a:lnTo>
                    <a:pt x="10531" y="2758"/>
                  </a:lnTo>
                  <a:cubicBezTo>
                    <a:pt x="10780" y="2675"/>
                    <a:pt x="11049" y="2509"/>
                    <a:pt x="11132" y="2343"/>
                  </a:cubicBezTo>
                  <a:lnTo>
                    <a:pt x="11132" y="2239"/>
                  </a:lnTo>
                  <a:lnTo>
                    <a:pt x="11132" y="2074"/>
                  </a:lnTo>
                  <a:cubicBezTo>
                    <a:pt x="11132" y="1991"/>
                    <a:pt x="11132" y="1908"/>
                    <a:pt x="11049" y="1825"/>
                  </a:cubicBezTo>
                  <a:cubicBezTo>
                    <a:pt x="11049" y="1721"/>
                    <a:pt x="10967" y="1555"/>
                    <a:pt x="10884" y="1472"/>
                  </a:cubicBezTo>
                  <a:cubicBezTo>
                    <a:pt x="10967" y="1472"/>
                    <a:pt x="11132" y="1638"/>
                    <a:pt x="11215" y="1721"/>
                  </a:cubicBezTo>
                  <a:cubicBezTo>
                    <a:pt x="11298" y="1825"/>
                    <a:pt x="11298" y="1908"/>
                    <a:pt x="11298" y="2074"/>
                  </a:cubicBezTo>
                  <a:cubicBezTo>
                    <a:pt x="11485" y="1825"/>
                    <a:pt x="11485" y="1638"/>
                    <a:pt x="11568" y="1472"/>
                  </a:cubicBezTo>
                  <a:cubicBezTo>
                    <a:pt x="10780" y="871"/>
                    <a:pt x="10013" y="519"/>
                    <a:pt x="9142" y="270"/>
                  </a:cubicBezTo>
                  <a:cubicBezTo>
                    <a:pt x="8541" y="84"/>
                    <a:pt x="7857" y="1"/>
                    <a:pt x="725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46"/>
            <p:cNvSpPr/>
            <p:nvPr/>
          </p:nvSpPr>
          <p:spPr>
            <a:xfrm>
              <a:off x="4780600" y="2337050"/>
              <a:ext cx="360200" cy="295925"/>
            </a:xfrm>
            <a:custGeom>
              <a:avLst/>
              <a:gdLst/>
              <a:ahLst/>
              <a:cxnLst/>
              <a:rect l="l" t="t" r="r" b="b"/>
              <a:pathLst>
                <a:path w="14408" h="11837" extrusionOk="0">
                  <a:moveTo>
                    <a:pt x="11568" y="0"/>
                  </a:moveTo>
                  <a:cubicBezTo>
                    <a:pt x="11568" y="166"/>
                    <a:pt x="11485" y="436"/>
                    <a:pt x="11402" y="684"/>
                  </a:cubicBezTo>
                  <a:lnTo>
                    <a:pt x="11651" y="684"/>
                  </a:lnTo>
                  <a:cubicBezTo>
                    <a:pt x="11734" y="684"/>
                    <a:pt x="11920" y="684"/>
                    <a:pt x="12003" y="767"/>
                  </a:cubicBezTo>
                  <a:lnTo>
                    <a:pt x="11651" y="767"/>
                  </a:lnTo>
                  <a:cubicBezTo>
                    <a:pt x="11485" y="871"/>
                    <a:pt x="11402" y="871"/>
                    <a:pt x="11298" y="871"/>
                  </a:cubicBezTo>
                  <a:lnTo>
                    <a:pt x="11215" y="871"/>
                  </a:lnTo>
                  <a:cubicBezTo>
                    <a:pt x="11132" y="1120"/>
                    <a:pt x="10884" y="1286"/>
                    <a:pt x="10697" y="1472"/>
                  </a:cubicBezTo>
                  <a:lnTo>
                    <a:pt x="10780" y="1472"/>
                  </a:lnTo>
                  <a:cubicBezTo>
                    <a:pt x="10967" y="1472"/>
                    <a:pt x="11132" y="1555"/>
                    <a:pt x="11298" y="1638"/>
                  </a:cubicBezTo>
                  <a:cubicBezTo>
                    <a:pt x="11132" y="1638"/>
                    <a:pt x="10967" y="1638"/>
                    <a:pt x="10780" y="1555"/>
                  </a:cubicBezTo>
                  <a:cubicBezTo>
                    <a:pt x="10614" y="1555"/>
                    <a:pt x="10448" y="1555"/>
                    <a:pt x="10365" y="1638"/>
                  </a:cubicBezTo>
                  <a:lnTo>
                    <a:pt x="10262" y="1638"/>
                  </a:lnTo>
                  <a:cubicBezTo>
                    <a:pt x="10013" y="1721"/>
                    <a:pt x="9847" y="1804"/>
                    <a:pt x="9578" y="1907"/>
                  </a:cubicBezTo>
                  <a:cubicBezTo>
                    <a:pt x="9661" y="1907"/>
                    <a:pt x="9661" y="1907"/>
                    <a:pt x="9744" y="1990"/>
                  </a:cubicBezTo>
                  <a:cubicBezTo>
                    <a:pt x="9847" y="2073"/>
                    <a:pt x="9930" y="2156"/>
                    <a:pt x="10013" y="2322"/>
                  </a:cubicBezTo>
                  <a:cubicBezTo>
                    <a:pt x="9930" y="2239"/>
                    <a:pt x="9744" y="2156"/>
                    <a:pt x="9661" y="2073"/>
                  </a:cubicBezTo>
                  <a:cubicBezTo>
                    <a:pt x="9578" y="2073"/>
                    <a:pt x="9495" y="1990"/>
                    <a:pt x="9412" y="1990"/>
                  </a:cubicBezTo>
                  <a:lnTo>
                    <a:pt x="8894" y="1990"/>
                  </a:lnTo>
                  <a:cubicBezTo>
                    <a:pt x="8707" y="1990"/>
                    <a:pt x="8541" y="2073"/>
                    <a:pt x="8293" y="2073"/>
                  </a:cubicBezTo>
                  <a:cubicBezTo>
                    <a:pt x="8375" y="2156"/>
                    <a:pt x="8375" y="2156"/>
                    <a:pt x="8458" y="2239"/>
                  </a:cubicBezTo>
                  <a:cubicBezTo>
                    <a:pt x="8541" y="2426"/>
                    <a:pt x="8624" y="2509"/>
                    <a:pt x="8624" y="2674"/>
                  </a:cubicBezTo>
                  <a:cubicBezTo>
                    <a:pt x="8541" y="2426"/>
                    <a:pt x="8293" y="2239"/>
                    <a:pt x="8023" y="2073"/>
                  </a:cubicBezTo>
                  <a:lnTo>
                    <a:pt x="7152" y="2073"/>
                  </a:lnTo>
                  <a:cubicBezTo>
                    <a:pt x="7256" y="2156"/>
                    <a:pt x="7339" y="2239"/>
                    <a:pt x="7339" y="2322"/>
                  </a:cubicBezTo>
                  <a:cubicBezTo>
                    <a:pt x="7422" y="2509"/>
                    <a:pt x="7422" y="2674"/>
                    <a:pt x="7422" y="2840"/>
                  </a:cubicBezTo>
                  <a:cubicBezTo>
                    <a:pt x="7339" y="2509"/>
                    <a:pt x="7152" y="2322"/>
                    <a:pt x="6987" y="2073"/>
                  </a:cubicBezTo>
                  <a:lnTo>
                    <a:pt x="6033" y="2073"/>
                  </a:lnTo>
                  <a:cubicBezTo>
                    <a:pt x="6033" y="2156"/>
                    <a:pt x="6116" y="2239"/>
                    <a:pt x="6116" y="2322"/>
                  </a:cubicBezTo>
                  <a:cubicBezTo>
                    <a:pt x="6116" y="2509"/>
                    <a:pt x="6116" y="2674"/>
                    <a:pt x="6033" y="2840"/>
                  </a:cubicBezTo>
                  <a:cubicBezTo>
                    <a:pt x="5950" y="2509"/>
                    <a:pt x="5950" y="2239"/>
                    <a:pt x="5867" y="1990"/>
                  </a:cubicBezTo>
                  <a:lnTo>
                    <a:pt x="4914" y="1990"/>
                  </a:lnTo>
                  <a:cubicBezTo>
                    <a:pt x="4997" y="2156"/>
                    <a:pt x="4997" y="2239"/>
                    <a:pt x="4997" y="2426"/>
                  </a:cubicBezTo>
                  <a:cubicBezTo>
                    <a:pt x="4997" y="2592"/>
                    <a:pt x="4997" y="2674"/>
                    <a:pt x="4914" y="2840"/>
                  </a:cubicBezTo>
                  <a:lnTo>
                    <a:pt x="4914" y="2426"/>
                  </a:lnTo>
                  <a:cubicBezTo>
                    <a:pt x="4831" y="2322"/>
                    <a:pt x="4748" y="2156"/>
                    <a:pt x="4748" y="2073"/>
                  </a:cubicBezTo>
                  <a:lnTo>
                    <a:pt x="4748" y="1990"/>
                  </a:lnTo>
                  <a:cubicBezTo>
                    <a:pt x="4395" y="2073"/>
                    <a:pt x="4147" y="2073"/>
                    <a:pt x="3794" y="2156"/>
                  </a:cubicBezTo>
                  <a:cubicBezTo>
                    <a:pt x="3877" y="2239"/>
                    <a:pt x="3877" y="2426"/>
                    <a:pt x="3877" y="2509"/>
                  </a:cubicBezTo>
                  <a:cubicBezTo>
                    <a:pt x="3877" y="2674"/>
                    <a:pt x="3877" y="2840"/>
                    <a:pt x="3794" y="2944"/>
                  </a:cubicBezTo>
                  <a:cubicBezTo>
                    <a:pt x="3794" y="2840"/>
                    <a:pt x="3794" y="2674"/>
                    <a:pt x="3711" y="2592"/>
                  </a:cubicBezTo>
                  <a:cubicBezTo>
                    <a:pt x="3711" y="2426"/>
                    <a:pt x="3629" y="2322"/>
                    <a:pt x="3629" y="2156"/>
                  </a:cubicBezTo>
                  <a:cubicBezTo>
                    <a:pt x="3359" y="2239"/>
                    <a:pt x="3110" y="2322"/>
                    <a:pt x="2841" y="2426"/>
                  </a:cubicBezTo>
                  <a:cubicBezTo>
                    <a:pt x="2924" y="2509"/>
                    <a:pt x="2924" y="2592"/>
                    <a:pt x="3007" y="2757"/>
                  </a:cubicBezTo>
                  <a:lnTo>
                    <a:pt x="3007" y="3193"/>
                  </a:lnTo>
                  <a:cubicBezTo>
                    <a:pt x="2924" y="3027"/>
                    <a:pt x="2924" y="2944"/>
                    <a:pt x="2841" y="2757"/>
                  </a:cubicBezTo>
                  <a:cubicBezTo>
                    <a:pt x="2758" y="2674"/>
                    <a:pt x="2758" y="2592"/>
                    <a:pt x="2675" y="2509"/>
                  </a:cubicBezTo>
                  <a:cubicBezTo>
                    <a:pt x="2488" y="2592"/>
                    <a:pt x="2240" y="2757"/>
                    <a:pt x="2074" y="2840"/>
                  </a:cubicBezTo>
                  <a:cubicBezTo>
                    <a:pt x="2157" y="2944"/>
                    <a:pt x="2240" y="3027"/>
                    <a:pt x="2323" y="3110"/>
                  </a:cubicBezTo>
                  <a:cubicBezTo>
                    <a:pt x="2406" y="3276"/>
                    <a:pt x="2406" y="3462"/>
                    <a:pt x="2406" y="3628"/>
                  </a:cubicBezTo>
                  <a:cubicBezTo>
                    <a:pt x="2323" y="3462"/>
                    <a:pt x="2240" y="3358"/>
                    <a:pt x="2157" y="3193"/>
                  </a:cubicBezTo>
                  <a:cubicBezTo>
                    <a:pt x="2074" y="3110"/>
                    <a:pt x="1970" y="3027"/>
                    <a:pt x="1887" y="2944"/>
                  </a:cubicBezTo>
                  <a:cubicBezTo>
                    <a:pt x="1721" y="3110"/>
                    <a:pt x="1556" y="3276"/>
                    <a:pt x="1369" y="3462"/>
                  </a:cubicBezTo>
                  <a:cubicBezTo>
                    <a:pt x="1452" y="3545"/>
                    <a:pt x="1556" y="3628"/>
                    <a:pt x="1639" y="3711"/>
                  </a:cubicBezTo>
                  <a:cubicBezTo>
                    <a:pt x="1721" y="3877"/>
                    <a:pt x="1804" y="4063"/>
                    <a:pt x="1804" y="4229"/>
                  </a:cubicBezTo>
                  <a:cubicBezTo>
                    <a:pt x="1721" y="4063"/>
                    <a:pt x="1639" y="3980"/>
                    <a:pt x="1556" y="3877"/>
                  </a:cubicBezTo>
                  <a:cubicBezTo>
                    <a:pt x="1452" y="3794"/>
                    <a:pt x="1369" y="3711"/>
                    <a:pt x="1286" y="3628"/>
                  </a:cubicBezTo>
                  <a:cubicBezTo>
                    <a:pt x="1120" y="3794"/>
                    <a:pt x="934" y="3980"/>
                    <a:pt x="851" y="4146"/>
                  </a:cubicBezTo>
                  <a:cubicBezTo>
                    <a:pt x="934" y="4229"/>
                    <a:pt x="1037" y="4312"/>
                    <a:pt x="1120" y="4395"/>
                  </a:cubicBezTo>
                  <a:cubicBezTo>
                    <a:pt x="1203" y="4499"/>
                    <a:pt x="1286" y="4582"/>
                    <a:pt x="1286" y="4747"/>
                  </a:cubicBezTo>
                  <a:lnTo>
                    <a:pt x="1037" y="4499"/>
                  </a:lnTo>
                  <a:cubicBezTo>
                    <a:pt x="934" y="4395"/>
                    <a:pt x="851" y="4395"/>
                    <a:pt x="768" y="4312"/>
                  </a:cubicBezTo>
                  <a:cubicBezTo>
                    <a:pt x="602" y="4582"/>
                    <a:pt x="519" y="4830"/>
                    <a:pt x="333" y="5100"/>
                  </a:cubicBezTo>
                  <a:cubicBezTo>
                    <a:pt x="416" y="5100"/>
                    <a:pt x="519" y="5100"/>
                    <a:pt x="602" y="5183"/>
                  </a:cubicBezTo>
                  <a:cubicBezTo>
                    <a:pt x="685" y="5183"/>
                    <a:pt x="768" y="5266"/>
                    <a:pt x="851" y="5348"/>
                  </a:cubicBezTo>
                  <a:cubicBezTo>
                    <a:pt x="734" y="5290"/>
                    <a:pt x="564" y="5231"/>
                    <a:pt x="417" y="5231"/>
                  </a:cubicBezTo>
                  <a:cubicBezTo>
                    <a:pt x="356" y="5231"/>
                    <a:pt x="298" y="5241"/>
                    <a:pt x="250" y="5266"/>
                  </a:cubicBezTo>
                  <a:cubicBezTo>
                    <a:pt x="167" y="5348"/>
                    <a:pt x="84" y="5535"/>
                    <a:pt x="84" y="5701"/>
                  </a:cubicBezTo>
                  <a:lnTo>
                    <a:pt x="1" y="5701"/>
                  </a:lnTo>
                  <a:cubicBezTo>
                    <a:pt x="1" y="5784"/>
                    <a:pt x="1" y="5867"/>
                    <a:pt x="84" y="5950"/>
                  </a:cubicBezTo>
                  <a:lnTo>
                    <a:pt x="416" y="5950"/>
                  </a:lnTo>
                  <a:cubicBezTo>
                    <a:pt x="519" y="6053"/>
                    <a:pt x="602" y="6053"/>
                    <a:pt x="685" y="6136"/>
                  </a:cubicBezTo>
                  <a:cubicBezTo>
                    <a:pt x="630" y="6109"/>
                    <a:pt x="563" y="6099"/>
                    <a:pt x="492" y="6099"/>
                  </a:cubicBezTo>
                  <a:cubicBezTo>
                    <a:pt x="351" y="6099"/>
                    <a:pt x="195" y="6136"/>
                    <a:pt x="84" y="6136"/>
                  </a:cubicBezTo>
                  <a:lnTo>
                    <a:pt x="84" y="6136"/>
                  </a:lnTo>
                  <a:cubicBezTo>
                    <a:pt x="84" y="6109"/>
                    <a:pt x="84" y="6081"/>
                    <a:pt x="84" y="6053"/>
                  </a:cubicBezTo>
                  <a:lnTo>
                    <a:pt x="84" y="6136"/>
                  </a:lnTo>
                  <a:cubicBezTo>
                    <a:pt x="84" y="6136"/>
                    <a:pt x="84" y="6136"/>
                    <a:pt x="84" y="6136"/>
                  </a:cubicBezTo>
                  <a:lnTo>
                    <a:pt x="84" y="6136"/>
                  </a:lnTo>
                  <a:cubicBezTo>
                    <a:pt x="92" y="6702"/>
                    <a:pt x="171" y="7193"/>
                    <a:pt x="250" y="7608"/>
                  </a:cubicBezTo>
                  <a:cubicBezTo>
                    <a:pt x="602" y="8893"/>
                    <a:pt x="1286" y="9930"/>
                    <a:pt x="2157" y="10800"/>
                  </a:cubicBezTo>
                  <a:cubicBezTo>
                    <a:pt x="2323" y="11049"/>
                    <a:pt x="2592" y="11236"/>
                    <a:pt x="2841" y="11401"/>
                  </a:cubicBezTo>
                  <a:cubicBezTo>
                    <a:pt x="2924" y="11236"/>
                    <a:pt x="3007" y="11049"/>
                    <a:pt x="3007" y="10883"/>
                  </a:cubicBezTo>
                  <a:lnTo>
                    <a:pt x="3007" y="11484"/>
                  </a:lnTo>
                  <a:lnTo>
                    <a:pt x="2924" y="11484"/>
                  </a:lnTo>
                  <a:cubicBezTo>
                    <a:pt x="3007" y="11567"/>
                    <a:pt x="3193" y="11754"/>
                    <a:pt x="3359" y="11837"/>
                  </a:cubicBezTo>
                  <a:lnTo>
                    <a:pt x="3794" y="11837"/>
                  </a:lnTo>
                  <a:cubicBezTo>
                    <a:pt x="3877" y="11650"/>
                    <a:pt x="3960" y="11567"/>
                    <a:pt x="3960" y="11401"/>
                  </a:cubicBezTo>
                  <a:cubicBezTo>
                    <a:pt x="4043" y="11319"/>
                    <a:pt x="4043" y="11134"/>
                    <a:pt x="3962" y="10969"/>
                  </a:cubicBezTo>
                  <a:lnTo>
                    <a:pt x="3962" y="10969"/>
                  </a:lnTo>
                  <a:cubicBezTo>
                    <a:pt x="4043" y="11134"/>
                    <a:pt x="4043" y="11319"/>
                    <a:pt x="4043" y="11401"/>
                  </a:cubicBezTo>
                  <a:cubicBezTo>
                    <a:pt x="4043" y="11567"/>
                    <a:pt x="4043" y="11650"/>
                    <a:pt x="3960" y="11837"/>
                  </a:cubicBezTo>
                  <a:lnTo>
                    <a:pt x="4997" y="11837"/>
                  </a:lnTo>
                  <a:cubicBezTo>
                    <a:pt x="4997" y="11754"/>
                    <a:pt x="4997" y="11650"/>
                    <a:pt x="5080" y="11567"/>
                  </a:cubicBezTo>
                  <a:lnTo>
                    <a:pt x="5080" y="11401"/>
                  </a:lnTo>
                  <a:cubicBezTo>
                    <a:pt x="5183" y="11236"/>
                    <a:pt x="5080" y="11049"/>
                    <a:pt x="5080" y="10883"/>
                  </a:cubicBezTo>
                  <a:lnTo>
                    <a:pt x="5080" y="10883"/>
                  </a:lnTo>
                  <a:cubicBezTo>
                    <a:pt x="5183" y="10966"/>
                    <a:pt x="5266" y="11236"/>
                    <a:pt x="5266" y="11401"/>
                  </a:cubicBezTo>
                  <a:lnTo>
                    <a:pt x="5266" y="11650"/>
                  </a:lnTo>
                  <a:lnTo>
                    <a:pt x="5183" y="11754"/>
                  </a:lnTo>
                  <a:cubicBezTo>
                    <a:pt x="5515" y="11754"/>
                    <a:pt x="5867" y="11650"/>
                    <a:pt x="6116" y="11567"/>
                  </a:cubicBezTo>
                  <a:cubicBezTo>
                    <a:pt x="6220" y="11401"/>
                    <a:pt x="6220" y="11236"/>
                    <a:pt x="6220" y="11132"/>
                  </a:cubicBezTo>
                  <a:cubicBezTo>
                    <a:pt x="6220" y="10966"/>
                    <a:pt x="6220" y="10800"/>
                    <a:pt x="6116" y="10614"/>
                  </a:cubicBezTo>
                  <a:lnTo>
                    <a:pt x="6116" y="10614"/>
                  </a:lnTo>
                  <a:cubicBezTo>
                    <a:pt x="6220" y="10717"/>
                    <a:pt x="6303" y="10883"/>
                    <a:pt x="6385" y="11049"/>
                  </a:cubicBezTo>
                  <a:lnTo>
                    <a:pt x="6385" y="11401"/>
                  </a:lnTo>
                  <a:lnTo>
                    <a:pt x="6385" y="11484"/>
                  </a:lnTo>
                  <a:cubicBezTo>
                    <a:pt x="6385" y="11484"/>
                    <a:pt x="6468" y="11484"/>
                    <a:pt x="6551" y="11401"/>
                  </a:cubicBezTo>
                  <a:cubicBezTo>
                    <a:pt x="6738" y="11318"/>
                    <a:pt x="6987" y="11236"/>
                    <a:pt x="7256" y="11132"/>
                  </a:cubicBezTo>
                  <a:lnTo>
                    <a:pt x="7256" y="10614"/>
                  </a:lnTo>
                  <a:cubicBezTo>
                    <a:pt x="7256" y="10448"/>
                    <a:pt x="7152" y="10282"/>
                    <a:pt x="7070" y="10095"/>
                  </a:cubicBezTo>
                  <a:lnTo>
                    <a:pt x="7070" y="10095"/>
                  </a:lnTo>
                  <a:cubicBezTo>
                    <a:pt x="7256" y="10199"/>
                    <a:pt x="7339" y="10365"/>
                    <a:pt x="7422" y="10531"/>
                  </a:cubicBezTo>
                  <a:lnTo>
                    <a:pt x="7422" y="10966"/>
                  </a:lnTo>
                  <a:cubicBezTo>
                    <a:pt x="7671" y="10883"/>
                    <a:pt x="7940" y="10717"/>
                    <a:pt x="8189" y="10531"/>
                  </a:cubicBezTo>
                  <a:lnTo>
                    <a:pt x="8189" y="10448"/>
                  </a:lnTo>
                  <a:cubicBezTo>
                    <a:pt x="8189" y="10282"/>
                    <a:pt x="8106" y="10095"/>
                    <a:pt x="8106" y="9930"/>
                  </a:cubicBezTo>
                  <a:cubicBezTo>
                    <a:pt x="8106" y="9764"/>
                    <a:pt x="8023" y="9681"/>
                    <a:pt x="7940" y="9494"/>
                  </a:cubicBezTo>
                  <a:lnTo>
                    <a:pt x="7940" y="9494"/>
                  </a:lnTo>
                  <a:cubicBezTo>
                    <a:pt x="8106" y="9577"/>
                    <a:pt x="8189" y="9764"/>
                    <a:pt x="8293" y="9930"/>
                  </a:cubicBezTo>
                  <a:cubicBezTo>
                    <a:pt x="8293" y="10013"/>
                    <a:pt x="8375" y="10199"/>
                    <a:pt x="8375" y="10365"/>
                  </a:cubicBezTo>
                  <a:cubicBezTo>
                    <a:pt x="8541" y="10095"/>
                    <a:pt x="8811" y="9930"/>
                    <a:pt x="8977" y="9681"/>
                  </a:cubicBezTo>
                  <a:cubicBezTo>
                    <a:pt x="8977" y="9577"/>
                    <a:pt x="8977" y="9411"/>
                    <a:pt x="8894" y="9246"/>
                  </a:cubicBezTo>
                  <a:cubicBezTo>
                    <a:pt x="8811" y="9163"/>
                    <a:pt x="8707" y="8976"/>
                    <a:pt x="8624" y="8893"/>
                  </a:cubicBezTo>
                  <a:cubicBezTo>
                    <a:pt x="8811" y="8893"/>
                    <a:pt x="8894" y="9059"/>
                    <a:pt x="8977" y="9163"/>
                  </a:cubicBezTo>
                  <a:cubicBezTo>
                    <a:pt x="9060" y="9328"/>
                    <a:pt x="9142" y="9411"/>
                    <a:pt x="9142" y="9494"/>
                  </a:cubicBezTo>
                  <a:cubicBezTo>
                    <a:pt x="9329" y="9328"/>
                    <a:pt x="9495" y="9163"/>
                    <a:pt x="9661" y="8893"/>
                  </a:cubicBezTo>
                  <a:cubicBezTo>
                    <a:pt x="9661" y="8810"/>
                    <a:pt x="9578" y="8644"/>
                    <a:pt x="9578" y="8541"/>
                  </a:cubicBezTo>
                  <a:cubicBezTo>
                    <a:pt x="9495" y="8375"/>
                    <a:pt x="9412" y="8209"/>
                    <a:pt x="9329" y="8126"/>
                  </a:cubicBezTo>
                  <a:lnTo>
                    <a:pt x="9329" y="8126"/>
                  </a:lnTo>
                  <a:cubicBezTo>
                    <a:pt x="9495" y="8209"/>
                    <a:pt x="9578" y="8292"/>
                    <a:pt x="9661" y="8458"/>
                  </a:cubicBezTo>
                  <a:cubicBezTo>
                    <a:pt x="9744" y="8541"/>
                    <a:pt x="9847" y="8644"/>
                    <a:pt x="9847" y="8727"/>
                  </a:cubicBezTo>
                  <a:lnTo>
                    <a:pt x="10179" y="8375"/>
                  </a:lnTo>
                  <a:lnTo>
                    <a:pt x="10262" y="8292"/>
                  </a:lnTo>
                  <a:cubicBezTo>
                    <a:pt x="10262" y="8023"/>
                    <a:pt x="10262" y="7857"/>
                    <a:pt x="10179" y="7691"/>
                  </a:cubicBezTo>
                  <a:cubicBezTo>
                    <a:pt x="10179" y="7421"/>
                    <a:pt x="10096" y="7256"/>
                    <a:pt x="10013" y="6986"/>
                  </a:cubicBezTo>
                  <a:lnTo>
                    <a:pt x="10013" y="6986"/>
                  </a:lnTo>
                  <a:cubicBezTo>
                    <a:pt x="10179" y="7173"/>
                    <a:pt x="10262" y="7421"/>
                    <a:pt x="10365" y="7608"/>
                  </a:cubicBezTo>
                  <a:cubicBezTo>
                    <a:pt x="10448" y="7774"/>
                    <a:pt x="10448" y="7940"/>
                    <a:pt x="10448" y="8126"/>
                  </a:cubicBezTo>
                  <a:cubicBezTo>
                    <a:pt x="10614" y="7857"/>
                    <a:pt x="10884" y="7691"/>
                    <a:pt x="11049" y="7504"/>
                  </a:cubicBezTo>
                  <a:lnTo>
                    <a:pt x="11049" y="6986"/>
                  </a:lnTo>
                  <a:cubicBezTo>
                    <a:pt x="11049" y="6820"/>
                    <a:pt x="11049" y="6654"/>
                    <a:pt x="10967" y="6468"/>
                  </a:cubicBezTo>
                  <a:lnTo>
                    <a:pt x="10967" y="6468"/>
                  </a:lnTo>
                  <a:cubicBezTo>
                    <a:pt x="11049" y="6572"/>
                    <a:pt x="11132" y="6654"/>
                    <a:pt x="11132" y="6737"/>
                  </a:cubicBezTo>
                  <a:cubicBezTo>
                    <a:pt x="11132" y="6820"/>
                    <a:pt x="11215" y="6903"/>
                    <a:pt x="11215" y="6986"/>
                  </a:cubicBezTo>
                  <a:lnTo>
                    <a:pt x="11215" y="7338"/>
                  </a:lnTo>
                  <a:cubicBezTo>
                    <a:pt x="11298" y="7338"/>
                    <a:pt x="11298" y="7256"/>
                    <a:pt x="11402" y="7256"/>
                  </a:cubicBezTo>
                  <a:cubicBezTo>
                    <a:pt x="11568" y="7090"/>
                    <a:pt x="11734" y="6986"/>
                    <a:pt x="12003" y="6820"/>
                  </a:cubicBezTo>
                  <a:lnTo>
                    <a:pt x="12003" y="6385"/>
                  </a:lnTo>
                  <a:cubicBezTo>
                    <a:pt x="12003" y="6219"/>
                    <a:pt x="12003" y="6053"/>
                    <a:pt x="11920" y="5867"/>
                  </a:cubicBezTo>
                  <a:lnTo>
                    <a:pt x="11920" y="5867"/>
                  </a:lnTo>
                  <a:cubicBezTo>
                    <a:pt x="12086" y="6053"/>
                    <a:pt x="12169" y="6219"/>
                    <a:pt x="12169" y="6385"/>
                  </a:cubicBezTo>
                  <a:lnTo>
                    <a:pt x="12169" y="6737"/>
                  </a:lnTo>
                  <a:cubicBezTo>
                    <a:pt x="12335" y="6654"/>
                    <a:pt x="12604" y="6468"/>
                    <a:pt x="12770" y="6385"/>
                  </a:cubicBezTo>
                  <a:cubicBezTo>
                    <a:pt x="12853" y="6385"/>
                    <a:pt x="12853" y="6302"/>
                    <a:pt x="12853" y="6219"/>
                  </a:cubicBezTo>
                  <a:cubicBezTo>
                    <a:pt x="12853" y="6219"/>
                    <a:pt x="12957" y="6136"/>
                    <a:pt x="12957" y="6053"/>
                  </a:cubicBezTo>
                  <a:cubicBezTo>
                    <a:pt x="12957" y="5950"/>
                    <a:pt x="12853" y="5784"/>
                    <a:pt x="12853" y="5618"/>
                  </a:cubicBezTo>
                  <a:lnTo>
                    <a:pt x="12853" y="5618"/>
                  </a:lnTo>
                  <a:cubicBezTo>
                    <a:pt x="12957" y="5784"/>
                    <a:pt x="13039" y="5867"/>
                    <a:pt x="13039" y="6053"/>
                  </a:cubicBezTo>
                  <a:cubicBezTo>
                    <a:pt x="13122" y="6136"/>
                    <a:pt x="13122" y="6219"/>
                    <a:pt x="13039" y="6302"/>
                  </a:cubicBezTo>
                  <a:lnTo>
                    <a:pt x="13039" y="6385"/>
                  </a:lnTo>
                  <a:cubicBezTo>
                    <a:pt x="13205" y="6302"/>
                    <a:pt x="13371" y="6219"/>
                    <a:pt x="13641" y="6219"/>
                  </a:cubicBezTo>
                  <a:cubicBezTo>
                    <a:pt x="13641" y="6136"/>
                    <a:pt x="13724" y="6053"/>
                    <a:pt x="13724" y="5867"/>
                  </a:cubicBezTo>
                  <a:cubicBezTo>
                    <a:pt x="13724" y="5784"/>
                    <a:pt x="13724" y="5701"/>
                    <a:pt x="13806" y="5535"/>
                  </a:cubicBezTo>
                  <a:cubicBezTo>
                    <a:pt x="13806" y="5618"/>
                    <a:pt x="13889" y="5784"/>
                    <a:pt x="13889" y="5950"/>
                  </a:cubicBezTo>
                  <a:cubicBezTo>
                    <a:pt x="13889" y="6053"/>
                    <a:pt x="13806" y="6136"/>
                    <a:pt x="13806" y="6219"/>
                  </a:cubicBezTo>
                  <a:cubicBezTo>
                    <a:pt x="13993" y="6219"/>
                    <a:pt x="14242" y="6302"/>
                    <a:pt x="14408" y="6385"/>
                  </a:cubicBezTo>
                  <a:lnTo>
                    <a:pt x="14408" y="5701"/>
                  </a:lnTo>
                  <a:cubicBezTo>
                    <a:pt x="14408" y="5100"/>
                    <a:pt x="14325" y="4395"/>
                    <a:pt x="14159" y="3794"/>
                  </a:cubicBezTo>
                  <a:cubicBezTo>
                    <a:pt x="13806" y="2592"/>
                    <a:pt x="13205" y="1472"/>
                    <a:pt x="12335" y="602"/>
                  </a:cubicBezTo>
                  <a:cubicBezTo>
                    <a:pt x="12086" y="436"/>
                    <a:pt x="11816" y="166"/>
                    <a:pt x="115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46"/>
            <p:cNvSpPr/>
            <p:nvPr/>
          </p:nvSpPr>
          <p:spPr>
            <a:xfrm>
              <a:off x="4864575" y="2494600"/>
              <a:ext cx="276225" cy="166375"/>
            </a:xfrm>
            <a:custGeom>
              <a:avLst/>
              <a:gdLst/>
              <a:ahLst/>
              <a:cxnLst/>
              <a:rect l="l" t="t" r="r" b="b"/>
              <a:pathLst>
                <a:path w="11049" h="6655" extrusionOk="0">
                  <a:moveTo>
                    <a:pt x="10282" y="0"/>
                  </a:moveTo>
                  <a:cubicBezTo>
                    <a:pt x="10012" y="83"/>
                    <a:pt x="9846" y="83"/>
                    <a:pt x="9680" y="166"/>
                  </a:cubicBezTo>
                  <a:cubicBezTo>
                    <a:pt x="9763" y="270"/>
                    <a:pt x="9846" y="352"/>
                    <a:pt x="9846" y="352"/>
                  </a:cubicBezTo>
                  <a:cubicBezTo>
                    <a:pt x="9929" y="435"/>
                    <a:pt x="10012" y="601"/>
                    <a:pt x="10012" y="684"/>
                  </a:cubicBezTo>
                  <a:cubicBezTo>
                    <a:pt x="9846" y="518"/>
                    <a:pt x="9680" y="435"/>
                    <a:pt x="9494" y="270"/>
                  </a:cubicBezTo>
                  <a:cubicBezTo>
                    <a:pt x="9245" y="352"/>
                    <a:pt x="9079" y="518"/>
                    <a:pt x="8893" y="601"/>
                  </a:cubicBezTo>
                  <a:cubicBezTo>
                    <a:pt x="8976" y="601"/>
                    <a:pt x="8976" y="684"/>
                    <a:pt x="9079" y="684"/>
                  </a:cubicBezTo>
                  <a:cubicBezTo>
                    <a:pt x="9079" y="871"/>
                    <a:pt x="9162" y="954"/>
                    <a:pt x="9162" y="1036"/>
                  </a:cubicBezTo>
                  <a:cubicBezTo>
                    <a:pt x="9079" y="954"/>
                    <a:pt x="8976" y="871"/>
                    <a:pt x="8976" y="871"/>
                  </a:cubicBezTo>
                  <a:cubicBezTo>
                    <a:pt x="8893" y="788"/>
                    <a:pt x="8810" y="788"/>
                    <a:pt x="8810" y="788"/>
                  </a:cubicBezTo>
                  <a:cubicBezTo>
                    <a:pt x="8810" y="684"/>
                    <a:pt x="8727" y="684"/>
                    <a:pt x="8727" y="684"/>
                  </a:cubicBezTo>
                  <a:cubicBezTo>
                    <a:pt x="8561" y="871"/>
                    <a:pt x="8375" y="954"/>
                    <a:pt x="8126" y="1119"/>
                  </a:cubicBezTo>
                  <a:lnTo>
                    <a:pt x="8043" y="1202"/>
                  </a:lnTo>
                  <a:cubicBezTo>
                    <a:pt x="8126" y="1202"/>
                    <a:pt x="8209" y="1306"/>
                    <a:pt x="8292" y="1306"/>
                  </a:cubicBezTo>
                  <a:cubicBezTo>
                    <a:pt x="8375" y="1389"/>
                    <a:pt x="8457" y="1555"/>
                    <a:pt x="8561" y="1638"/>
                  </a:cubicBezTo>
                  <a:cubicBezTo>
                    <a:pt x="8457" y="1555"/>
                    <a:pt x="8292" y="1472"/>
                    <a:pt x="8209" y="1472"/>
                  </a:cubicBezTo>
                  <a:cubicBezTo>
                    <a:pt x="8126" y="1389"/>
                    <a:pt x="7939" y="1389"/>
                    <a:pt x="7856" y="1389"/>
                  </a:cubicBezTo>
                  <a:cubicBezTo>
                    <a:pt x="7608" y="1555"/>
                    <a:pt x="7421" y="1721"/>
                    <a:pt x="7255" y="1990"/>
                  </a:cubicBezTo>
                  <a:cubicBezTo>
                    <a:pt x="7338" y="1990"/>
                    <a:pt x="7421" y="1990"/>
                    <a:pt x="7525" y="2073"/>
                  </a:cubicBezTo>
                  <a:cubicBezTo>
                    <a:pt x="7608" y="2156"/>
                    <a:pt x="7773" y="2239"/>
                    <a:pt x="7856" y="2342"/>
                  </a:cubicBezTo>
                  <a:cubicBezTo>
                    <a:pt x="7690" y="2239"/>
                    <a:pt x="7608" y="2239"/>
                    <a:pt x="7421" y="2156"/>
                  </a:cubicBezTo>
                  <a:cubicBezTo>
                    <a:pt x="7338" y="2156"/>
                    <a:pt x="7172" y="2156"/>
                    <a:pt x="7089" y="2073"/>
                  </a:cubicBezTo>
                  <a:lnTo>
                    <a:pt x="7006" y="2156"/>
                  </a:lnTo>
                  <a:lnTo>
                    <a:pt x="6571" y="2591"/>
                  </a:lnTo>
                  <a:cubicBezTo>
                    <a:pt x="6654" y="2591"/>
                    <a:pt x="6737" y="2674"/>
                    <a:pt x="6820" y="2674"/>
                  </a:cubicBezTo>
                  <a:cubicBezTo>
                    <a:pt x="7006" y="2757"/>
                    <a:pt x="7089" y="2861"/>
                    <a:pt x="7172" y="3026"/>
                  </a:cubicBezTo>
                  <a:cubicBezTo>
                    <a:pt x="6903" y="2861"/>
                    <a:pt x="6654" y="2757"/>
                    <a:pt x="6488" y="2757"/>
                  </a:cubicBezTo>
                  <a:cubicBezTo>
                    <a:pt x="6302" y="2944"/>
                    <a:pt x="6136" y="3109"/>
                    <a:pt x="5970" y="3275"/>
                  </a:cubicBezTo>
                  <a:lnTo>
                    <a:pt x="6219" y="3275"/>
                  </a:lnTo>
                  <a:cubicBezTo>
                    <a:pt x="6385" y="3379"/>
                    <a:pt x="6571" y="3462"/>
                    <a:pt x="6654" y="3545"/>
                  </a:cubicBezTo>
                  <a:cubicBezTo>
                    <a:pt x="6488" y="3545"/>
                    <a:pt x="6385" y="3462"/>
                    <a:pt x="6219" y="3462"/>
                  </a:cubicBezTo>
                  <a:lnTo>
                    <a:pt x="5701" y="3462"/>
                  </a:lnTo>
                  <a:cubicBezTo>
                    <a:pt x="5535" y="3711"/>
                    <a:pt x="5265" y="3897"/>
                    <a:pt x="5016" y="4063"/>
                  </a:cubicBezTo>
                  <a:cubicBezTo>
                    <a:pt x="5182" y="4063"/>
                    <a:pt x="5265" y="4146"/>
                    <a:pt x="5348" y="4146"/>
                  </a:cubicBezTo>
                  <a:cubicBezTo>
                    <a:pt x="5535" y="4229"/>
                    <a:pt x="5701" y="4312"/>
                    <a:pt x="5783" y="4415"/>
                  </a:cubicBezTo>
                  <a:cubicBezTo>
                    <a:pt x="5452" y="4312"/>
                    <a:pt x="5182" y="4312"/>
                    <a:pt x="4934" y="4229"/>
                  </a:cubicBezTo>
                  <a:lnTo>
                    <a:pt x="4830" y="4229"/>
                  </a:lnTo>
                  <a:cubicBezTo>
                    <a:pt x="4581" y="4415"/>
                    <a:pt x="4415" y="4581"/>
                    <a:pt x="4146" y="4747"/>
                  </a:cubicBezTo>
                  <a:cubicBezTo>
                    <a:pt x="4229" y="4747"/>
                    <a:pt x="4312" y="4747"/>
                    <a:pt x="4415" y="4830"/>
                  </a:cubicBezTo>
                  <a:cubicBezTo>
                    <a:pt x="4498" y="4830"/>
                    <a:pt x="4664" y="4934"/>
                    <a:pt x="4747" y="5099"/>
                  </a:cubicBezTo>
                  <a:cubicBezTo>
                    <a:pt x="4581" y="5016"/>
                    <a:pt x="4498" y="5016"/>
                    <a:pt x="4312" y="4934"/>
                  </a:cubicBezTo>
                  <a:lnTo>
                    <a:pt x="3897" y="4934"/>
                  </a:lnTo>
                  <a:cubicBezTo>
                    <a:pt x="3711" y="5016"/>
                    <a:pt x="3462" y="5182"/>
                    <a:pt x="3192" y="5265"/>
                  </a:cubicBezTo>
                  <a:cubicBezTo>
                    <a:pt x="3192" y="5348"/>
                    <a:pt x="3275" y="5348"/>
                    <a:pt x="3379" y="5348"/>
                  </a:cubicBezTo>
                  <a:cubicBezTo>
                    <a:pt x="3545" y="5452"/>
                    <a:pt x="3628" y="5535"/>
                    <a:pt x="3711" y="5701"/>
                  </a:cubicBezTo>
                  <a:cubicBezTo>
                    <a:pt x="3545" y="5618"/>
                    <a:pt x="3462" y="5535"/>
                    <a:pt x="3275" y="5535"/>
                  </a:cubicBezTo>
                  <a:cubicBezTo>
                    <a:pt x="3192" y="5452"/>
                    <a:pt x="3026" y="5452"/>
                    <a:pt x="2861" y="5452"/>
                  </a:cubicBezTo>
                  <a:cubicBezTo>
                    <a:pt x="2591" y="5535"/>
                    <a:pt x="2239" y="5535"/>
                    <a:pt x="1907" y="5618"/>
                  </a:cubicBezTo>
                  <a:cubicBezTo>
                    <a:pt x="1990" y="5618"/>
                    <a:pt x="2073" y="5701"/>
                    <a:pt x="2073" y="5701"/>
                  </a:cubicBezTo>
                  <a:lnTo>
                    <a:pt x="2425" y="6053"/>
                  </a:lnTo>
                  <a:cubicBezTo>
                    <a:pt x="2342" y="5970"/>
                    <a:pt x="2156" y="5970"/>
                    <a:pt x="2073" y="5866"/>
                  </a:cubicBezTo>
                  <a:lnTo>
                    <a:pt x="1638" y="5618"/>
                  </a:lnTo>
                  <a:cubicBezTo>
                    <a:pt x="1486" y="5642"/>
                    <a:pt x="1327" y="5652"/>
                    <a:pt x="1165" y="5652"/>
                  </a:cubicBezTo>
                  <a:cubicBezTo>
                    <a:pt x="774" y="5652"/>
                    <a:pt x="366" y="5593"/>
                    <a:pt x="0" y="5535"/>
                  </a:cubicBezTo>
                  <a:lnTo>
                    <a:pt x="0" y="5535"/>
                  </a:lnTo>
                  <a:cubicBezTo>
                    <a:pt x="601" y="5866"/>
                    <a:pt x="1306" y="6219"/>
                    <a:pt x="1990" y="6385"/>
                  </a:cubicBezTo>
                  <a:cubicBezTo>
                    <a:pt x="2591" y="6571"/>
                    <a:pt x="3192" y="6654"/>
                    <a:pt x="3897" y="6654"/>
                  </a:cubicBezTo>
                  <a:cubicBezTo>
                    <a:pt x="4498" y="6654"/>
                    <a:pt x="5182" y="6571"/>
                    <a:pt x="5783" y="6385"/>
                  </a:cubicBezTo>
                  <a:cubicBezTo>
                    <a:pt x="7006" y="6053"/>
                    <a:pt x="8126" y="5348"/>
                    <a:pt x="8976" y="4498"/>
                  </a:cubicBezTo>
                  <a:cubicBezTo>
                    <a:pt x="9846" y="3628"/>
                    <a:pt x="10447" y="2591"/>
                    <a:pt x="10800" y="1306"/>
                  </a:cubicBezTo>
                  <a:cubicBezTo>
                    <a:pt x="10883" y="954"/>
                    <a:pt x="10966" y="518"/>
                    <a:pt x="11049" y="166"/>
                  </a:cubicBezTo>
                  <a:cubicBezTo>
                    <a:pt x="10883" y="83"/>
                    <a:pt x="10717" y="0"/>
                    <a:pt x="10530" y="0"/>
                  </a:cubicBezTo>
                  <a:cubicBezTo>
                    <a:pt x="10530" y="83"/>
                    <a:pt x="10634" y="83"/>
                    <a:pt x="10634" y="166"/>
                  </a:cubicBezTo>
                  <a:cubicBezTo>
                    <a:pt x="10717" y="270"/>
                    <a:pt x="10717" y="435"/>
                    <a:pt x="10717" y="518"/>
                  </a:cubicBezTo>
                  <a:cubicBezTo>
                    <a:pt x="10634" y="435"/>
                    <a:pt x="10530" y="352"/>
                    <a:pt x="10530" y="270"/>
                  </a:cubicBezTo>
                  <a:cubicBezTo>
                    <a:pt x="10447" y="166"/>
                    <a:pt x="10365" y="83"/>
                    <a:pt x="10282" y="83"/>
                  </a:cubicBezTo>
                  <a:lnTo>
                    <a:pt x="1028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4" name="Google Shape;974;p46"/>
          <p:cNvGrpSpPr/>
          <p:nvPr/>
        </p:nvGrpSpPr>
        <p:grpSpPr>
          <a:xfrm>
            <a:off x="7303157" y="2002049"/>
            <a:ext cx="570935" cy="571669"/>
            <a:chOff x="4743825" y="2261375"/>
            <a:chExt cx="433775" cy="434300"/>
          </a:xfrm>
        </p:grpSpPr>
        <p:sp>
          <p:nvSpPr>
            <p:cNvPr id="975" name="Google Shape;975;p46"/>
            <p:cNvSpPr/>
            <p:nvPr/>
          </p:nvSpPr>
          <p:spPr>
            <a:xfrm>
              <a:off x="4743825" y="2261375"/>
              <a:ext cx="433775" cy="434300"/>
            </a:xfrm>
            <a:custGeom>
              <a:avLst/>
              <a:gdLst/>
              <a:ahLst/>
              <a:cxnLst/>
              <a:rect l="l" t="t" r="r" b="b"/>
              <a:pathLst>
                <a:path w="17351" h="17372" extrusionOk="0">
                  <a:moveTo>
                    <a:pt x="8727" y="1"/>
                  </a:moveTo>
                  <a:cubicBezTo>
                    <a:pt x="3877" y="1"/>
                    <a:pt x="0" y="3898"/>
                    <a:pt x="0" y="8728"/>
                  </a:cubicBezTo>
                  <a:cubicBezTo>
                    <a:pt x="0" y="13475"/>
                    <a:pt x="3877" y="17372"/>
                    <a:pt x="8727" y="17372"/>
                  </a:cubicBezTo>
                  <a:cubicBezTo>
                    <a:pt x="13474" y="17372"/>
                    <a:pt x="17350" y="13475"/>
                    <a:pt x="17350" y="8728"/>
                  </a:cubicBezTo>
                  <a:cubicBezTo>
                    <a:pt x="17350" y="3898"/>
                    <a:pt x="13474" y="1"/>
                    <a:pt x="8727"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46"/>
            <p:cNvSpPr/>
            <p:nvPr/>
          </p:nvSpPr>
          <p:spPr>
            <a:xfrm>
              <a:off x="4780600" y="2300250"/>
              <a:ext cx="289200" cy="179325"/>
            </a:xfrm>
            <a:custGeom>
              <a:avLst/>
              <a:gdLst/>
              <a:ahLst/>
              <a:cxnLst/>
              <a:rect l="l" t="t" r="r" b="b"/>
              <a:pathLst>
                <a:path w="11568" h="7173" extrusionOk="0">
                  <a:moveTo>
                    <a:pt x="7256" y="1"/>
                  </a:moveTo>
                  <a:cubicBezTo>
                    <a:pt x="6551" y="1"/>
                    <a:pt x="5950" y="84"/>
                    <a:pt x="5349" y="270"/>
                  </a:cubicBezTo>
                  <a:cubicBezTo>
                    <a:pt x="4043" y="602"/>
                    <a:pt x="3007" y="1203"/>
                    <a:pt x="2157" y="2074"/>
                  </a:cubicBezTo>
                  <a:cubicBezTo>
                    <a:pt x="1286" y="2944"/>
                    <a:pt x="602" y="4064"/>
                    <a:pt x="250" y="5266"/>
                  </a:cubicBezTo>
                  <a:cubicBezTo>
                    <a:pt x="84" y="5867"/>
                    <a:pt x="1" y="6489"/>
                    <a:pt x="1" y="7173"/>
                  </a:cubicBezTo>
                  <a:cubicBezTo>
                    <a:pt x="167" y="6655"/>
                    <a:pt x="333" y="6136"/>
                    <a:pt x="602" y="5701"/>
                  </a:cubicBezTo>
                  <a:lnTo>
                    <a:pt x="602" y="5618"/>
                  </a:lnTo>
                  <a:cubicBezTo>
                    <a:pt x="685" y="5535"/>
                    <a:pt x="685" y="5452"/>
                    <a:pt x="602" y="5349"/>
                  </a:cubicBezTo>
                  <a:cubicBezTo>
                    <a:pt x="602" y="5266"/>
                    <a:pt x="519" y="5183"/>
                    <a:pt x="416" y="5100"/>
                  </a:cubicBezTo>
                  <a:cubicBezTo>
                    <a:pt x="602" y="5100"/>
                    <a:pt x="685" y="5183"/>
                    <a:pt x="768" y="5266"/>
                  </a:cubicBezTo>
                  <a:lnTo>
                    <a:pt x="768" y="5452"/>
                  </a:lnTo>
                  <a:cubicBezTo>
                    <a:pt x="934" y="5266"/>
                    <a:pt x="1037" y="5100"/>
                    <a:pt x="1203" y="4934"/>
                  </a:cubicBezTo>
                  <a:cubicBezTo>
                    <a:pt x="1203" y="4830"/>
                    <a:pt x="1120" y="4665"/>
                    <a:pt x="1120" y="4499"/>
                  </a:cubicBezTo>
                  <a:cubicBezTo>
                    <a:pt x="1120" y="4416"/>
                    <a:pt x="1037" y="4229"/>
                    <a:pt x="934" y="4146"/>
                  </a:cubicBezTo>
                  <a:lnTo>
                    <a:pt x="934" y="4146"/>
                  </a:lnTo>
                  <a:cubicBezTo>
                    <a:pt x="1120" y="4229"/>
                    <a:pt x="1203" y="4312"/>
                    <a:pt x="1286" y="4499"/>
                  </a:cubicBezTo>
                  <a:cubicBezTo>
                    <a:pt x="1286" y="4582"/>
                    <a:pt x="1286" y="4665"/>
                    <a:pt x="1369" y="4748"/>
                  </a:cubicBezTo>
                  <a:cubicBezTo>
                    <a:pt x="1452" y="4582"/>
                    <a:pt x="1639" y="4416"/>
                    <a:pt x="1804" y="4312"/>
                  </a:cubicBezTo>
                  <a:cubicBezTo>
                    <a:pt x="1887" y="4146"/>
                    <a:pt x="1887" y="4064"/>
                    <a:pt x="1887" y="3898"/>
                  </a:cubicBezTo>
                  <a:cubicBezTo>
                    <a:pt x="1887" y="3711"/>
                    <a:pt x="1804" y="3628"/>
                    <a:pt x="1721" y="3462"/>
                  </a:cubicBezTo>
                  <a:lnTo>
                    <a:pt x="1721" y="3462"/>
                  </a:lnTo>
                  <a:cubicBezTo>
                    <a:pt x="1887" y="3545"/>
                    <a:pt x="1970" y="3711"/>
                    <a:pt x="2074" y="3898"/>
                  </a:cubicBezTo>
                  <a:lnTo>
                    <a:pt x="2074" y="4146"/>
                  </a:lnTo>
                  <a:cubicBezTo>
                    <a:pt x="2240" y="4064"/>
                    <a:pt x="2406" y="3981"/>
                    <a:pt x="2675" y="3898"/>
                  </a:cubicBezTo>
                  <a:lnTo>
                    <a:pt x="2675" y="3794"/>
                  </a:lnTo>
                  <a:cubicBezTo>
                    <a:pt x="2675" y="3711"/>
                    <a:pt x="2758" y="3545"/>
                    <a:pt x="2758" y="3462"/>
                  </a:cubicBezTo>
                  <a:cubicBezTo>
                    <a:pt x="2841" y="3276"/>
                    <a:pt x="2758" y="3110"/>
                    <a:pt x="2758" y="3027"/>
                  </a:cubicBezTo>
                  <a:lnTo>
                    <a:pt x="2758" y="3027"/>
                  </a:lnTo>
                  <a:cubicBezTo>
                    <a:pt x="2841" y="3110"/>
                    <a:pt x="2924" y="3276"/>
                    <a:pt x="2924" y="3462"/>
                  </a:cubicBezTo>
                  <a:cubicBezTo>
                    <a:pt x="2924" y="3545"/>
                    <a:pt x="2924" y="3628"/>
                    <a:pt x="2841" y="3794"/>
                  </a:cubicBezTo>
                  <a:cubicBezTo>
                    <a:pt x="3110" y="3711"/>
                    <a:pt x="3359" y="3628"/>
                    <a:pt x="3629" y="3545"/>
                  </a:cubicBezTo>
                  <a:cubicBezTo>
                    <a:pt x="3711" y="3462"/>
                    <a:pt x="3711" y="3462"/>
                    <a:pt x="3711" y="3379"/>
                  </a:cubicBezTo>
                  <a:cubicBezTo>
                    <a:pt x="3794" y="3276"/>
                    <a:pt x="3794" y="3276"/>
                    <a:pt x="3794" y="3193"/>
                  </a:cubicBezTo>
                  <a:cubicBezTo>
                    <a:pt x="3877" y="3110"/>
                    <a:pt x="3877" y="2944"/>
                    <a:pt x="3794" y="2758"/>
                  </a:cubicBezTo>
                  <a:lnTo>
                    <a:pt x="3794" y="2758"/>
                  </a:lnTo>
                  <a:cubicBezTo>
                    <a:pt x="3877" y="2944"/>
                    <a:pt x="3960" y="3027"/>
                    <a:pt x="3960" y="3193"/>
                  </a:cubicBezTo>
                  <a:cubicBezTo>
                    <a:pt x="3960" y="3276"/>
                    <a:pt x="3960" y="3379"/>
                    <a:pt x="3877" y="3462"/>
                  </a:cubicBezTo>
                  <a:lnTo>
                    <a:pt x="3877" y="3545"/>
                  </a:lnTo>
                  <a:cubicBezTo>
                    <a:pt x="4147" y="3462"/>
                    <a:pt x="4395" y="3462"/>
                    <a:pt x="4665" y="3462"/>
                  </a:cubicBezTo>
                  <a:lnTo>
                    <a:pt x="4748" y="3379"/>
                  </a:lnTo>
                  <a:cubicBezTo>
                    <a:pt x="4831" y="3379"/>
                    <a:pt x="4831" y="3276"/>
                    <a:pt x="4914" y="3276"/>
                  </a:cubicBezTo>
                  <a:cubicBezTo>
                    <a:pt x="4914" y="3193"/>
                    <a:pt x="4914" y="3193"/>
                    <a:pt x="4997" y="3110"/>
                  </a:cubicBezTo>
                  <a:cubicBezTo>
                    <a:pt x="5080" y="3027"/>
                    <a:pt x="5080" y="2861"/>
                    <a:pt x="5080" y="2758"/>
                  </a:cubicBezTo>
                  <a:cubicBezTo>
                    <a:pt x="5183" y="2861"/>
                    <a:pt x="5183" y="3027"/>
                    <a:pt x="5080" y="3193"/>
                  </a:cubicBezTo>
                  <a:cubicBezTo>
                    <a:pt x="5080" y="3193"/>
                    <a:pt x="5080" y="3276"/>
                    <a:pt x="4997" y="3379"/>
                  </a:cubicBezTo>
                  <a:lnTo>
                    <a:pt x="5784" y="3379"/>
                  </a:lnTo>
                  <a:lnTo>
                    <a:pt x="5867" y="3276"/>
                  </a:lnTo>
                  <a:cubicBezTo>
                    <a:pt x="5867" y="3276"/>
                    <a:pt x="5950" y="3193"/>
                    <a:pt x="6033" y="3110"/>
                  </a:cubicBezTo>
                  <a:cubicBezTo>
                    <a:pt x="6033" y="3027"/>
                    <a:pt x="6116" y="2861"/>
                    <a:pt x="6116" y="2758"/>
                  </a:cubicBezTo>
                  <a:cubicBezTo>
                    <a:pt x="6220" y="2861"/>
                    <a:pt x="6220" y="3027"/>
                    <a:pt x="6116" y="3110"/>
                  </a:cubicBezTo>
                  <a:cubicBezTo>
                    <a:pt x="6116" y="3193"/>
                    <a:pt x="6116" y="3276"/>
                    <a:pt x="6033" y="3379"/>
                  </a:cubicBezTo>
                  <a:lnTo>
                    <a:pt x="7070" y="3379"/>
                  </a:lnTo>
                  <a:lnTo>
                    <a:pt x="7070" y="3276"/>
                  </a:lnTo>
                  <a:cubicBezTo>
                    <a:pt x="7152" y="3276"/>
                    <a:pt x="7152" y="3193"/>
                    <a:pt x="7152" y="3193"/>
                  </a:cubicBezTo>
                  <a:cubicBezTo>
                    <a:pt x="7256" y="3110"/>
                    <a:pt x="7256" y="2944"/>
                    <a:pt x="7339" y="2861"/>
                  </a:cubicBezTo>
                  <a:lnTo>
                    <a:pt x="7339" y="3193"/>
                  </a:lnTo>
                  <a:cubicBezTo>
                    <a:pt x="7339" y="3276"/>
                    <a:pt x="7256" y="3276"/>
                    <a:pt x="7256" y="3379"/>
                  </a:cubicBezTo>
                  <a:lnTo>
                    <a:pt x="8106" y="3379"/>
                  </a:lnTo>
                  <a:cubicBezTo>
                    <a:pt x="8293" y="3193"/>
                    <a:pt x="8375" y="2944"/>
                    <a:pt x="8293" y="2675"/>
                  </a:cubicBezTo>
                  <a:lnTo>
                    <a:pt x="8293" y="2675"/>
                  </a:lnTo>
                  <a:cubicBezTo>
                    <a:pt x="8375" y="2758"/>
                    <a:pt x="8375" y="2944"/>
                    <a:pt x="8375" y="3110"/>
                  </a:cubicBezTo>
                  <a:cubicBezTo>
                    <a:pt x="8375" y="3193"/>
                    <a:pt x="8293" y="3276"/>
                    <a:pt x="8293" y="3276"/>
                  </a:cubicBezTo>
                  <a:lnTo>
                    <a:pt x="8894" y="3276"/>
                  </a:lnTo>
                  <a:cubicBezTo>
                    <a:pt x="8977" y="3276"/>
                    <a:pt x="9060" y="3193"/>
                    <a:pt x="9225" y="3193"/>
                  </a:cubicBezTo>
                  <a:cubicBezTo>
                    <a:pt x="9225" y="3110"/>
                    <a:pt x="9329" y="2944"/>
                    <a:pt x="9329" y="2758"/>
                  </a:cubicBezTo>
                  <a:cubicBezTo>
                    <a:pt x="9329" y="2592"/>
                    <a:pt x="9329" y="2426"/>
                    <a:pt x="9225" y="2239"/>
                  </a:cubicBezTo>
                  <a:lnTo>
                    <a:pt x="9225" y="2239"/>
                  </a:lnTo>
                  <a:cubicBezTo>
                    <a:pt x="9412" y="2426"/>
                    <a:pt x="9495" y="2592"/>
                    <a:pt x="9495" y="2758"/>
                  </a:cubicBezTo>
                  <a:cubicBezTo>
                    <a:pt x="9495" y="2944"/>
                    <a:pt x="9495" y="3027"/>
                    <a:pt x="9412" y="3193"/>
                  </a:cubicBezTo>
                  <a:cubicBezTo>
                    <a:pt x="9661" y="3110"/>
                    <a:pt x="9930" y="3027"/>
                    <a:pt x="10179" y="2944"/>
                  </a:cubicBezTo>
                  <a:cubicBezTo>
                    <a:pt x="10262" y="2861"/>
                    <a:pt x="10262" y="2758"/>
                    <a:pt x="10262" y="2758"/>
                  </a:cubicBezTo>
                  <a:lnTo>
                    <a:pt x="10262" y="2509"/>
                  </a:lnTo>
                  <a:cubicBezTo>
                    <a:pt x="10262" y="2343"/>
                    <a:pt x="10179" y="2156"/>
                    <a:pt x="10096" y="1991"/>
                  </a:cubicBezTo>
                  <a:lnTo>
                    <a:pt x="10096" y="1991"/>
                  </a:lnTo>
                  <a:cubicBezTo>
                    <a:pt x="10262" y="2074"/>
                    <a:pt x="10365" y="2239"/>
                    <a:pt x="10448" y="2426"/>
                  </a:cubicBezTo>
                  <a:lnTo>
                    <a:pt x="10448" y="2758"/>
                  </a:lnTo>
                  <a:lnTo>
                    <a:pt x="10448" y="2861"/>
                  </a:lnTo>
                  <a:lnTo>
                    <a:pt x="10531" y="2758"/>
                  </a:lnTo>
                  <a:cubicBezTo>
                    <a:pt x="10780" y="2675"/>
                    <a:pt x="11049" y="2509"/>
                    <a:pt x="11132" y="2343"/>
                  </a:cubicBezTo>
                  <a:lnTo>
                    <a:pt x="11132" y="2239"/>
                  </a:lnTo>
                  <a:lnTo>
                    <a:pt x="11132" y="2074"/>
                  </a:lnTo>
                  <a:cubicBezTo>
                    <a:pt x="11132" y="1991"/>
                    <a:pt x="11132" y="1908"/>
                    <a:pt x="11049" y="1825"/>
                  </a:cubicBezTo>
                  <a:cubicBezTo>
                    <a:pt x="11049" y="1721"/>
                    <a:pt x="10967" y="1555"/>
                    <a:pt x="10884" y="1472"/>
                  </a:cubicBezTo>
                  <a:cubicBezTo>
                    <a:pt x="10967" y="1472"/>
                    <a:pt x="11132" y="1638"/>
                    <a:pt x="11215" y="1721"/>
                  </a:cubicBezTo>
                  <a:cubicBezTo>
                    <a:pt x="11298" y="1825"/>
                    <a:pt x="11298" y="1908"/>
                    <a:pt x="11298" y="2074"/>
                  </a:cubicBezTo>
                  <a:cubicBezTo>
                    <a:pt x="11485" y="1825"/>
                    <a:pt x="11485" y="1638"/>
                    <a:pt x="11568" y="1472"/>
                  </a:cubicBezTo>
                  <a:cubicBezTo>
                    <a:pt x="10780" y="871"/>
                    <a:pt x="10013" y="519"/>
                    <a:pt x="9142" y="270"/>
                  </a:cubicBezTo>
                  <a:cubicBezTo>
                    <a:pt x="8541" y="84"/>
                    <a:pt x="7857" y="1"/>
                    <a:pt x="725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977;p46"/>
            <p:cNvSpPr/>
            <p:nvPr/>
          </p:nvSpPr>
          <p:spPr>
            <a:xfrm>
              <a:off x="4780600" y="2337050"/>
              <a:ext cx="360200" cy="295925"/>
            </a:xfrm>
            <a:custGeom>
              <a:avLst/>
              <a:gdLst/>
              <a:ahLst/>
              <a:cxnLst/>
              <a:rect l="l" t="t" r="r" b="b"/>
              <a:pathLst>
                <a:path w="14408" h="11837" extrusionOk="0">
                  <a:moveTo>
                    <a:pt x="11568" y="0"/>
                  </a:moveTo>
                  <a:cubicBezTo>
                    <a:pt x="11568" y="166"/>
                    <a:pt x="11485" y="436"/>
                    <a:pt x="11402" y="684"/>
                  </a:cubicBezTo>
                  <a:lnTo>
                    <a:pt x="11651" y="684"/>
                  </a:lnTo>
                  <a:cubicBezTo>
                    <a:pt x="11734" y="684"/>
                    <a:pt x="11920" y="684"/>
                    <a:pt x="12003" y="767"/>
                  </a:cubicBezTo>
                  <a:lnTo>
                    <a:pt x="11651" y="767"/>
                  </a:lnTo>
                  <a:cubicBezTo>
                    <a:pt x="11485" y="871"/>
                    <a:pt x="11402" y="871"/>
                    <a:pt x="11298" y="871"/>
                  </a:cubicBezTo>
                  <a:lnTo>
                    <a:pt x="11215" y="871"/>
                  </a:lnTo>
                  <a:cubicBezTo>
                    <a:pt x="11132" y="1120"/>
                    <a:pt x="10884" y="1286"/>
                    <a:pt x="10697" y="1472"/>
                  </a:cubicBezTo>
                  <a:lnTo>
                    <a:pt x="10780" y="1472"/>
                  </a:lnTo>
                  <a:cubicBezTo>
                    <a:pt x="10967" y="1472"/>
                    <a:pt x="11132" y="1555"/>
                    <a:pt x="11298" y="1638"/>
                  </a:cubicBezTo>
                  <a:cubicBezTo>
                    <a:pt x="11132" y="1638"/>
                    <a:pt x="10967" y="1638"/>
                    <a:pt x="10780" y="1555"/>
                  </a:cubicBezTo>
                  <a:cubicBezTo>
                    <a:pt x="10614" y="1555"/>
                    <a:pt x="10448" y="1555"/>
                    <a:pt x="10365" y="1638"/>
                  </a:cubicBezTo>
                  <a:lnTo>
                    <a:pt x="10262" y="1638"/>
                  </a:lnTo>
                  <a:cubicBezTo>
                    <a:pt x="10013" y="1721"/>
                    <a:pt x="9847" y="1804"/>
                    <a:pt x="9578" y="1907"/>
                  </a:cubicBezTo>
                  <a:cubicBezTo>
                    <a:pt x="9661" y="1907"/>
                    <a:pt x="9661" y="1907"/>
                    <a:pt x="9744" y="1990"/>
                  </a:cubicBezTo>
                  <a:cubicBezTo>
                    <a:pt x="9847" y="2073"/>
                    <a:pt x="9930" y="2156"/>
                    <a:pt x="10013" y="2322"/>
                  </a:cubicBezTo>
                  <a:cubicBezTo>
                    <a:pt x="9930" y="2239"/>
                    <a:pt x="9744" y="2156"/>
                    <a:pt x="9661" y="2073"/>
                  </a:cubicBezTo>
                  <a:cubicBezTo>
                    <a:pt x="9578" y="2073"/>
                    <a:pt x="9495" y="1990"/>
                    <a:pt x="9412" y="1990"/>
                  </a:cubicBezTo>
                  <a:lnTo>
                    <a:pt x="8894" y="1990"/>
                  </a:lnTo>
                  <a:cubicBezTo>
                    <a:pt x="8707" y="1990"/>
                    <a:pt x="8541" y="2073"/>
                    <a:pt x="8293" y="2073"/>
                  </a:cubicBezTo>
                  <a:cubicBezTo>
                    <a:pt x="8375" y="2156"/>
                    <a:pt x="8375" y="2156"/>
                    <a:pt x="8458" y="2239"/>
                  </a:cubicBezTo>
                  <a:cubicBezTo>
                    <a:pt x="8541" y="2426"/>
                    <a:pt x="8624" y="2509"/>
                    <a:pt x="8624" y="2674"/>
                  </a:cubicBezTo>
                  <a:cubicBezTo>
                    <a:pt x="8541" y="2426"/>
                    <a:pt x="8293" y="2239"/>
                    <a:pt x="8023" y="2073"/>
                  </a:cubicBezTo>
                  <a:lnTo>
                    <a:pt x="7152" y="2073"/>
                  </a:lnTo>
                  <a:cubicBezTo>
                    <a:pt x="7256" y="2156"/>
                    <a:pt x="7339" y="2239"/>
                    <a:pt x="7339" y="2322"/>
                  </a:cubicBezTo>
                  <a:cubicBezTo>
                    <a:pt x="7422" y="2509"/>
                    <a:pt x="7422" y="2674"/>
                    <a:pt x="7422" y="2840"/>
                  </a:cubicBezTo>
                  <a:cubicBezTo>
                    <a:pt x="7339" y="2509"/>
                    <a:pt x="7152" y="2322"/>
                    <a:pt x="6987" y="2073"/>
                  </a:cubicBezTo>
                  <a:lnTo>
                    <a:pt x="6033" y="2073"/>
                  </a:lnTo>
                  <a:cubicBezTo>
                    <a:pt x="6033" y="2156"/>
                    <a:pt x="6116" y="2239"/>
                    <a:pt x="6116" y="2322"/>
                  </a:cubicBezTo>
                  <a:cubicBezTo>
                    <a:pt x="6116" y="2509"/>
                    <a:pt x="6116" y="2674"/>
                    <a:pt x="6033" y="2840"/>
                  </a:cubicBezTo>
                  <a:cubicBezTo>
                    <a:pt x="5950" y="2509"/>
                    <a:pt x="5950" y="2239"/>
                    <a:pt x="5867" y="1990"/>
                  </a:cubicBezTo>
                  <a:lnTo>
                    <a:pt x="4914" y="1990"/>
                  </a:lnTo>
                  <a:cubicBezTo>
                    <a:pt x="4997" y="2156"/>
                    <a:pt x="4997" y="2239"/>
                    <a:pt x="4997" y="2426"/>
                  </a:cubicBezTo>
                  <a:cubicBezTo>
                    <a:pt x="4997" y="2592"/>
                    <a:pt x="4997" y="2674"/>
                    <a:pt x="4914" y="2840"/>
                  </a:cubicBezTo>
                  <a:lnTo>
                    <a:pt x="4914" y="2426"/>
                  </a:lnTo>
                  <a:cubicBezTo>
                    <a:pt x="4831" y="2322"/>
                    <a:pt x="4748" y="2156"/>
                    <a:pt x="4748" y="2073"/>
                  </a:cubicBezTo>
                  <a:lnTo>
                    <a:pt x="4748" y="1990"/>
                  </a:lnTo>
                  <a:cubicBezTo>
                    <a:pt x="4395" y="2073"/>
                    <a:pt x="4147" y="2073"/>
                    <a:pt x="3794" y="2156"/>
                  </a:cubicBezTo>
                  <a:cubicBezTo>
                    <a:pt x="3877" y="2239"/>
                    <a:pt x="3877" y="2426"/>
                    <a:pt x="3877" y="2509"/>
                  </a:cubicBezTo>
                  <a:cubicBezTo>
                    <a:pt x="3877" y="2674"/>
                    <a:pt x="3877" y="2840"/>
                    <a:pt x="3794" y="2944"/>
                  </a:cubicBezTo>
                  <a:cubicBezTo>
                    <a:pt x="3794" y="2840"/>
                    <a:pt x="3794" y="2674"/>
                    <a:pt x="3711" y="2592"/>
                  </a:cubicBezTo>
                  <a:cubicBezTo>
                    <a:pt x="3711" y="2426"/>
                    <a:pt x="3629" y="2322"/>
                    <a:pt x="3629" y="2156"/>
                  </a:cubicBezTo>
                  <a:cubicBezTo>
                    <a:pt x="3359" y="2239"/>
                    <a:pt x="3110" y="2322"/>
                    <a:pt x="2841" y="2426"/>
                  </a:cubicBezTo>
                  <a:cubicBezTo>
                    <a:pt x="2924" y="2509"/>
                    <a:pt x="2924" y="2592"/>
                    <a:pt x="3007" y="2757"/>
                  </a:cubicBezTo>
                  <a:lnTo>
                    <a:pt x="3007" y="3193"/>
                  </a:lnTo>
                  <a:cubicBezTo>
                    <a:pt x="2924" y="3027"/>
                    <a:pt x="2924" y="2944"/>
                    <a:pt x="2841" y="2757"/>
                  </a:cubicBezTo>
                  <a:cubicBezTo>
                    <a:pt x="2758" y="2674"/>
                    <a:pt x="2758" y="2592"/>
                    <a:pt x="2675" y="2509"/>
                  </a:cubicBezTo>
                  <a:cubicBezTo>
                    <a:pt x="2488" y="2592"/>
                    <a:pt x="2240" y="2757"/>
                    <a:pt x="2074" y="2840"/>
                  </a:cubicBezTo>
                  <a:cubicBezTo>
                    <a:pt x="2157" y="2944"/>
                    <a:pt x="2240" y="3027"/>
                    <a:pt x="2323" y="3110"/>
                  </a:cubicBezTo>
                  <a:cubicBezTo>
                    <a:pt x="2406" y="3276"/>
                    <a:pt x="2406" y="3462"/>
                    <a:pt x="2406" y="3628"/>
                  </a:cubicBezTo>
                  <a:cubicBezTo>
                    <a:pt x="2323" y="3462"/>
                    <a:pt x="2240" y="3358"/>
                    <a:pt x="2157" y="3193"/>
                  </a:cubicBezTo>
                  <a:cubicBezTo>
                    <a:pt x="2074" y="3110"/>
                    <a:pt x="1970" y="3027"/>
                    <a:pt x="1887" y="2944"/>
                  </a:cubicBezTo>
                  <a:cubicBezTo>
                    <a:pt x="1721" y="3110"/>
                    <a:pt x="1556" y="3276"/>
                    <a:pt x="1369" y="3462"/>
                  </a:cubicBezTo>
                  <a:cubicBezTo>
                    <a:pt x="1452" y="3545"/>
                    <a:pt x="1556" y="3628"/>
                    <a:pt x="1639" y="3711"/>
                  </a:cubicBezTo>
                  <a:cubicBezTo>
                    <a:pt x="1721" y="3877"/>
                    <a:pt x="1804" y="4063"/>
                    <a:pt x="1804" y="4229"/>
                  </a:cubicBezTo>
                  <a:cubicBezTo>
                    <a:pt x="1721" y="4063"/>
                    <a:pt x="1639" y="3980"/>
                    <a:pt x="1556" y="3877"/>
                  </a:cubicBezTo>
                  <a:cubicBezTo>
                    <a:pt x="1452" y="3794"/>
                    <a:pt x="1369" y="3711"/>
                    <a:pt x="1286" y="3628"/>
                  </a:cubicBezTo>
                  <a:cubicBezTo>
                    <a:pt x="1120" y="3794"/>
                    <a:pt x="934" y="3980"/>
                    <a:pt x="851" y="4146"/>
                  </a:cubicBezTo>
                  <a:cubicBezTo>
                    <a:pt x="934" y="4229"/>
                    <a:pt x="1037" y="4312"/>
                    <a:pt x="1120" y="4395"/>
                  </a:cubicBezTo>
                  <a:cubicBezTo>
                    <a:pt x="1203" y="4499"/>
                    <a:pt x="1286" y="4582"/>
                    <a:pt x="1286" y="4747"/>
                  </a:cubicBezTo>
                  <a:lnTo>
                    <a:pt x="1037" y="4499"/>
                  </a:lnTo>
                  <a:cubicBezTo>
                    <a:pt x="934" y="4395"/>
                    <a:pt x="851" y="4395"/>
                    <a:pt x="768" y="4312"/>
                  </a:cubicBezTo>
                  <a:cubicBezTo>
                    <a:pt x="602" y="4582"/>
                    <a:pt x="519" y="4830"/>
                    <a:pt x="333" y="5100"/>
                  </a:cubicBezTo>
                  <a:cubicBezTo>
                    <a:pt x="416" y="5100"/>
                    <a:pt x="519" y="5100"/>
                    <a:pt x="602" y="5183"/>
                  </a:cubicBezTo>
                  <a:cubicBezTo>
                    <a:pt x="685" y="5183"/>
                    <a:pt x="768" y="5266"/>
                    <a:pt x="851" y="5348"/>
                  </a:cubicBezTo>
                  <a:cubicBezTo>
                    <a:pt x="734" y="5290"/>
                    <a:pt x="564" y="5231"/>
                    <a:pt x="417" y="5231"/>
                  </a:cubicBezTo>
                  <a:cubicBezTo>
                    <a:pt x="356" y="5231"/>
                    <a:pt x="298" y="5241"/>
                    <a:pt x="250" y="5266"/>
                  </a:cubicBezTo>
                  <a:cubicBezTo>
                    <a:pt x="167" y="5348"/>
                    <a:pt x="84" y="5535"/>
                    <a:pt x="84" y="5701"/>
                  </a:cubicBezTo>
                  <a:lnTo>
                    <a:pt x="1" y="5701"/>
                  </a:lnTo>
                  <a:cubicBezTo>
                    <a:pt x="1" y="5784"/>
                    <a:pt x="1" y="5867"/>
                    <a:pt x="84" y="5950"/>
                  </a:cubicBezTo>
                  <a:lnTo>
                    <a:pt x="416" y="5950"/>
                  </a:lnTo>
                  <a:cubicBezTo>
                    <a:pt x="519" y="6053"/>
                    <a:pt x="602" y="6053"/>
                    <a:pt x="685" y="6136"/>
                  </a:cubicBezTo>
                  <a:cubicBezTo>
                    <a:pt x="630" y="6109"/>
                    <a:pt x="563" y="6099"/>
                    <a:pt x="492" y="6099"/>
                  </a:cubicBezTo>
                  <a:cubicBezTo>
                    <a:pt x="351" y="6099"/>
                    <a:pt x="195" y="6136"/>
                    <a:pt x="84" y="6136"/>
                  </a:cubicBezTo>
                  <a:lnTo>
                    <a:pt x="84" y="6136"/>
                  </a:lnTo>
                  <a:cubicBezTo>
                    <a:pt x="84" y="6109"/>
                    <a:pt x="84" y="6081"/>
                    <a:pt x="84" y="6053"/>
                  </a:cubicBezTo>
                  <a:lnTo>
                    <a:pt x="84" y="6136"/>
                  </a:lnTo>
                  <a:cubicBezTo>
                    <a:pt x="84" y="6136"/>
                    <a:pt x="84" y="6136"/>
                    <a:pt x="84" y="6136"/>
                  </a:cubicBezTo>
                  <a:lnTo>
                    <a:pt x="84" y="6136"/>
                  </a:lnTo>
                  <a:cubicBezTo>
                    <a:pt x="92" y="6702"/>
                    <a:pt x="171" y="7193"/>
                    <a:pt x="250" y="7608"/>
                  </a:cubicBezTo>
                  <a:cubicBezTo>
                    <a:pt x="602" y="8893"/>
                    <a:pt x="1286" y="9930"/>
                    <a:pt x="2157" y="10800"/>
                  </a:cubicBezTo>
                  <a:cubicBezTo>
                    <a:pt x="2323" y="11049"/>
                    <a:pt x="2592" y="11236"/>
                    <a:pt x="2841" y="11401"/>
                  </a:cubicBezTo>
                  <a:cubicBezTo>
                    <a:pt x="2924" y="11236"/>
                    <a:pt x="3007" y="11049"/>
                    <a:pt x="3007" y="10883"/>
                  </a:cubicBezTo>
                  <a:lnTo>
                    <a:pt x="3007" y="11484"/>
                  </a:lnTo>
                  <a:lnTo>
                    <a:pt x="2924" y="11484"/>
                  </a:lnTo>
                  <a:cubicBezTo>
                    <a:pt x="3007" y="11567"/>
                    <a:pt x="3193" y="11754"/>
                    <a:pt x="3359" y="11837"/>
                  </a:cubicBezTo>
                  <a:lnTo>
                    <a:pt x="3794" y="11837"/>
                  </a:lnTo>
                  <a:cubicBezTo>
                    <a:pt x="3877" y="11650"/>
                    <a:pt x="3960" y="11567"/>
                    <a:pt x="3960" y="11401"/>
                  </a:cubicBezTo>
                  <a:cubicBezTo>
                    <a:pt x="4043" y="11319"/>
                    <a:pt x="4043" y="11134"/>
                    <a:pt x="3962" y="10969"/>
                  </a:cubicBezTo>
                  <a:lnTo>
                    <a:pt x="3962" y="10969"/>
                  </a:lnTo>
                  <a:cubicBezTo>
                    <a:pt x="4043" y="11134"/>
                    <a:pt x="4043" y="11319"/>
                    <a:pt x="4043" y="11401"/>
                  </a:cubicBezTo>
                  <a:cubicBezTo>
                    <a:pt x="4043" y="11567"/>
                    <a:pt x="4043" y="11650"/>
                    <a:pt x="3960" y="11837"/>
                  </a:cubicBezTo>
                  <a:lnTo>
                    <a:pt x="4997" y="11837"/>
                  </a:lnTo>
                  <a:cubicBezTo>
                    <a:pt x="4997" y="11754"/>
                    <a:pt x="4997" y="11650"/>
                    <a:pt x="5080" y="11567"/>
                  </a:cubicBezTo>
                  <a:lnTo>
                    <a:pt x="5080" y="11401"/>
                  </a:lnTo>
                  <a:cubicBezTo>
                    <a:pt x="5183" y="11236"/>
                    <a:pt x="5080" y="11049"/>
                    <a:pt x="5080" y="10883"/>
                  </a:cubicBezTo>
                  <a:lnTo>
                    <a:pt x="5080" y="10883"/>
                  </a:lnTo>
                  <a:cubicBezTo>
                    <a:pt x="5183" y="10966"/>
                    <a:pt x="5266" y="11236"/>
                    <a:pt x="5266" y="11401"/>
                  </a:cubicBezTo>
                  <a:lnTo>
                    <a:pt x="5266" y="11650"/>
                  </a:lnTo>
                  <a:lnTo>
                    <a:pt x="5183" y="11754"/>
                  </a:lnTo>
                  <a:cubicBezTo>
                    <a:pt x="5515" y="11754"/>
                    <a:pt x="5867" y="11650"/>
                    <a:pt x="6116" y="11567"/>
                  </a:cubicBezTo>
                  <a:cubicBezTo>
                    <a:pt x="6220" y="11401"/>
                    <a:pt x="6220" y="11236"/>
                    <a:pt x="6220" y="11132"/>
                  </a:cubicBezTo>
                  <a:cubicBezTo>
                    <a:pt x="6220" y="10966"/>
                    <a:pt x="6220" y="10800"/>
                    <a:pt x="6116" y="10614"/>
                  </a:cubicBezTo>
                  <a:lnTo>
                    <a:pt x="6116" y="10614"/>
                  </a:lnTo>
                  <a:cubicBezTo>
                    <a:pt x="6220" y="10717"/>
                    <a:pt x="6303" y="10883"/>
                    <a:pt x="6385" y="11049"/>
                  </a:cubicBezTo>
                  <a:lnTo>
                    <a:pt x="6385" y="11401"/>
                  </a:lnTo>
                  <a:lnTo>
                    <a:pt x="6385" y="11484"/>
                  </a:lnTo>
                  <a:cubicBezTo>
                    <a:pt x="6385" y="11484"/>
                    <a:pt x="6468" y="11484"/>
                    <a:pt x="6551" y="11401"/>
                  </a:cubicBezTo>
                  <a:cubicBezTo>
                    <a:pt x="6738" y="11318"/>
                    <a:pt x="6987" y="11236"/>
                    <a:pt x="7256" y="11132"/>
                  </a:cubicBezTo>
                  <a:lnTo>
                    <a:pt x="7256" y="10614"/>
                  </a:lnTo>
                  <a:cubicBezTo>
                    <a:pt x="7256" y="10448"/>
                    <a:pt x="7152" y="10282"/>
                    <a:pt x="7070" y="10095"/>
                  </a:cubicBezTo>
                  <a:lnTo>
                    <a:pt x="7070" y="10095"/>
                  </a:lnTo>
                  <a:cubicBezTo>
                    <a:pt x="7256" y="10199"/>
                    <a:pt x="7339" y="10365"/>
                    <a:pt x="7422" y="10531"/>
                  </a:cubicBezTo>
                  <a:lnTo>
                    <a:pt x="7422" y="10966"/>
                  </a:lnTo>
                  <a:cubicBezTo>
                    <a:pt x="7671" y="10883"/>
                    <a:pt x="7940" y="10717"/>
                    <a:pt x="8189" y="10531"/>
                  </a:cubicBezTo>
                  <a:lnTo>
                    <a:pt x="8189" y="10448"/>
                  </a:lnTo>
                  <a:cubicBezTo>
                    <a:pt x="8189" y="10282"/>
                    <a:pt x="8106" y="10095"/>
                    <a:pt x="8106" y="9930"/>
                  </a:cubicBezTo>
                  <a:cubicBezTo>
                    <a:pt x="8106" y="9764"/>
                    <a:pt x="8023" y="9681"/>
                    <a:pt x="7940" y="9494"/>
                  </a:cubicBezTo>
                  <a:lnTo>
                    <a:pt x="7940" y="9494"/>
                  </a:lnTo>
                  <a:cubicBezTo>
                    <a:pt x="8106" y="9577"/>
                    <a:pt x="8189" y="9764"/>
                    <a:pt x="8293" y="9930"/>
                  </a:cubicBezTo>
                  <a:cubicBezTo>
                    <a:pt x="8293" y="10013"/>
                    <a:pt x="8375" y="10199"/>
                    <a:pt x="8375" y="10365"/>
                  </a:cubicBezTo>
                  <a:cubicBezTo>
                    <a:pt x="8541" y="10095"/>
                    <a:pt x="8811" y="9930"/>
                    <a:pt x="8977" y="9681"/>
                  </a:cubicBezTo>
                  <a:cubicBezTo>
                    <a:pt x="8977" y="9577"/>
                    <a:pt x="8977" y="9411"/>
                    <a:pt x="8894" y="9246"/>
                  </a:cubicBezTo>
                  <a:cubicBezTo>
                    <a:pt x="8811" y="9163"/>
                    <a:pt x="8707" y="8976"/>
                    <a:pt x="8624" y="8893"/>
                  </a:cubicBezTo>
                  <a:cubicBezTo>
                    <a:pt x="8811" y="8893"/>
                    <a:pt x="8894" y="9059"/>
                    <a:pt x="8977" y="9163"/>
                  </a:cubicBezTo>
                  <a:cubicBezTo>
                    <a:pt x="9060" y="9328"/>
                    <a:pt x="9142" y="9411"/>
                    <a:pt x="9142" y="9494"/>
                  </a:cubicBezTo>
                  <a:cubicBezTo>
                    <a:pt x="9329" y="9328"/>
                    <a:pt x="9495" y="9163"/>
                    <a:pt x="9661" y="8893"/>
                  </a:cubicBezTo>
                  <a:cubicBezTo>
                    <a:pt x="9661" y="8810"/>
                    <a:pt x="9578" y="8644"/>
                    <a:pt x="9578" y="8541"/>
                  </a:cubicBezTo>
                  <a:cubicBezTo>
                    <a:pt x="9495" y="8375"/>
                    <a:pt x="9412" y="8209"/>
                    <a:pt x="9329" y="8126"/>
                  </a:cubicBezTo>
                  <a:lnTo>
                    <a:pt x="9329" y="8126"/>
                  </a:lnTo>
                  <a:cubicBezTo>
                    <a:pt x="9495" y="8209"/>
                    <a:pt x="9578" y="8292"/>
                    <a:pt x="9661" y="8458"/>
                  </a:cubicBezTo>
                  <a:cubicBezTo>
                    <a:pt x="9744" y="8541"/>
                    <a:pt x="9847" y="8644"/>
                    <a:pt x="9847" y="8727"/>
                  </a:cubicBezTo>
                  <a:lnTo>
                    <a:pt x="10179" y="8375"/>
                  </a:lnTo>
                  <a:lnTo>
                    <a:pt x="10262" y="8292"/>
                  </a:lnTo>
                  <a:cubicBezTo>
                    <a:pt x="10262" y="8023"/>
                    <a:pt x="10262" y="7857"/>
                    <a:pt x="10179" y="7691"/>
                  </a:cubicBezTo>
                  <a:cubicBezTo>
                    <a:pt x="10179" y="7421"/>
                    <a:pt x="10096" y="7256"/>
                    <a:pt x="10013" y="6986"/>
                  </a:cubicBezTo>
                  <a:lnTo>
                    <a:pt x="10013" y="6986"/>
                  </a:lnTo>
                  <a:cubicBezTo>
                    <a:pt x="10179" y="7173"/>
                    <a:pt x="10262" y="7421"/>
                    <a:pt x="10365" y="7608"/>
                  </a:cubicBezTo>
                  <a:cubicBezTo>
                    <a:pt x="10448" y="7774"/>
                    <a:pt x="10448" y="7940"/>
                    <a:pt x="10448" y="8126"/>
                  </a:cubicBezTo>
                  <a:cubicBezTo>
                    <a:pt x="10614" y="7857"/>
                    <a:pt x="10884" y="7691"/>
                    <a:pt x="11049" y="7504"/>
                  </a:cubicBezTo>
                  <a:lnTo>
                    <a:pt x="11049" y="6986"/>
                  </a:lnTo>
                  <a:cubicBezTo>
                    <a:pt x="11049" y="6820"/>
                    <a:pt x="11049" y="6654"/>
                    <a:pt x="10967" y="6468"/>
                  </a:cubicBezTo>
                  <a:lnTo>
                    <a:pt x="10967" y="6468"/>
                  </a:lnTo>
                  <a:cubicBezTo>
                    <a:pt x="11049" y="6572"/>
                    <a:pt x="11132" y="6654"/>
                    <a:pt x="11132" y="6737"/>
                  </a:cubicBezTo>
                  <a:cubicBezTo>
                    <a:pt x="11132" y="6820"/>
                    <a:pt x="11215" y="6903"/>
                    <a:pt x="11215" y="6986"/>
                  </a:cubicBezTo>
                  <a:lnTo>
                    <a:pt x="11215" y="7338"/>
                  </a:lnTo>
                  <a:cubicBezTo>
                    <a:pt x="11298" y="7338"/>
                    <a:pt x="11298" y="7256"/>
                    <a:pt x="11402" y="7256"/>
                  </a:cubicBezTo>
                  <a:cubicBezTo>
                    <a:pt x="11568" y="7090"/>
                    <a:pt x="11734" y="6986"/>
                    <a:pt x="12003" y="6820"/>
                  </a:cubicBezTo>
                  <a:lnTo>
                    <a:pt x="12003" y="6385"/>
                  </a:lnTo>
                  <a:cubicBezTo>
                    <a:pt x="12003" y="6219"/>
                    <a:pt x="12003" y="6053"/>
                    <a:pt x="11920" y="5867"/>
                  </a:cubicBezTo>
                  <a:lnTo>
                    <a:pt x="11920" y="5867"/>
                  </a:lnTo>
                  <a:cubicBezTo>
                    <a:pt x="12086" y="6053"/>
                    <a:pt x="12169" y="6219"/>
                    <a:pt x="12169" y="6385"/>
                  </a:cubicBezTo>
                  <a:lnTo>
                    <a:pt x="12169" y="6737"/>
                  </a:lnTo>
                  <a:cubicBezTo>
                    <a:pt x="12335" y="6654"/>
                    <a:pt x="12604" y="6468"/>
                    <a:pt x="12770" y="6385"/>
                  </a:cubicBezTo>
                  <a:cubicBezTo>
                    <a:pt x="12853" y="6385"/>
                    <a:pt x="12853" y="6302"/>
                    <a:pt x="12853" y="6219"/>
                  </a:cubicBezTo>
                  <a:cubicBezTo>
                    <a:pt x="12853" y="6219"/>
                    <a:pt x="12957" y="6136"/>
                    <a:pt x="12957" y="6053"/>
                  </a:cubicBezTo>
                  <a:cubicBezTo>
                    <a:pt x="12957" y="5950"/>
                    <a:pt x="12853" y="5784"/>
                    <a:pt x="12853" y="5618"/>
                  </a:cubicBezTo>
                  <a:lnTo>
                    <a:pt x="12853" y="5618"/>
                  </a:lnTo>
                  <a:cubicBezTo>
                    <a:pt x="12957" y="5784"/>
                    <a:pt x="13039" y="5867"/>
                    <a:pt x="13039" y="6053"/>
                  </a:cubicBezTo>
                  <a:cubicBezTo>
                    <a:pt x="13122" y="6136"/>
                    <a:pt x="13122" y="6219"/>
                    <a:pt x="13039" y="6302"/>
                  </a:cubicBezTo>
                  <a:lnTo>
                    <a:pt x="13039" y="6385"/>
                  </a:lnTo>
                  <a:cubicBezTo>
                    <a:pt x="13205" y="6302"/>
                    <a:pt x="13371" y="6219"/>
                    <a:pt x="13641" y="6219"/>
                  </a:cubicBezTo>
                  <a:cubicBezTo>
                    <a:pt x="13641" y="6136"/>
                    <a:pt x="13724" y="6053"/>
                    <a:pt x="13724" y="5867"/>
                  </a:cubicBezTo>
                  <a:cubicBezTo>
                    <a:pt x="13724" y="5784"/>
                    <a:pt x="13724" y="5701"/>
                    <a:pt x="13806" y="5535"/>
                  </a:cubicBezTo>
                  <a:cubicBezTo>
                    <a:pt x="13806" y="5618"/>
                    <a:pt x="13889" y="5784"/>
                    <a:pt x="13889" y="5950"/>
                  </a:cubicBezTo>
                  <a:cubicBezTo>
                    <a:pt x="13889" y="6053"/>
                    <a:pt x="13806" y="6136"/>
                    <a:pt x="13806" y="6219"/>
                  </a:cubicBezTo>
                  <a:cubicBezTo>
                    <a:pt x="13993" y="6219"/>
                    <a:pt x="14242" y="6302"/>
                    <a:pt x="14408" y="6385"/>
                  </a:cubicBezTo>
                  <a:lnTo>
                    <a:pt x="14408" y="5701"/>
                  </a:lnTo>
                  <a:cubicBezTo>
                    <a:pt x="14408" y="5100"/>
                    <a:pt x="14325" y="4395"/>
                    <a:pt x="14159" y="3794"/>
                  </a:cubicBezTo>
                  <a:cubicBezTo>
                    <a:pt x="13806" y="2592"/>
                    <a:pt x="13205" y="1472"/>
                    <a:pt x="12335" y="602"/>
                  </a:cubicBezTo>
                  <a:cubicBezTo>
                    <a:pt x="12086" y="436"/>
                    <a:pt x="11816" y="166"/>
                    <a:pt x="115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46"/>
            <p:cNvSpPr/>
            <p:nvPr/>
          </p:nvSpPr>
          <p:spPr>
            <a:xfrm>
              <a:off x="4864575" y="2494600"/>
              <a:ext cx="276225" cy="166375"/>
            </a:xfrm>
            <a:custGeom>
              <a:avLst/>
              <a:gdLst/>
              <a:ahLst/>
              <a:cxnLst/>
              <a:rect l="l" t="t" r="r" b="b"/>
              <a:pathLst>
                <a:path w="11049" h="6655" extrusionOk="0">
                  <a:moveTo>
                    <a:pt x="10282" y="0"/>
                  </a:moveTo>
                  <a:cubicBezTo>
                    <a:pt x="10012" y="83"/>
                    <a:pt x="9846" y="83"/>
                    <a:pt x="9680" y="166"/>
                  </a:cubicBezTo>
                  <a:cubicBezTo>
                    <a:pt x="9763" y="270"/>
                    <a:pt x="9846" y="352"/>
                    <a:pt x="9846" y="352"/>
                  </a:cubicBezTo>
                  <a:cubicBezTo>
                    <a:pt x="9929" y="435"/>
                    <a:pt x="10012" y="601"/>
                    <a:pt x="10012" y="684"/>
                  </a:cubicBezTo>
                  <a:cubicBezTo>
                    <a:pt x="9846" y="518"/>
                    <a:pt x="9680" y="435"/>
                    <a:pt x="9494" y="270"/>
                  </a:cubicBezTo>
                  <a:cubicBezTo>
                    <a:pt x="9245" y="352"/>
                    <a:pt x="9079" y="518"/>
                    <a:pt x="8893" y="601"/>
                  </a:cubicBezTo>
                  <a:cubicBezTo>
                    <a:pt x="8976" y="601"/>
                    <a:pt x="8976" y="684"/>
                    <a:pt x="9079" y="684"/>
                  </a:cubicBezTo>
                  <a:cubicBezTo>
                    <a:pt x="9079" y="871"/>
                    <a:pt x="9162" y="954"/>
                    <a:pt x="9162" y="1036"/>
                  </a:cubicBezTo>
                  <a:cubicBezTo>
                    <a:pt x="9079" y="954"/>
                    <a:pt x="8976" y="871"/>
                    <a:pt x="8976" y="871"/>
                  </a:cubicBezTo>
                  <a:cubicBezTo>
                    <a:pt x="8893" y="788"/>
                    <a:pt x="8810" y="788"/>
                    <a:pt x="8810" y="788"/>
                  </a:cubicBezTo>
                  <a:cubicBezTo>
                    <a:pt x="8810" y="684"/>
                    <a:pt x="8727" y="684"/>
                    <a:pt x="8727" y="684"/>
                  </a:cubicBezTo>
                  <a:cubicBezTo>
                    <a:pt x="8561" y="871"/>
                    <a:pt x="8375" y="954"/>
                    <a:pt x="8126" y="1119"/>
                  </a:cubicBezTo>
                  <a:lnTo>
                    <a:pt x="8043" y="1202"/>
                  </a:lnTo>
                  <a:cubicBezTo>
                    <a:pt x="8126" y="1202"/>
                    <a:pt x="8209" y="1306"/>
                    <a:pt x="8292" y="1306"/>
                  </a:cubicBezTo>
                  <a:cubicBezTo>
                    <a:pt x="8375" y="1389"/>
                    <a:pt x="8457" y="1555"/>
                    <a:pt x="8561" y="1638"/>
                  </a:cubicBezTo>
                  <a:cubicBezTo>
                    <a:pt x="8457" y="1555"/>
                    <a:pt x="8292" y="1472"/>
                    <a:pt x="8209" y="1472"/>
                  </a:cubicBezTo>
                  <a:cubicBezTo>
                    <a:pt x="8126" y="1389"/>
                    <a:pt x="7939" y="1389"/>
                    <a:pt x="7856" y="1389"/>
                  </a:cubicBezTo>
                  <a:cubicBezTo>
                    <a:pt x="7608" y="1555"/>
                    <a:pt x="7421" y="1721"/>
                    <a:pt x="7255" y="1990"/>
                  </a:cubicBezTo>
                  <a:cubicBezTo>
                    <a:pt x="7338" y="1990"/>
                    <a:pt x="7421" y="1990"/>
                    <a:pt x="7525" y="2073"/>
                  </a:cubicBezTo>
                  <a:cubicBezTo>
                    <a:pt x="7608" y="2156"/>
                    <a:pt x="7773" y="2239"/>
                    <a:pt x="7856" y="2342"/>
                  </a:cubicBezTo>
                  <a:cubicBezTo>
                    <a:pt x="7690" y="2239"/>
                    <a:pt x="7608" y="2239"/>
                    <a:pt x="7421" y="2156"/>
                  </a:cubicBezTo>
                  <a:cubicBezTo>
                    <a:pt x="7338" y="2156"/>
                    <a:pt x="7172" y="2156"/>
                    <a:pt x="7089" y="2073"/>
                  </a:cubicBezTo>
                  <a:lnTo>
                    <a:pt x="7006" y="2156"/>
                  </a:lnTo>
                  <a:lnTo>
                    <a:pt x="6571" y="2591"/>
                  </a:lnTo>
                  <a:cubicBezTo>
                    <a:pt x="6654" y="2591"/>
                    <a:pt x="6737" y="2674"/>
                    <a:pt x="6820" y="2674"/>
                  </a:cubicBezTo>
                  <a:cubicBezTo>
                    <a:pt x="7006" y="2757"/>
                    <a:pt x="7089" y="2861"/>
                    <a:pt x="7172" y="3026"/>
                  </a:cubicBezTo>
                  <a:cubicBezTo>
                    <a:pt x="6903" y="2861"/>
                    <a:pt x="6654" y="2757"/>
                    <a:pt x="6488" y="2757"/>
                  </a:cubicBezTo>
                  <a:cubicBezTo>
                    <a:pt x="6302" y="2944"/>
                    <a:pt x="6136" y="3109"/>
                    <a:pt x="5970" y="3275"/>
                  </a:cubicBezTo>
                  <a:lnTo>
                    <a:pt x="6219" y="3275"/>
                  </a:lnTo>
                  <a:cubicBezTo>
                    <a:pt x="6385" y="3379"/>
                    <a:pt x="6571" y="3462"/>
                    <a:pt x="6654" y="3545"/>
                  </a:cubicBezTo>
                  <a:cubicBezTo>
                    <a:pt x="6488" y="3545"/>
                    <a:pt x="6385" y="3462"/>
                    <a:pt x="6219" y="3462"/>
                  </a:cubicBezTo>
                  <a:lnTo>
                    <a:pt x="5701" y="3462"/>
                  </a:lnTo>
                  <a:cubicBezTo>
                    <a:pt x="5535" y="3711"/>
                    <a:pt x="5265" y="3897"/>
                    <a:pt x="5016" y="4063"/>
                  </a:cubicBezTo>
                  <a:cubicBezTo>
                    <a:pt x="5182" y="4063"/>
                    <a:pt x="5265" y="4146"/>
                    <a:pt x="5348" y="4146"/>
                  </a:cubicBezTo>
                  <a:cubicBezTo>
                    <a:pt x="5535" y="4229"/>
                    <a:pt x="5701" y="4312"/>
                    <a:pt x="5783" y="4415"/>
                  </a:cubicBezTo>
                  <a:cubicBezTo>
                    <a:pt x="5452" y="4312"/>
                    <a:pt x="5182" y="4312"/>
                    <a:pt x="4934" y="4229"/>
                  </a:cubicBezTo>
                  <a:lnTo>
                    <a:pt x="4830" y="4229"/>
                  </a:lnTo>
                  <a:cubicBezTo>
                    <a:pt x="4581" y="4415"/>
                    <a:pt x="4415" y="4581"/>
                    <a:pt x="4146" y="4747"/>
                  </a:cubicBezTo>
                  <a:cubicBezTo>
                    <a:pt x="4229" y="4747"/>
                    <a:pt x="4312" y="4747"/>
                    <a:pt x="4415" y="4830"/>
                  </a:cubicBezTo>
                  <a:cubicBezTo>
                    <a:pt x="4498" y="4830"/>
                    <a:pt x="4664" y="4934"/>
                    <a:pt x="4747" y="5099"/>
                  </a:cubicBezTo>
                  <a:cubicBezTo>
                    <a:pt x="4581" y="5016"/>
                    <a:pt x="4498" y="5016"/>
                    <a:pt x="4312" y="4934"/>
                  </a:cubicBezTo>
                  <a:lnTo>
                    <a:pt x="3897" y="4934"/>
                  </a:lnTo>
                  <a:cubicBezTo>
                    <a:pt x="3711" y="5016"/>
                    <a:pt x="3462" y="5182"/>
                    <a:pt x="3192" y="5265"/>
                  </a:cubicBezTo>
                  <a:cubicBezTo>
                    <a:pt x="3192" y="5348"/>
                    <a:pt x="3275" y="5348"/>
                    <a:pt x="3379" y="5348"/>
                  </a:cubicBezTo>
                  <a:cubicBezTo>
                    <a:pt x="3545" y="5452"/>
                    <a:pt x="3628" y="5535"/>
                    <a:pt x="3711" y="5701"/>
                  </a:cubicBezTo>
                  <a:cubicBezTo>
                    <a:pt x="3545" y="5618"/>
                    <a:pt x="3462" y="5535"/>
                    <a:pt x="3275" y="5535"/>
                  </a:cubicBezTo>
                  <a:cubicBezTo>
                    <a:pt x="3192" y="5452"/>
                    <a:pt x="3026" y="5452"/>
                    <a:pt x="2861" y="5452"/>
                  </a:cubicBezTo>
                  <a:cubicBezTo>
                    <a:pt x="2591" y="5535"/>
                    <a:pt x="2239" y="5535"/>
                    <a:pt x="1907" y="5618"/>
                  </a:cubicBezTo>
                  <a:cubicBezTo>
                    <a:pt x="1990" y="5618"/>
                    <a:pt x="2073" y="5701"/>
                    <a:pt x="2073" y="5701"/>
                  </a:cubicBezTo>
                  <a:lnTo>
                    <a:pt x="2425" y="6053"/>
                  </a:lnTo>
                  <a:cubicBezTo>
                    <a:pt x="2342" y="5970"/>
                    <a:pt x="2156" y="5970"/>
                    <a:pt x="2073" y="5866"/>
                  </a:cubicBezTo>
                  <a:lnTo>
                    <a:pt x="1638" y="5618"/>
                  </a:lnTo>
                  <a:cubicBezTo>
                    <a:pt x="1486" y="5642"/>
                    <a:pt x="1327" y="5652"/>
                    <a:pt x="1165" y="5652"/>
                  </a:cubicBezTo>
                  <a:cubicBezTo>
                    <a:pt x="774" y="5652"/>
                    <a:pt x="366" y="5593"/>
                    <a:pt x="0" y="5535"/>
                  </a:cubicBezTo>
                  <a:lnTo>
                    <a:pt x="0" y="5535"/>
                  </a:lnTo>
                  <a:cubicBezTo>
                    <a:pt x="601" y="5866"/>
                    <a:pt x="1306" y="6219"/>
                    <a:pt x="1990" y="6385"/>
                  </a:cubicBezTo>
                  <a:cubicBezTo>
                    <a:pt x="2591" y="6571"/>
                    <a:pt x="3192" y="6654"/>
                    <a:pt x="3897" y="6654"/>
                  </a:cubicBezTo>
                  <a:cubicBezTo>
                    <a:pt x="4498" y="6654"/>
                    <a:pt x="5182" y="6571"/>
                    <a:pt x="5783" y="6385"/>
                  </a:cubicBezTo>
                  <a:cubicBezTo>
                    <a:pt x="7006" y="6053"/>
                    <a:pt x="8126" y="5348"/>
                    <a:pt x="8976" y="4498"/>
                  </a:cubicBezTo>
                  <a:cubicBezTo>
                    <a:pt x="9846" y="3628"/>
                    <a:pt x="10447" y="2591"/>
                    <a:pt x="10800" y="1306"/>
                  </a:cubicBezTo>
                  <a:cubicBezTo>
                    <a:pt x="10883" y="954"/>
                    <a:pt x="10966" y="518"/>
                    <a:pt x="11049" y="166"/>
                  </a:cubicBezTo>
                  <a:cubicBezTo>
                    <a:pt x="10883" y="83"/>
                    <a:pt x="10717" y="0"/>
                    <a:pt x="10530" y="0"/>
                  </a:cubicBezTo>
                  <a:cubicBezTo>
                    <a:pt x="10530" y="83"/>
                    <a:pt x="10634" y="83"/>
                    <a:pt x="10634" y="166"/>
                  </a:cubicBezTo>
                  <a:cubicBezTo>
                    <a:pt x="10717" y="270"/>
                    <a:pt x="10717" y="435"/>
                    <a:pt x="10717" y="518"/>
                  </a:cubicBezTo>
                  <a:cubicBezTo>
                    <a:pt x="10634" y="435"/>
                    <a:pt x="10530" y="352"/>
                    <a:pt x="10530" y="270"/>
                  </a:cubicBezTo>
                  <a:cubicBezTo>
                    <a:pt x="10447" y="166"/>
                    <a:pt x="10365" y="83"/>
                    <a:pt x="10282" y="83"/>
                  </a:cubicBezTo>
                  <a:lnTo>
                    <a:pt x="1028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94"/>
        <p:cNvGrpSpPr/>
        <p:nvPr/>
      </p:nvGrpSpPr>
      <p:grpSpPr>
        <a:xfrm>
          <a:off x="0" y="0"/>
          <a:ext cx="0" cy="0"/>
          <a:chOff x="0" y="0"/>
          <a:chExt cx="0" cy="0"/>
        </a:xfrm>
      </p:grpSpPr>
      <p:sp>
        <p:nvSpPr>
          <p:cNvPr id="1495" name="Google Shape;1495;p55"/>
          <p:cNvSpPr/>
          <p:nvPr/>
        </p:nvSpPr>
        <p:spPr>
          <a:xfrm>
            <a:off x="1718750" y="3173300"/>
            <a:ext cx="5706600" cy="496500"/>
          </a:xfrm>
          <a:prstGeom prst="roundRect">
            <a:avLst>
              <a:gd name="adj" fmla="val 6035"/>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55"/>
          <p:cNvSpPr txBox="1">
            <a:spLocks noGrp="1"/>
          </p:cNvSpPr>
          <p:nvPr>
            <p:ph type="title"/>
          </p:nvPr>
        </p:nvSpPr>
        <p:spPr>
          <a:xfrm>
            <a:off x="1539840" y="1750150"/>
            <a:ext cx="5844485" cy="1376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hr-HR" dirty="0">
                <a:solidFill>
                  <a:schemeClr val="dk1"/>
                </a:solidFill>
              </a:rPr>
              <a:t>RADIONICA</a:t>
            </a:r>
            <a:endParaRPr dirty="0">
              <a:solidFill>
                <a:schemeClr val="dk1"/>
              </a:solidFill>
            </a:endParaRPr>
          </a:p>
        </p:txBody>
      </p:sp>
      <p:sp>
        <p:nvSpPr>
          <p:cNvPr id="1497" name="Google Shape;1497;p55"/>
          <p:cNvSpPr txBox="1">
            <a:spLocks noGrp="1"/>
          </p:cNvSpPr>
          <p:nvPr>
            <p:ph type="body" idx="1"/>
          </p:nvPr>
        </p:nvSpPr>
        <p:spPr>
          <a:xfrm>
            <a:off x="2045748" y="3231441"/>
            <a:ext cx="5052600" cy="38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hr-HR" dirty="0">
                <a:solidFill>
                  <a:schemeClr val="lt1"/>
                </a:solidFill>
              </a:rPr>
              <a:t>Probajmo</a:t>
            </a:r>
            <a:endParaRPr dirty="0">
              <a:solidFill>
                <a:schemeClr val="lt1"/>
              </a:solidFill>
            </a:endParaRPr>
          </a:p>
        </p:txBody>
      </p:sp>
      <p:grpSp>
        <p:nvGrpSpPr>
          <p:cNvPr id="1498" name="Google Shape;1498;p55"/>
          <p:cNvGrpSpPr/>
          <p:nvPr/>
        </p:nvGrpSpPr>
        <p:grpSpPr>
          <a:xfrm rot="1158857">
            <a:off x="6894551" y="667845"/>
            <a:ext cx="1631366" cy="787627"/>
            <a:chOff x="835375" y="1376250"/>
            <a:chExt cx="902750" cy="435850"/>
          </a:xfrm>
        </p:grpSpPr>
        <p:sp>
          <p:nvSpPr>
            <p:cNvPr id="1499" name="Google Shape;1499;p55"/>
            <p:cNvSpPr/>
            <p:nvPr/>
          </p:nvSpPr>
          <p:spPr>
            <a:xfrm>
              <a:off x="835375" y="1376250"/>
              <a:ext cx="902750" cy="435850"/>
            </a:xfrm>
            <a:custGeom>
              <a:avLst/>
              <a:gdLst/>
              <a:ahLst/>
              <a:cxnLst/>
              <a:rect l="l" t="t" r="r" b="b"/>
              <a:pathLst>
                <a:path w="36110" h="17434" extrusionOk="0">
                  <a:moveTo>
                    <a:pt x="9328" y="1"/>
                  </a:moveTo>
                  <a:cubicBezTo>
                    <a:pt x="8126" y="1"/>
                    <a:pt x="7089" y="954"/>
                    <a:pt x="7089" y="2157"/>
                  </a:cubicBezTo>
                  <a:lnTo>
                    <a:pt x="7089" y="2405"/>
                  </a:lnTo>
                  <a:cubicBezTo>
                    <a:pt x="6385" y="2592"/>
                    <a:pt x="5783" y="3193"/>
                    <a:pt x="5618" y="3877"/>
                  </a:cubicBezTo>
                  <a:cubicBezTo>
                    <a:pt x="5348" y="4064"/>
                    <a:pt x="5099" y="4229"/>
                    <a:pt x="4830" y="4478"/>
                  </a:cubicBezTo>
                  <a:lnTo>
                    <a:pt x="3192" y="4478"/>
                  </a:lnTo>
                  <a:lnTo>
                    <a:pt x="3192" y="6468"/>
                  </a:lnTo>
                  <a:lnTo>
                    <a:pt x="269" y="6468"/>
                  </a:lnTo>
                  <a:lnTo>
                    <a:pt x="166" y="7422"/>
                  </a:lnTo>
                  <a:lnTo>
                    <a:pt x="166" y="7588"/>
                  </a:lnTo>
                  <a:cubicBezTo>
                    <a:pt x="83" y="8023"/>
                    <a:pt x="0" y="8375"/>
                    <a:pt x="0" y="8728"/>
                  </a:cubicBezTo>
                  <a:cubicBezTo>
                    <a:pt x="0" y="8976"/>
                    <a:pt x="83" y="9246"/>
                    <a:pt x="83" y="9495"/>
                  </a:cubicBezTo>
                  <a:lnTo>
                    <a:pt x="269" y="10883"/>
                  </a:lnTo>
                  <a:lnTo>
                    <a:pt x="3192" y="10883"/>
                  </a:lnTo>
                  <a:lnTo>
                    <a:pt x="3192" y="12956"/>
                  </a:lnTo>
                  <a:lnTo>
                    <a:pt x="4830" y="12956"/>
                  </a:lnTo>
                  <a:cubicBezTo>
                    <a:pt x="5099" y="13205"/>
                    <a:pt x="5348" y="13392"/>
                    <a:pt x="5618" y="13475"/>
                  </a:cubicBezTo>
                  <a:cubicBezTo>
                    <a:pt x="5783" y="14242"/>
                    <a:pt x="6385" y="14843"/>
                    <a:pt x="7089" y="15029"/>
                  </a:cubicBezTo>
                  <a:lnTo>
                    <a:pt x="7089" y="15195"/>
                  </a:lnTo>
                  <a:cubicBezTo>
                    <a:pt x="7089" y="16501"/>
                    <a:pt x="8126" y="17434"/>
                    <a:pt x="9328" y="17434"/>
                  </a:cubicBezTo>
                  <a:cubicBezTo>
                    <a:pt x="10530" y="17434"/>
                    <a:pt x="11484" y="16501"/>
                    <a:pt x="11484" y="15195"/>
                  </a:cubicBezTo>
                  <a:lnTo>
                    <a:pt x="11484" y="12252"/>
                  </a:lnTo>
                  <a:lnTo>
                    <a:pt x="12520" y="12252"/>
                  </a:lnTo>
                  <a:lnTo>
                    <a:pt x="12520" y="11920"/>
                  </a:lnTo>
                  <a:lnTo>
                    <a:pt x="12707" y="11920"/>
                  </a:lnTo>
                  <a:lnTo>
                    <a:pt x="12603" y="11485"/>
                  </a:lnTo>
                  <a:lnTo>
                    <a:pt x="23673" y="11485"/>
                  </a:lnTo>
                  <a:lnTo>
                    <a:pt x="23590" y="11920"/>
                  </a:lnTo>
                  <a:lnTo>
                    <a:pt x="23755" y="11920"/>
                  </a:lnTo>
                  <a:lnTo>
                    <a:pt x="23755" y="12252"/>
                  </a:lnTo>
                  <a:lnTo>
                    <a:pt x="24626" y="12252"/>
                  </a:lnTo>
                  <a:lnTo>
                    <a:pt x="24626" y="15195"/>
                  </a:lnTo>
                  <a:cubicBezTo>
                    <a:pt x="24626" y="16501"/>
                    <a:pt x="25663" y="17434"/>
                    <a:pt x="26865" y="17434"/>
                  </a:cubicBezTo>
                  <a:cubicBezTo>
                    <a:pt x="28067" y="17434"/>
                    <a:pt x="29021" y="16501"/>
                    <a:pt x="29021" y="15195"/>
                  </a:cubicBezTo>
                  <a:lnTo>
                    <a:pt x="29021" y="15029"/>
                  </a:lnTo>
                  <a:cubicBezTo>
                    <a:pt x="29808" y="14843"/>
                    <a:pt x="30327" y="14242"/>
                    <a:pt x="30492" y="13475"/>
                  </a:cubicBezTo>
                  <a:cubicBezTo>
                    <a:pt x="30845" y="13392"/>
                    <a:pt x="31094" y="13205"/>
                    <a:pt x="31259" y="12956"/>
                  </a:cubicBezTo>
                  <a:lnTo>
                    <a:pt x="32918" y="12956"/>
                  </a:lnTo>
                  <a:lnTo>
                    <a:pt x="32918" y="10883"/>
                  </a:lnTo>
                  <a:lnTo>
                    <a:pt x="35923" y="10883"/>
                  </a:lnTo>
                  <a:lnTo>
                    <a:pt x="36027" y="9495"/>
                  </a:lnTo>
                  <a:cubicBezTo>
                    <a:pt x="36110" y="9142"/>
                    <a:pt x="36110" y="8893"/>
                    <a:pt x="36110" y="8728"/>
                  </a:cubicBezTo>
                  <a:cubicBezTo>
                    <a:pt x="36110" y="8375"/>
                    <a:pt x="36110" y="8023"/>
                    <a:pt x="35923" y="7588"/>
                  </a:cubicBezTo>
                  <a:lnTo>
                    <a:pt x="35923" y="7256"/>
                  </a:lnTo>
                  <a:lnTo>
                    <a:pt x="35758" y="6468"/>
                  </a:lnTo>
                  <a:lnTo>
                    <a:pt x="32918" y="6468"/>
                  </a:lnTo>
                  <a:lnTo>
                    <a:pt x="32918" y="4478"/>
                  </a:lnTo>
                  <a:lnTo>
                    <a:pt x="31259" y="4478"/>
                  </a:lnTo>
                  <a:cubicBezTo>
                    <a:pt x="31094" y="4229"/>
                    <a:pt x="30845" y="4064"/>
                    <a:pt x="30492" y="3877"/>
                  </a:cubicBezTo>
                  <a:cubicBezTo>
                    <a:pt x="30327" y="3193"/>
                    <a:pt x="29808" y="2592"/>
                    <a:pt x="29021" y="2405"/>
                  </a:cubicBezTo>
                  <a:lnTo>
                    <a:pt x="29021" y="2157"/>
                  </a:lnTo>
                  <a:cubicBezTo>
                    <a:pt x="29021" y="954"/>
                    <a:pt x="28067" y="1"/>
                    <a:pt x="26865" y="1"/>
                  </a:cubicBezTo>
                  <a:cubicBezTo>
                    <a:pt x="25663" y="1"/>
                    <a:pt x="24626" y="954"/>
                    <a:pt x="24626" y="2157"/>
                  </a:cubicBezTo>
                  <a:lnTo>
                    <a:pt x="24626" y="5100"/>
                  </a:lnTo>
                  <a:lnTo>
                    <a:pt x="23755" y="5100"/>
                  </a:lnTo>
                  <a:lnTo>
                    <a:pt x="23755" y="5349"/>
                  </a:lnTo>
                  <a:lnTo>
                    <a:pt x="23590" y="5349"/>
                  </a:lnTo>
                  <a:lnTo>
                    <a:pt x="23673" y="5950"/>
                  </a:lnTo>
                  <a:lnTo>
                    <a:pt x="12603" y="5950"/>
                  </a:lnTo>
                  <a:lnTo>
                    <a:pt x="12707" y="5349"/>
                  </a:lnTo>
                  <a:lnTo>
                    <a:pt x="12520" y="5349"/>
                  </a:lnTo>
                  <a:lnTo>
                    <a:pt x="12437" y="5100"/>
                  </a:lnTo>
                  <a:lnTo>
                    <a:pt x="11484" y="5100"/>
                  </a:lnTo>
                  <a:lnTo>
                    <a:pt x="11484" y="2157"/>
                  </a:lnTo>
                  <a:cubicBezTo>
                    <a:pt x="11484" y="954"/>
                    <a:pt x="10530" y="1"/>
                    <a:pt x="932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55"/>
            <p:cNvSpPr/>
            <p:nvPr/>
          </p:nvSpPr>
          <p:spPr>
            <a:xfrm>
              <a:off x="1623575" y="1613600"/>
              <a:ext cx="2100" cy="2100"/>
            </a:xfrm>
            <a:custGeom>
              <a:avLst/>
              <a:gdLst/>
              <a:ahLst/>
              <a:cxnLst/>
              <a:rect l="l" t="t" r="r" b="b"/>
              <a:pathLst>
                <a:path w="84" h="84" extrusionOk="0">
                  <a:moveTo>
                    <a:pt x="1" y="1"/>
                  </a:moveTo>
                  <a:lnTo>
                    <a:pt x="1" y="84"/>
                  </a:lnTo>
                  <a:lnTo>
                    <a:pt x="84" y="84"/>
                  </a:lnTo>
                  <a:lnTo>
                    <a:pt x="1"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55"/>
            <p:cNvSpPr/>
            <p:nvPr/>
          </p:nvSpPr>
          <p:spPr>
            <a:xfrm>
              <a:off x="911025" y="1572675"/>
              <a:ext cx="21800" cy="4150"/>
            </a:xfrm>
            <a:custGeom>
              <a:avLst/>
              <a:gdLst/>
              <a:ahLst/>
              <a:cxnLst/>
              <a:rect l="l" t="t" r="r" b="b"/>
              <a:pathLst>
                <a:path w="872" h="166" extrusionOk="0">
                  <a:moveTo>
                    <a:pt x="0" y="0"/>
                  </a:moveTo>
                  <a:cubicBezTo>
                    <a:pt x="83" y="83"/>
                    <a:pt x="83" y="83"/>
                    <a:pt x="83" y="166"/>
                  </a:cubicBezTo>
                  <a:lnTo>
                    <a:pt x="871" y="166"/>
                  </a:lnTo>
                  <a:cubicBezTo>
                    <a:pt x="871" y="83"/>
                    <a:pt x="871" y="83"/>
                    <a:pt x="767" y="83"/>
                  </a:cubicBezTo>
                  <a:lnTo>
                    <a:pt x="767"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55"/>
            <p:cNvSpPr/>
            <p:nvPr/>
          </p:nvSpPr>
          <p:spPr>
            <a:xfrm>
              <a:off x="919825" y="1583550"/>
              <a:ext cx="21275" cy="12975"/>
            </a:xfrm>
            <a:custGeom>
              <a:avLst/>
              <a:gdLst/>
              <a:ahLst/>
              <a:cxnLst/>
              <a:rect l="l" t="t" r="r" b="b"/>
              <a:pathLst>
                <a:path w="851" h="519" extrusionOk="0">
                  <a:moveTo>
                    <a:pt x="1" y="0"/>
                  </a:moveTo>
                  <a:cubicBezTo>
                    <a:pt x="84" y="83"/>
                    <a:pt x="84" y="249"/>
                    <a:pt x="167" y="332"/>
                  </a:cubicBezTo>
                  <a:cubicBezTo>
                    <a:pt x="167" y="436"/>
                    <a:pt x="250" y="436"/>
                    <a:pt x="250" y="519"/>
                  </a:cubicBezTo>
                  <a:lnTo>
                    <a:pt x="851" y="519"/>
                  </a:lnTo>
                  <a:cubicBezTo>
                    <a:pt x="768" y="332"/>
                    <a:pt x="685" y="166"/>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55"/>
            <p:cNvSpPr/>
            <p:nvPr/>
          </p:nvSpPr>
          <p:spPr>
            <a:xfrm>
              <a:off x="898075" y="1583550"/>
              <a:ext cx="23850" cy="12975"/>
            </a:xfrm>
            <a:custGeom>
              <a:avLst/>
              <a:gdLst/>
              <a:ahLst/>
              <a:cxnLst/>
              <a:rect l="l" t="t" r="r" b="b"/>
              <a:pathLst>
                <a:path w="954" h="519" extrusionOk="0">
                  <a:moveTo>
                    <a:pt x="0" y="0"/>
                  </a:moveTo>
                  <a:cubicBezTo>
                    <a:pt x="0" y="83"/>
                    <a:pt x="83" y="249"/>
                    <a:pt x="166" y="332"/>
                  </a:cubicBezTo>
                  <a:cubicBezTo>
                    <a:pt x="166" y="436"/>
                    <a:pt x="166" y="436"/>
                    <a:pt x="249" y="519"/>
                  </a:cubicBezTo>
                  <a:lnTo>
                    <a:pt x="954" y="519"/>
                  </a:lnTo>
                  <a:lnTo>
                    <a:pt x="871" y="436"/>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55"/>
            <p:cNvSpPr/>
            <p:nvPr/>
          </p:nvSpPr>
          <p:spPr>
            <a:xfrm>
              <a:off x="949900" y="16156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55"/>
            <p:cNvSpPr/>
            <p:nvPr/>
          </p:nvSpPr>
          <p:spPr>
            <a:xfrm>
              <a:off x="908950" y="1609450"/>
              <a:ext cx="21275" cy="6250"/>
            </a:xfrm>
            <a:custGeom>
              <a:avLst/>
              <a:gdLst/>
              <a:ahLst/>
              <a:cxnLst/>
              <a:rect l="l" t="t" r="r" b="b"/>
              <a:pathLst>
                <a:path w="851" h="250" extrusionOk="0">
                  <a:moveTo>
                    <a:pt x="1" y="1"/>
                  </a:moveTo>
                  <a:lnTo>
                    <a:pt x="1" y="167"/>
                  </a:lnTo>
                  <a:lnTo>
                    <a:pt x="1" y="250"/>
                  </a:lnTo>
                  <a:lnTo>
                    <a:pt x="850"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55"/>
            <p:cNvSpPr/>
            <p:nvPr/>
          </p:nvSpPr>
          <p:spPr>
            <a:xfrm>
              <a:off x="889250" y="1609450"/>
              <a:ext cx="19725" cy="6250"/>
            </a:xfrm>
            <a:custGeom>
              <a:avLst/>
              <a:gdLst/>
              <a:ahLst/>
              <a:cxnLst/>
              <a:rect l="l" t="t" r="r" b="b"/>
              <a:pathLst>
                <a:path w="789" h="250" extrusionOk="0">
                  <a:moveTo>
                    <a:pt x="1" y="1"/>
                  </a:moveTo>
                  <a:lnTo>
                    <a:pt x="1" y="167"/>
                  </a:lnTo>
                  <a:lnTo>
                    <a:pt x="1" y="250"/>
                  </a:lnTo>
                  <a:lnTo>
                    <a:pt x="789" y="250"/>
                  </a:lnTo>
                  <a:cubicBezTo>
                    <a:pt x="789" y="167"/>
                    <a:pt x="706" y="84"/>
                    <a:pt x="70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55"/>
            <p:cNvSpPr/>
            <p:nvPr/>
          </p:nvSpPr>
          <p:spPr>
            <a:xfrm>
              <a:off x="870075" y="1572675"/>
              <a:ext cx="30100" cy="43025"/>
            </a:xfrm>
            <a:custGeom>
              <a:avLst/>
              <a:gdLst/>
              <a:ahLst/>
              <a:cxnLst/>
              <a:rect l="l" t="t" r="r" b="b"/>
              <a:pathLst>
                <a:path w="1204" h="1721" extrusionOk="0">
                  <a:moveTo>
                    <a:pt x="167" y="0"/>
                  </a:moveTo>
                  <a:cubicBezTo>
                    <a:pt x="84" y="352"/>
                    <a:pt x="1" y="601"/>
                    <a:pt x="1" y="871"/>
                  </a:cubicBezTo>
                  <a:cubicBezTo>
                    <a:pt x="1" y="1119"/>
                    <a:pt x="84" y="1389"/>
                    <a:pt x="167" y="1721"/>
                  </a:cubicBezTo>
                  <a:lnTo>
                    <a:pt x="768" y="1721"/>
                  </a:lnTo>
                  <a:lnTo>
                    <a:pt x="602" y="1472"/>
                  </a:lnTo>
                  <a:lnTo>
                    <a:pt x="167" y="1472"/>
                  </a:lnTo>
                  <a:lnTo>
                    <a:pt x="250" y="954"/>
                  </a:lnTo>
                  <a:lnTo>
                    <a:pt x="436" y="954"/>
                  </a:lnTo>
                  <a:lnTo>
                    <a:pt x="277" y="582"/>
                  </a:lnTo>
                  <a:lnTo>
                    <a:pt x="277" y="582"/>
                  </a:lnTo>
                  <a:cubicBezTo>
                    <a:pt x="289" y="593"/>
                    <a:pt x="307" y="601"/>
                    <a:pt x="333" y="601"/>
                  </a:cubicBezTo>
                  <a:lnTo>
                    <a:pt x="436" y="767"/>
                  </a:lnTo>
                  <a:cubicBezTo>
                    <a:pt x="519" y="767"/>
                    <a:pt x="519" y="871"/>
                    <a:pt x="602" y="954"/>
                  </a:cubicBezTo>
                  <a:lnTo>
                    <a:pt x="1203" y="954"/>
                  </a:lnTo>
                  <a:cubicBezTo>
                    <a:pt x="1120" y="767"/>
                    <a:pt x="1037" y="601"/>
                    <a:pt x="954" y="435"/>
                  </a:cubicBezTo>
                  <a:lnTo>
                    <a:pt x="167" y="435"/>
                  </a:lnTo>
                  <a:lnTo>
                    <a:pt x="167" y="166"/>
                  </a:lnTo>
                  <a:lnTo>
                    <a:pt x="851" y="166"/>
                  </a:lnTo>
                  <a:cubicBezTo>
                    <a:pt x="851" y="83"/>
                    <a:pt x="851" y="83"/>
                    <a:pt x="768" y="83"/>
                  </a:cubicBezTo>
                  <a:lnTo>
                    <a:pt x="76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55"/>
            <p:cNvSpPr/>
            <p:nvPr/>
          </p:nvSpPr>
          <p:spPr>
            <a:xfrm>
              <a:off x="891325" y="1572675"/>
              <a:ext cx="21800" cy="4150"/>
            </a:xfrm>
            <a:custGeom>
              <a:avLst/>
              <a:gdLst/>
              <a:ahLst/>
              <a:cxnLst/>
              <a:rect l="l" t="t" r="r" b="b"/>
              <a:pathLst>
                <a:path w="872" h="166" extrusionOk="0">
                  <a:moveTo>
                    <a:pt x="1" y="0"/>
                  </a:moveTo>
                  <a:cubicBezTo>
                    <a:pt x="1" y="83"/>
                    <a:pt x="1" y="83"/>
                    <a:pt x="104" y="166"/>
                  </a:cubicBezTo>
                  <a:lnTo>
                    <a:pt x="871" y="166"/>
                  </a:lnTo>
                  <a:lnTo>
                    <a:pt x="788" y="83"/>
                  </a:lnTo>
                  <a:lnTo>
                    <a:pt x="78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55"/>
            <p:cNvSpPr/>
            <p:nvPr/>
          </p:nvSpPr>
          <p:spPr>
            <a:xfrm>
              <a:off x="1010525" y="1469025"/>
              <a:ext cx="34225" cy="250325"/>
            </a:xfrm>
            <a:custGeom>
              <a:avLst/>
              <a:gdLst/>
              <a:ahLst/>
              <a:cxnLst/>
              <a:rect l="l" t="t" r="r" b="b"/>
              <a:pathLst>
                <a:path w="1369" h="10013" extrusionOk="0">
                  <a:moveTo>
                    <a:pt x="684" y="0"/>
                  </a:moveTo>
                  <a:cubicBezTo>
                    <a:pt x="249" y="0"/>
                    <a:pt x="0" y="249"/>
                    <a:pt x="0" y="684"/>
                  </a:cubicBezTo>
                  <a:lnTo>
                    <a:pt x="0" y="9328"/>
                  </a:lnTo>
                  <a:cubicBezTo>
                    <a:pt x="0" y="9764"/>
                    <a:pt x="249" y="10012"/>
                    <a:pt x="684" y="10012"/>
                  </a:cubicBezTo>
                  <a:cubicBezTo>
                    <a:pt x="1037" y="10012"/>
                    <a:pt x="1369" y="9764"/>
                    <a:pt x="1369" y="9328"/>
                  </a:cubicBezTo>
                  <a:lnTo>
                    <a:pt x="1369" y="684"/>
                  </a:lnTo>
                  <a:cubicBezTo>
                    <a:pt x="1369"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55"/>
            <p:cNvSpPr/>
            <p:nvPr/>
          </p:nvSpPr>
          <p:spPr>
            <a:xfrm>
              <a:off x="1530825" y="1469025"/>
              <a:ext cx="34225" cy="250325"/>
            </a:xfrm>
            <a:custGeom>
              <a:avLst/>
              <a:gdLst/>
              <a:ahLst/>
              <a:cxnLst/>
              <a:rect l="l" t="t" r="r" b="b"/>
              <a:pathLst>
                <a:path w="1369" h="10013" extrusionOk="0">
                  <a:moveTo>
                    <a:pt x="684" y="0"/>
                  </a:moveTo>
                  <a:cubicBezTo>
                    <a:pt x="332" y="0"/>
                    <a:pt x="0" y="249"/>
                    <a:pt x="0" y="684"/>
                  </a:cubicBezTo>
                  <a:lnTo>
                    <a:pt x="0" y="9328"/>
                  </a:lnTo>
                  <a:cubicBezTo>
                    <a:pt x="0" y="9764"/>
                    <a:pt x="332" y="10012"/>
                    <a:pt x="684" y="10012"/>
                  </a:cubicBezTo>
                  <a:cubicBezTo>
                    <a:pt x="1037" y="10012"/>
                    <a:pt x="1368" y="9764"/>
                    <a:pt x="1368" y="9328"/>
                  </a:cubicBezTo>
                  <a:lnTo>
                    <a:pt x="1368" y="684"/>
                  </a:lnTo>
                  <a:cubicBezTo>
                    <a:pt x="1368"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55"/>
            <p:cNvSpPr/>
            <p:nvPr/>
          </p:nvSpPr>
          <p:spPr>
            <a:xfrm>
              <a:off x="1046800" y="1410450"/>
              <a:ext cx="479375" cy="367450"/>
            </a:xfrm>
            <a:custGeom>
              <a:avLst/>
              <a:gdLst/>
              <a:ahLst/>
              <a:cxnLst/>
              <a:rect l="l" t="t" r="r" b="b"/>
              <a:pathLst>
                <a:path w="19175" h="14698" extrusionOk="0">
                  <a:moveTo>
                    <a:pt x="2592" y="5370"/>
                  </a:moveTo>
                  <a:lnTo>
                    <a:pt x="2592" y="5701"/>
                  </a:lnTo>
                  <a:lnTo>
                    <a:pt x="2509" y="5888"/>
                  </a:lnTo>
                  <a:lnTo>
                    <a:pt x="1659" y="5888"/>
                  </a:lnTo>
                  <a:lnTo>
                    <a:pt x="1659" y="5370"/>
                  </a:lnTo>
                  <a:close/>
                  <a:moveTo>
                    <a:pt x="17537" y="5370"/>
                  </a:moveTo>
                  <a:lnTo>
                    <a:pt x="17537" y="5888"/>
                  </a:lnTo>
                  <a:lnTo>
                    <a:pt x="16853" y="5888"/>
                  </a:lnTo>
                  <a:lnTo>
                    <a:pt x="16853" y="5701"/>
                  </a:lnTo>
                  <a:cubicBezTo>
                    <a:pt x="16770" y="5618"/>
                    <a:pt x="16770" y="5536"/>
                    <a:pt x="16770" y="5370"/>
                  </a:cubicBezTo>
                  <a:close/>
                  <a:moveTo>
                    <a:pt x="3628" y="6406"/>
                  </a:moveTo>
                  <a:lnTo>
                    <a:pt x="3628" y="6655"/>
                  </a:lnTo>
                  <a:lnTo>
                    <a:pt x="2695" y="6655"/>
                  </a:lnTo>
                  <a:lnTo>
                    <a:pt x="2695" y="6406"/>
                  </a:lnTo>
                  <a:close/>
                  <a:moveTo>
                    <a:pt x="16687" y="6406"/>
                  </a:moveTo>
                  <a:lnTo>
                    <a:pt x="16687" y="6655"/>
                  </a:lnTo>
                  <a:lnTo>
                    <a:pt x="15817" y="6655"/>
                  </a:lnTo>
                  <a:lnTo>
                    <a:pt x="15817" y="6406"/>
                  </a:lnTo>
                  <a:close/>
                  <a:moveTo>
                    <a:pt x="3628" y="7691"/>
                  </a:moveTo>
                  <a:lnTo>
                    <a:pt x="3628" y="8210"/>
                  </a:lnTo>
                  <a:lnTo>
                    <a:pt x="2695" y="8210"/>
                  </a:lnTo>
                  <a:lnTo>
                    <a:pt x="2695" y="7691"/>
                  </a:lnTo>
                  <a:close/>
                  <a:moveTo>
                    <a:pt x="16687" y="7691"/>
                  </a:moveTo>
                  <a:lnTo>
                    <a:pt x="16687" y="8210"/>
                  </a:lnTo>
                  <a:lnTo>
                    <a:pt x="15817" y="8210"/>
                  </a:lnTo>
                  <a:lnTo>
                    <a:pt x="15817" y="7691"/>
                  </a:lnTo>
                  <a:close/>
                  <a:moveTo>
                    <a:pt x="2509" y="7961"/>
                  </a:moveTo>
                  <a:cubicBezTo>
                    <a:pt x="2509" y="8292"/>
                    <a:pt x="2509" y="8728"/>
                    <a:pt x="2592" y="9163"/>
                  </a:cubicBezTo>
                  <a:lnTo>
                    <a:pt x="1659" y="9163"/>
                  </a:lnTo>
                  <a:lnTo>
                    <a:pt x="1659" y="7961"/>
                  </a:lnTo>
                  <a:close/>
                  <a:moveTo>
                    <a:pt x="17537" y="7961"/>
                  </a:moveTo>
                  <a:lnTo>
                    <a:pt x="17537" y="9163"/>
                  </a:lnTo>
                  <a:lnTo>
                    <a:pt x="16770" y="9163"/>
                  </a:lnTo>
                  <a:cubicBezTo>
                    <a:pt x="16853" y="8728"/>
                    <a:pt x="16853" y="8292"/>
                    <a:pt x="16936" y="7961"/>
                  </a:cubicBezTo>
                  <a:close/>
                  <a:moveTo>
                    <a:pt x="871" y="1"/>
                  </a:moveTo>
                  <a:cubicBezTo>
                    <a:pt x="436" y="1"/>
                    <a:pt x="0" y="353"/>
                    <a:pt x="0" y="789"/>
                  </a:cubicBezTo>
                  <a:lnTo>
                    <a:pt x="0" y="13910"/>
                  </a:lnTo>
                  <a:cubicBezTo>
                    <a:pt x="0" y="14345"/>
                    <a:pt x="436" y="14698"/>
                    <a:pt x="871" y="14698"/>
                  </a:cubicBezTo>
                  <a:cubicBezTo>
                    <a:pt x="1306" y="14698"/>
                    <a:pt x="1659" y="14345"/>
                    <a:pt x="1659" y="13910"/>
                  </a:cubicBezTo>
                  <a:lnTo>
                    <a:pt x="1659" y="9515"/>
                  </a:lnTo>
                  <a:lnTo>
                    <a:pt x="2695" y="9515"/>
                  </a:lnTo>
                  <a:lnTo>
                    <a:pt x="2695" y="8479"/>
                  </a:lnTo>
                  <a:lnTo>
                    <a:pt x="3628" y="8479"/>
                  </a:lnTo>
                  <a:lnTo>
                    <a:pt x="3628" y="8728"/>
                  </a:lnTo>
                  <a:lnTo>
                    <a:pt x="15817" y="8728"/>
                  </a:lnTo>
                  <a:lnTo>
                    <a:pt x="15817" y="8479"/>
                  </a:lnTo>
                  <a:lnTo>
                    <a:pt x="16687" y="8479"/>
                  </a:lnTo>
                  <a:lnTo>
                    <a:pt x="16687" y="9515"/>
                  </a:lnTo>
                  <a:lnTo>
                    <a:pt x="17537" y="9515"/>
                  </a:lnTo>
                  <a:lnTo>
                    <a:pt x="17537" y="13910"/>
                  </a:lnTo>
                  <a:cubicBezTo>
                    <a:pt x="17537" y="14345"/>
                    <a:pt x="17972" y="14698"/>
                    <a:pt x="18408" y="14698"/>
                  </a:cubicBezTo>
                  <a:cubicBezTo>
                    <a:pt x="18843" y="14698"/>
                    <a:pt x="19175" y="14345"/>
                    <a:pt x="19175" y="13910"/>
                  </a:cubicBezTo>
                  <a:lnTo>
                    <a:pt x="19175" y="789"/>
                  </a:lnTo>
                  <a:cubicBezTo>
                    <a:pt x="19175" y="353"/>
                    <a:pt x="18843" y="1"/>
                    <a:pt x="18408" y="1"/>
                  </a:cubicBezTo>
                  <a:cubicBezTo>
                    <a:pt x="17972" y="1"/>
                    <a:pt x="17537" y="353"/>
                    <a:pt x="17537" y="789"/>
                  </a:cubicBezTo>
                  <a:lnTo>
                    <a:pt x="17537" y="5183"/>
                  </a:lnTo>
                  <a:lnTo>
                    <a:pt x="16687" y="5183"/>
                  </a:lnTo>
                  <a:lnTo>
                    <a:pt x="16687" y="6220"/>
                  </a:lnTo>
                  <a:lnTo>
                    <a:pt x="15817" y="6220"/>
                  </a:lnTo>
                  <a:lnTo>
                    <a:pt x="15817" y="5971"/>
                  </a:lnTo>
                  <a:lnTo>
                    <a:pt x="3628" y="5971"/>
                  </a:lnTo>
                  <a:lnTo>
                    <a:pt x="3628" y="6220"/>
                  </a:lnTo>
                  <a:lnTo>
                    <a:pt x="2695" y="6220"/>
                  </a:lnTo>
                  <a:lnTo>
                    <a:pt x="2695" y="5183"/>
                  </a:lnTo>
                  <a:lnTo>
                    <a:pt x="1659" y="5183"/>
                  </a:lnTo>
                  <a:lnTo>
                    <a:pt x="1659" y="789"/>
                  </a:lnTo>
                  <a:cubicBezTo>
                    <a:pt x="1659" y="353"/>
                    <a:pt x="1306"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55"/>
            <p:cNvSpPr/>
            <p:nvPr/>
          </p:nvSpPr>
          <p:spPr>
            <a:xfrm>
              <a:off x="930200" y="1609450"/>
              <a:ext cx="15575" cy="6250"/>
            </a:xfrm>
            <a:custGeom>
              <a:avLst/>
              <a:gdLst/>
              <a:ahLst/>
              <a:cxnLst/>
              <a:rect l="l" t="t" r="r" b="b"/>
              <a:pathLst>
                <a:path w="623" h="250" extrusionOk="0">
                  <a:moveTo>
                    <a:pt x="0" y="1"/>
                  </a:moveTo>
                  <a:lnTo>
                    <a:pt x="0" y="167"/>
                  </a:lnTo>
                  <a:lnTo>
                    <a:pt x="0" y="250"/>
                  </a:lnTo>
                  <a:lnTo>
                    <a:pt x="622" y="250"/>
                  </a:ln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55"/>
            <p:cNvSpPr/>
            <p:nvPr/>
          </p:nvSpPr>
          <p:spPr>
            <a:xfrm>
              <a:off x="939000" y="1583550"/>
              <a:ext cx="6775" cy="12975"/>
            </a:xfrm>
            <a:custGeom>
              <a:avLst/>
              <a:gdLst/>
              <a:ahLst/>
              <a:cxnLst/>
              <a:rect l="l" t="t" r="r" b="b"/>
              <a:pathLst>
                <a:path w="271" h="519" extrusionOk="0">
                  <a:moveTo>
                    <a:pt x="1" y="0"/>
                  </a:moveTo>
                  <a:cubicBezTo>
                    <a:pt x="84" y="83"/>
                    <a:pt x="84" y="249"/>
                    <a:pt x="167" y="332"/>
                  </a:cubicBezTo>
                  <a:cubicBezTo>
                    <a:pt x="167" y="436"/>
                    <a:pt x="167" y="436"/>
                    <a:pt x="270" y="519"/>
                  </a:cubicBezTo>
                  <a:lnTo>
                    <a:pt x="270" y="436"/>
                  </a:lnTo>
                  <a:lnTo>
                    <a:pt x="270"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55"/>
            <p:cNvSpPr/>
            <p:nvPr/>
          </p:nvSpPr>
          <p:spPr>
            <a:xfrm>
              <a:off x="932800" y="1572675"/>
              <a:ext cx="12975" cy="4150"/>
            </a:xfrm>
            <a:custGeom>
              <a:avLst/>
              <a:gdLst/>
              <a:ahLst/>
              <a:cxnLst/>
              <a:rect l="l" t="t" r="r" b="b"/>
              <a:pathLst>
                <a:path w="519" h="166" extrusionOk="0">
                  <a:moveTo>
                    <a:pt x="0" y="0"/>
                  </a:moveTo>
                  <a:cubicBezTo>
                    <a:pt x="0" y="83"/>
                    <a:pt x="0" y="83"/>
                    <a:pt x="83" y="166"/>
                  </a:cubicBezTo>
                  <a:lnTo>
                    <a:pt x="518" y="166"/>
                  </a:lnTo>
                  <a:lnTo>
                    <a:pt x="51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55"/>
            <p:cNvSpPr/>
            <p:nvPr/>
          </p:nvSpPr>
          <p:spPr>
            <a:xfrm>
              <a:off x="971650" y="1505800"/>
              <a:ext cx="34225" cy="176750"/>
            </a:xfrm>
            <a:custGeom>
              <a:avLst/>
              <a:gdLst/>
              <a:ahLst/>
              <a:cxnLst/>
              <a:rect l="l" t="t" r="r" b="b"/>
              <a:pathLst>
                <a:path w="1369" h="7070" extrusionOk="0">
                  <a:moveTo>
                    <a:pt x="851" y="1"/>
                  </a:moveTo>
                  <a:cubicBezTo>
                    <a:pt x="519" y="1"/>
                    <a:pt x="332" y="250"/>
                    <a:pt x="332" y="602"/>
                  </a:cubicBezTo>
                  <a:lnTo>
                    <a:pt x="332" y="1639"/>
                  </a:lnTo>
                  <a:lnTo>
                    <a:pt x="1" y="1639"/>
                  </a:lnTo>
                  <a:lnTo>
                    <a:pt x="1" y="2074"/>
                  </a:lnTo>
                  <a:lnTo>
                    <a:pt x="1" y="2157"/>
                  </a:lnTo>
                  <a:lnTo>
                    <a:pt x="332" y="2157"/>
                  </a:lnTo>
                  <a:lnTo>
                    <a:pt x="332" y="2592"/>
                  </a:lnTo>
                  <a:lnTo>
                    <a:pt x="1" y="2592"/>
                  </a:lnTo>
                  <a:cubicBezTo>
                    <a:pt x="1" y="2924"/>
                    <a:pt x="1" y="3193"/>
                    <a:pt x="84" y="3546"/>
                  </a:cubicBezTo>
                  <a:lnTo>
                    <a:pt x="1" y="3629"/>
                  </a:lnTo>
                  <a:lnTo>
                    <a:pt x="332" y="3629"/>
                  </a:lnTo>
                  <a:lnTo>
                    <a:pt x="332" y="4831"/>
                  </a:lnTo>
                  <a:lnTo>
                    <a:pt x="1" y="4831"/>
                  </a:lnTo>
                  <a:lnTo>
                    <a:pt x="1" y="4997"/>
                  </a:lnTo>
                  <a:lnTo>
                    <a:pt x="1" y="5432"/>
                  </a:lnTo>
                  <a:lnTo>
                    <a:pt x="332" y="5432"/>
                  </a:lnTo>
                  <a:lnTo>
                    <a:pt x="332" y="6468"/>
                  </a:lnTo>
                  <a:cubicBezTo>
                    <a:pt x="332" y="6821"/>
                    <a:pt x="519" y="7070"/>
                    <a:pt x="851" y="7070"/>
                  </a:cubicBezTo>
                  <a:cubicBezTo>
                    <a:pt x="1120" y="7070"/>
                    <a:pt x="1369" y="6821"/>
                    <a:pt x="1369" y="6468"/>
                  </a:cubicBezTo>
                  <a:lnTo>
                    <a:pt x="1369" y="602"/>
                  </a:lnTo>
                  <a:cubicBezTo>
                    <a:pt x="1369" y="250"/>
                    <a:pt x="1120" y="1"/>
                    <a:pt x="8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55"/>
            <p:cNvSpPr/>
            <p:nvPr/>
          </p:nvSpPr>
          <p:spPr>
            <a:xfrm>
              <a:off x="1567625" y="1505800"/>
              <a:ext cx="36300" cy="176750"/>
            </a:xfrm>
            <a:custGeom>
              <a:avLst/>
              <a:gdLst/>
              <a:ahLst/>
              <a:cxnLst/>
              <a:rect l="l" t="t" r="r" b="b"/>
              <a:pathLst>
                <a:path w="1452" h="7070" extrusionOk="0">
                  <a:moveTo>
                    <a:pt x="601" y="1"/>
                  </a:moveTo>
                  <a:cubicBezTo>
                    <a:pt x="249" y="1"/>
                    <a:pt x="0" y="250"/>
                    <a:pt x="0" y="602"/>
                  </a:cubicBezTo>
                  <a:lnTo>
                    <a:pt x="0" y="6468"/>
                  </a:lnTo>
                  <a:cubicBezTo>
                    <a:pt x="0" y="6821"/>
                    <a:pt x="249" y="7070"/>
                    <a:pt x="601" y="7070"/>
                  </a:cubicBezTo>
                  <a:cubicBezTo>
                    <a:pt x="850" y="7070"/>
                    <a:pt x="1119" y="6821"/>
                    <a:pt x="1119" y="6468"/>
                  </a:cubicBezTo>
                  <a:lnTo>
                    <a:pt x="1119" y="5432"/>
                  </a:lnTo>
                  <a:lnTo>
                    <a:pt x="1451" y="5432"/>
                  </a:lnTo>
                  <a:lnTo>
                    <a:pt x="1451" y="4997"/>
                  </a:lnTo>
                  <a:lnTo>
                    <a:pt x="1451" y="4831"/>
                  </a:lnTo>
                  <a:lnTo>
                    <a:pt x="1119" y="4831"/>
                  </a:lnTo>
                  <a:lnTo>
                    <a:pt x="1119" y="3629"/>
                  </a:lnTo>
                  <a:lnTo>
                    <a:pt x="1368" y="3629"/>
                  </a:lnTo>
                  <a:lnTo>
                    <a:pt x="1368" y="3546"/>
                  </a:lnTo>
                  <a:lnTo>
                    <a:pt x="1368" y="2592"/>
                  </a:lnTo>
                  <a:lnTo>
                    <a:pt x="1119" y="2592"/>
                  </a:lnTo>
                  <a:lnTo>
                    <a:pt x="1119" y="2157"/>
                  </a:lnTo>
                  <a:lnTo>
                    <a:pt x="1451" y="2157"/>
                  </a:lnTo>
                  <a:lnTo>
                    <a:pt x="1451" y="2074"/>
                  </a:lnTo>
                  <a:lnTo>
                    <a:pt x="1451" y="1639"/>
                  </a:lnTo>
                  <a:lnTo>
                    <a:pt x="1119" y="1639"/>
                  </a:lnTo>
                  <a:lnTo>
                    <a:pt x="1119" y="602"/>
                  </a:lnTo>
                  <a:cubicBezTo>
                    <a:pt x="1119" y="250"/>
                    <a:pt x="850" y="1"/>
                    <a:pt x="60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55"/>
            <p:cNvSpPr/>
            <p:nvPr/>
          </p:nvSpPr>
          <p:spPr>
            <a:xfrm>
              <a:off x="1679550" y="1572675"/>
              <a:ext cx="23875" cy="43025"/>
            </a:xfrm>
            <a:custGeom>
              <a:avLst/>
              <a:gdLst/>
              <a:ahLst/>
              <a:cxnLst/>
              <a:rect l="l" t="t" r="r" b="b"/>
              <a:pathLst>
                <a:path w="955" h="1721" extrusionOk="0">
                  <a:moveTo>
                    <a:pt x="187" y="0"/>
                  </a:moveTo>
                  <a:lnTo>
                    <a:pt x="187" y="83"/>
                  </a:lnTo>
                  <a:lnTo>
                    <a:pt x="187" y="166"/>
                  </a:lnTo>
                  <a:lnTo>
                    <a:pt x="788" y="166"/>
                  </a:lnTo>
                  <a:lnTo>
                    <a:pt x="788" y="435"/>
                  </a:lnTo>
                  <a:lnTo>
                    <a:pt x="187" y="435"/>
                  </a:lnTo>
                  <a:cubicBezTo>
                    <a:pt x="83" y="601"/>
                    <a:pt x="83" y="767"/>
                    <a:pt x="1" y="954"/>
                  </a:cubicBezTo>
                  <a:lnTo>
                    <a:pt x="602" y="954"/>
                  </a:lnTo>
                  <a:cubicBezTo>
                    <a:pt x="705" y="767"/>
                    <a:pt x="705" y="684"/>
                    <a:pt x="788" y="518"/>
                  </a:cubicBezTo>
                  <a:lnTo>
                    <a:pt x="788" y="601"/>
                  </a:lnTo>
                  <a:lnTo>
                    <a:pt x="788" y="871"/>
                  </a:lnTo>
                  <a:cubicBezTo>
                    <a:pt x="788" y="871"/>
                    <a:pt x="705" y="871"/>
                    <a:pt x="705" y="954"/>
                  </a:cubicBezTo>
                  <a:lnTo>
                    <a:pt x="788" y="954"/>
                  </a:lnTo>
                  <a:lnTo>
                    <a:pt x="788" y="1472"/>
                  </a:lnTo>
                  <a:lnTo>
                    <a:pt x="436" y="1472"/>
                  </a:lnTo>
                  <a:cubicBezTo>
                    <a:pt x="436" y="1555"/>
                    <a:pt x="353" y="1638"/>
                    <a:pt x="270" y="1721"/>
                  </a:cubicBezTo>
                  <a:lnTo>
                    <a:pt x="788" y="1721"/>
                  </a:lnTo>
                  <a:cubicBezTo>
                    <a:pt x="954" y="1389"/>
                    <a:pt x="954" y="1119"/>
                    <a:pt x="954" y="871"/>
                  </a:cubicBezTo>
                  <a:cubicBezTo>
                    <a:pt x="954" y="601"/>
                    <a:pt x="954" y="352"/>
                    <a:pt x="78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55"/>
            <p:cNvSpPr/>
            <p:nvPr/>
          </p:nvSpPr>
          <p:spPr>
            <a:xfrm>
              <a:off x="1658300" y="1583550"/>
              <a:ext cx="21275" cy="12975"/>
            </a:xfrm>
            <a:custGeom>
              <a:avLst/>
              <a:gdLst/>
              <a:ahLst/>
              <a:cxnLst/>
              <a:rect l="l" t="t" r="r" b="b"/>
              <a:pathLst>
                <a:path w="851" h="519" extrusionOk="0">
                  <a:moveTo>
                    <a:pt x="166" y="0"/>
                  </a:moveTo>
                  <a:lnTo>
                    <a:pt x="84" y="83"/>
                  </a:lnTo>
                  <a:cubicBezTo>
                    <a:pt x="84" y="166"/>
                    <a:pt x="1" y="332"/>
                    <a:pt x="1" y="519"/>
                  </a:cubicBezTo>
                  <a:lnTo>
                    <a:pt x="602" y="519"/>
                  </a:lnTo>
                  <a:lnTo>
                    <a:pt x="685" y="436"/>
                  </a:lnTo>
                  <a:lnTo>
                    <a:pt x="85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55"/>
            <p:cNvSpPr/>
            <p:nvPr/>
          </p:nvSpPr>
          <p:spPr>
            <a:xfrm>
              <a:off x="1642750" y="1572675"/>
              <a:ext cx="21800" cy="4150"/>
            </a:xfrm>
            <a:custGeom>
              <a:avLst/>
              <a:gdLst/>
              <a:ahLst/>
              <a:cxnLst/>
              <a:rect l="l" t="t" r="r" b="b"/>
              <a:pathLst>
                <a:path w="872" h="166" extrusionOk="0">
                  <a:moveTo>
                    <a:pt x="1" y="0"/>
                  </a:moveTo>
                  <a:lnTo>
                    <a:pt x="1" y="83"/>
                  </a:lnTo>
                  <a:lnTo>
                    <a:pt x="1" y="166"/>
                  </a:lnTo>
                  <a:lnTo>
                    <a:pt x="788" y="166"/>
                  </a:lnTo>
                  <a:cubicBezTo>
                    <a:pt x="788" y="83"/>
                    <a:pt x="788"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55"/>
            <p:cNvSpPr/>
            <p:nvPr/>
          </p:nvSpPr>
          <p:spPr>
            <a:xfrm>
              <a:off x="1638600" y="1583550"/>
              <a:ext cx="21800" cy="12975"/>
            </a:xfrm>
            <a:custGeom>
              <a:avLst/>
              <a:gdLst/>
              <a:ahLst/>
              <a:cxnLst/>
              <a:rect l="l" t="t" r="r" b="b"/>
              <a:pathLst>
                <a:path w="872" h="519" extrusionOk="0">
                  <a:moveTo>
                    <a:pt x="167" y="0"/>
                  </a:moveTo>
                  <a:cubicBezTo>
                    <a:pt x="84" y="166"/>
                    <a:pt x="1" y="332"/>
                    <a:pt x="1" y="519"/>
                  </a:cubicBezTo>
                  <a:lnTo>
                    <a:pt x="602" y="519"/>
                  </a:lnTo>
                  <a:cubicBezTo>
                    <a:pt x="685" y="332"/>
                    <a:pt x="789" y="166"/>
                    <a:pt x="8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55"/>
            <p:cNvSpPr/>
            <p:nvPr/>
          </p:nvSpPr>
          <p:spPr>
            <a:xfrm>
              <a:off x="1662450" y="1572675"/>
              <a:ext cx="21800" cy="4150"/>
            </a:xfrm>
            <a:custGeom>
              <a:avLst/>
              <a:gdLst/>
              <a:ahLst/>
              <a:cxnLst/>
              <a:rect l="l" t="t" r="r" b="b"/>
              <a:pathLst>
                <a:path w="872" h="166" extrusionOk="0">
                  <a:moveTo>
                    <a:pt x="83" y="0"/>
                  </a:moveTo>
                  <a:lnTo>
                    <a:pt x="83" y="83"/>
                  </a:lnTo>
                  <a:lnTo>
                    <a:pt x="0" y="166"/>
                  </a:lnTo>
                  <a:lnTo>
                    <a:pt x="767" y="166"/>
                  </a:lnTo>
                  <a:lnTo>
                    <a:pt x="87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55"/>
            <p:cNvSpPr/>
            <p:nvPr/>
          </p:nvSpPr>
          <p:spPr>
            <a:xfrm>
              <a:off x="1666600" y="1609450"/>
              <a:ext cx="21775" cy="6250"/>
            </a:xfrm>
            <a:custGeom>
              <a:avLst/>
              <a:gdLst/>
              <a:ahLst/>
              <a:cxnLst/>
              <a:rect l="l" t="t" r="r" b="b"/>
              <a:pathLst>
                <a:path w="871" h="250" extrusionOk="0">
                  <a:moveTo>
                    <a:pt x="187" y="1"/>
                  </a:moveTo>
                  <a:cubicBezTo>
                    <a:pt x="83" y="84"/>
                    <a:pt x="83" y="167"/>
                    <a:pt x="0" y="250"/>
                  </a:cubicBezTo>
                  <a:lnTo>
                    <a:pt x="788" y="250"/>
                  </a:lnTo>
                  <a:lnTo>
                    <a:pt x="788" y="167"/>
                  </a:lnTo>
                  <a:cubicBezTo>
                    <a:pt x="788" y="167"/>
                    <a:pt x="871" y="84"/>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55"/>
            <p:cNvSpPr/>
            <p:nvPr/>
          </p:nvSpPr>
          <p:spPr>
            <a:xfrm>
              <a:off x="1645350" y="1609450"/>
              <a:ext cx="23350" cy="6250"/>
            </a:xfrm>
            <a:custGeom>
              <a:avLst/>
              <a:gdLst/>
              <a:ahLst/>
              <a:cxnLst/>
              <a:rect l="l" t="t" r="r" b="b"/>
              <a:pathLst>
                <a:path w="934" h="250" extrusionOk="0">
                  <a:moveTo>
                    <a:pt x="166" y="1"/>
                  </a:moveTo>
                  <a:cubicBezTo>
                    <a:pt x="166" y="84"/>
                    <a:pt x="83" y="167"/>
                    <a:pt x="0" y="250"/>
                  </a:cubicBezTo>
                  <a:lnTo>
                    <a:pt x="850" y="250"/>
                  </a:lnTo>
                  <a:lnTo>
                    <a:pt x="767" y="167"/>
                  </a:lnTo>
                  <a:lnTo>
                    <a:pt x="933"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55"/>
            <p:cNvSpPr/>
            <p:nvPr/>
          </p:nvSpPr>
          <p:spPr>
            <a:xfrm>
              <a:off x="1627725" y="1609450"/>
              <a:ext cx="19725" cy="6250"/>
            </a:xfrm>
            <a:custGeom>
              <a:avLst/>
              <a:gdLst/>
              <a:ahLst/>
              <a:cxnLst/>
              <a:rect l="l" t="t" r="r" b="b"/>
              <a:pathLst>
                <a:path w="789" h="250" extrusionOk="0">
                  <a:moveTo>
                    <a:pt x="84" y="1"/>
                  </a:moveTo>
                  <a:lnTo>
                    <a:pt x="1" y="84"/>
                  </a:lnTo>
                  <a:lnTo>
                    <a:pt x="1" y="250"/>
                  </a:lnTo>
                  <a:lnTo>
                    <a:pt x="705" y="250"/>
                  </a:lnTo>
                  <a:lnTo>
                    <a:pt x="705" y="167"/>
                  </a:lnTo>
                  <a:cubicBezTo>
                    <a:pt x="705" y="167"/>
                    <a:pt x="788" y="84"/>
                    <a:pt x="78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55"/>
            <p:cNvSpPr/>
            <p:nvPr/>
          </p:nvSpPr>
          <p:spPr>
            <a:xfrm>
              <a:off x="1627725" y="1583550"/>
              <a:ext cx="10900" cy="12975"/>
            </a:xfrm>
            <a:custGeom>
              <a:avLst/>
              <a:gdLst/>
              <a:ahLst/>
              <a:cxnLst/>
              <a:rect l="l" t="t" r="r" b="b"/>
              <a:pathLst>
                <a:path w="436" h="519" extrusionOk="0">
                  <a:moveTo>
                    <a:pt x="1" y="0"/>
                  </a:moveTo>
                  <a:lnTo>
                    <a:pt x="1" y="436"/>
                  </a:lnTo>
                  <a:lnTo>
                    <a:pt x="1" y="519"/>
                  </a:lnTo>
                  <a:lnTo>
                    <a:pt x="187" y="519"/>
                  </a:lnTo>
                  <a:lnTo>
                    <a:pt x="270" y="436"/>
                  </a:lnTo>
                  <a:lnTo>
                    <a:pt x="436"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55"/>
            <p:cNvSpPr/>
            <p:nvPr/>
          </p:nvSpPr>
          <p:spPr>
            <a:xfrm>
              <a:off x="1627725" y="1572675"/>
              <a:ext cx="15050" cy="4150"/>
            </a:xfrm>
            <a:custGeom>
              <a:avLst/>
              <a:gdLst/>
              <a:ahLst/>
              <a:cxnLst/>
              <a:rect l="l" t="t" r="r" b="b"/>
              <a:pathLst>
                <a:path w="602" h="166" extrusionOk="0">
                  <a:moveTo>
                    <a:pt x="1" y="0"/>
                  </a:moveTo>
                  <a:lnTo>
                    <a:pt x="1" y="166"/>
                  </a:lnTo>
                  <a:lnTo>
                    <a:pt x="519" y="166"/>
                  </a:lnTo>
                  <a:lnTo>
                    <a:pt x="60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55"/>
            <p:cNvSpPr/>
            <p:nvPr/>
          </p:nvSpPr>
          <p:spPr>
            <a:xfrm>
              <a:off x="1606475" y="1659200"/>
              <a:ext cx="17125" cy="6250"/>
            </a:xfrm>
            <a:custGeom>
              <a:avLst/>
              <a:gdLst/>
              <a:ahLst/>
              <a:cxnLst/>
              <a:rect l="l" t="t" r="r" b="b"/>
              <a:pathLst>
                <a:path w="685" h="250" extrusionOk="0">
                  <a:moveTo>
                    <a:pt x="1" y="1"/>
                  </a:moveTo>
                  <a:lnTo>
                    <a:pt x="1" y="250"/>
                  </a:lnTo>
                  <a:lnTo>
                    <a:pt x="685"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55"/>
            <p:cNvSpPr/>
            <p:nvPr/>
          </p:nvSpPr>
          <p:spPr>
            <a:xfrm>
              <a:off x="1606475" y="1630700"/>
              <a:ext cx="17125" cy="17650"/>
            </a:xfrm>
            <a:custGeom>
              <a:avLst/>
              <a:gdLst/>
              <a:ahLst/>
              <a:cxnLst/>
              <a:rect l="l" t="t" r="r" b="b"/>
              <a:pathLst>
                <a:path w="685" h="706" extrusionOk="0">
                  <a:moveTo>
                    <a:pt x="1" y="1"/>
                  </a:moveTo>
                  <a:lnTo>
                    <a:pt x="1" y="705"/>
                  </a:lnTo>
                  <a:lnTo>
                    <a:pt x="685" y="705"/>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55"/>
            <p:cNvSpPr/>
            <p:nvPr/>
          </p:nvSpPr>
          <p:spPr>
            <a:xfrm>
              <a:off x="1606475" y="1613600"/>
              <a:ext cx="17125" cy="10900"/>
            </a:xfrm>
            <a:custGeom>
              <a:avLst/>
              <a:gdLst/>
              <a:ahLst/>
              <a:cxnLst/>
              <a:rect l="l" t="t" r="r" b="b"/>
              <a:pathLst>
                <a:path w="685" h="436" extrusionOk="0">
                  <a:moveTo>
                    <a:pt x="1" y="1"/>
                  </a:moveTo>
                  <a:lnTo>
                    <a:pt x="1" y="436"/>
                  </a:lnTo>
                  <a:lnTo>
                    <a:pt x="685" y="436"/>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55"/>
            <p:cNvSpPr/>
            <p:nvPr/>
          </p:nvSpPr>
          <p:spPr>
            <a:xfrm>
              <a:off x="1606475" y="1581475"/>
              <a:ext cx="17125" cy="23350"/>
            </a:xfrm>
            <a:custGeom>
              <a:avLst/>
              <a:gdLst/>
              <a:ahLst/>
              <a:cxnLst/>
              <a:rect l="l" t="t" r="r" b="b"/>
              <a:pathLst>
                <a:path w="685" h="934" extrusionOk="0">
                  <a:moveTo>
                    <a:pt x="1" y="0"/>
                  </a:moveTo>
                  <a:lnTo>
                    <a:pt x="1" y="519"/>
                  </a:lnTo>
                  <a:lnTo>
                    <a:pt x="1" y="933"/>
                  </a:lnTo>
                  <a:lnTo>
                    <a:pt x="685" y="933"/>
                  </a:lnTo>
                  <a:lnTo>
                    <a:pt x="685" y="519"/>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55"/>
            <p:cNvSpPr/>
            <p:nvPr/>
          </p:nvSpPr>
          <p:spPr>
            <a:xfrm>
              <a:off x="1606475" y="1559700"/>
              <a:ext cx="17125" cy="8850"/>
            </a:xfrm>
            <a:custGeom>
              <a:avLst/>
              <a:gdLst/>
              <a:ahLst/>
              <a:cxnLst/>
              <a:rect l="l" t="t" r="r" b="b"/>
              <a:pathLst>
                <a:path w="685" h="354" extrusionOk="0">
                  <a:moveTo>
                    <a:pt x="1" y="1"/>
                  </a:moveTo>
                  <a:lnTo>
                    <a:pt x="1" y="353"/>
                  </a:lnTo>
                  <a:lnTo>
                    <a:pt x="685" y="353"/>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55"/>
            <p:cNvSpPr/>
            <p:nvPr/>
          </p:nvSpPr>
          <p:spPr>
            <a:xfrm>
              <a:off x="1606475" y="1531725"/>
              <a:ext cx="17125" cy="21275"/>
            </a:xfrm>
            <a:custGeom>
              <a:avLst/>
              <a:gdLst/>
              <a:ahLst/>
              <a:cxnLst/>
              <a:rect l="l" t="t" r="r" b="b"/>
              <a:pathLst>
                <a:path w="685" h="851" extrusionOk="0">
                  <a:moveTo>
                    <a:pt x="1" y="0"/>
                  </a:moveTo>
                  <a:lnTo>
                    <a:pt x="1" y="850"/>
                  </a:lnTo>
                  <a:lnTo>
                    <a:pt x="685" y="850"/>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55"/>
            <p:cNvSpPr/>
            <p:nvPr/>
          </p:nvSpPr>
          <p:spPr>
            <a:xfrm>
              <a:off x="1606475" y="1522925"/>
              <a:ext cx="17125" cy="2075"/>
            </a:xfrm>
            <a:custGeom>
              <a:avLst/>
              <a:gdLst/>
              <a:ahLst/>
              <a:cxnLst/>
              <a:rect l="l" t="t" r="r" b="b"/>
              <a:pathLst>
                <a:path w="685" h="83" extrusionOk="0">
                  <a:moveTo>
                    <a:pt x="1" y="0"/>
                  </a:moveTo>
                  <a:lnTo>
                    <a:pt x="1" y="83"/>
                  </a:lnTo>
                  <a:lnTo>
                    <a:pt x="685" y="83"/>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55"/>
            <p:cNvSpPr/>
            <p:nvPr/>
          </p:nvSpPr>
          <p:spPr>
            <a:xfrm>
              <a:off x="949900" y="1559700"/>
              <a:ext cx="17125" cy="8850"/>
            </a:xfrm>
            <a:custGeom>
              <a:avLst/>
              <a:gdLst/>
              <a:ahLst/>
              <a:cxnLst/>
              <a:rect l="l" t="t" r="r" b="b"/>
              <a:pathLst>
                <a:path w="685" h="354" extrusionOk="0">
                  <a:moveTo>
                    <a:pt x="0" y="1"/>
                  </a:moveTo>
                  <a:lnTo>
                    <a:pt x="0" y="353"/>
                  </a:lnTo>
                  <a:lnTo>
                    <a:pt x="684" y="353"/>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55"/>
            <p:cNvSpPr/>
            <p:nvPr/>
          </p:nvSpPr>
          <p:spPr>
            <a:xfrm>
              <a:off x="949900" y="1581475"/>
              <a:ext cx="17125" cy="23350"/>
            </a:xfrm>
            <a:custGeom>
              <a:avLst/>
              <a:gdLst/>
              <a:ahLst/>
              <a:cxnLst/>
              <a:rect l="l" t="t" r="r" b="b"/>
              <a:pathLst>
                <a:path w="685" h="934" extrusionOk="0">
                  <a:moveTo>
                    <a:pt x="0" y="0"/>
                  </a:moveTo>
                  <a:lnTo>
                    <a:pt x="0" y="519"/>
                  </a:lnTo>
                  <a:lnTo>
                    <a:pt x="0" y="933"/>
                  </a:lnTo>
                  <a:lnTo>
                    <a:pt x="684" y="933"/>
                  </a:lnTo>
                  <a:lnTo>
                    <a:pt x="684" y="519"/>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55"/>
            <p:cNvSpPr/>
            <p:nvPr/>
          </p:nvSpPr>
          <p:spPr>
            <a:xfrm>
              <a:off x="949900" y="1613600"/>
              <a:ext cx="17125" cy="10900"/>
            </a:xfrm>
            <a:custGeom>
              <a:avLst/>
              <a:gdLst/>
              <a:ahLst/>
              <a:cxnLst/>
              <a:rect l="l" t="t" r="r" b="b"/>
              <a:pathLst>
                <a:path w="685" h="436" extrusionOk="0">
                  <a:moveTo>
                    <a:pt x="0" y="1"/>
                  </a:moveTo>
                  <a:lnTo>
                    <a:pt x="0" y="436"/>
                  </a:lnTo>
                  <a:lnTo>
                    <a:pt x="684" y="436"/>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55"/>
            <p:cNvSpPr/>
            <p:nvPr/>
          </p:nvSpPr>
          <p:spPr>
            <a:xfrm>
              <a:off x="949900" y="1531725"/>
              <a:ext cx="17125" cy="21275"/>
            </a:xfrm>
            <a:custGeom>
              <a:avLst/>
              <a:gdLst/>
              <a:ahLst/>
              <a:cxnLst/>
              <a:rect l="l" t="t" r="r" b="b"/>
              <a:pathLst>
                <a:path w="685" h="851" extrusionOk="0">
                  <a:moveTo>
                    <a:pt x="0" y="0"/>
                  </a:moveTo>
                  <a:lnTo>
                    <a:pt x="0" y="850"/>
                  </a:lnTo>
                  <a:lnTo>
                    <a:pt x="684" y="850"/>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55"/>
            <p:cNvSpPr/>
            <p:nvPr/>
          </p:nvSpPr>
          <p:spPr>
            <a:xfrm>
              <a:off x="949900" y="1659200"/>
              <a:ext cx="17125" cy="6250"/>
            </a:xfrm>
            <a:custGeom>
              <a:avLst/>
              <a:gdLst/>
              <a:ahLst/>
              <a:cxnLst/>
              <a:rect l="l" t="t" r="r" b="b"/>
              <a:pathLst>
                <a:path w="685" h="250" extrusionOk="0">
                  <a:moveTo>
                    <a:pt x="0" y="1"/>
                  </a:moveTo>
                  <a:lnTo>
                    <a:pt x="0" y="250"/>
                  </a:lnTo>
                  <a:lnTo>
                    <a:pt x="684" y="250"/>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9" name="Google Shape;1539;p55"/>
            <p:cNvSpPr/>
            <p:nvPr/>
          </p:nvSpPr>
          <p:spPr>
            <a:xfrm>
              <a:off x="949900" y="1630700"/>
              <a:ext cx="17125" cy="17650"/>
            </a:xfrm>
            <a:custGeom>
              <a:avLst/>
              <a:gdLst/>
              <a:ahLst/>
              <a:cxnLst/>
              <a:rect l="l" t="t" r="r" b="b"/>
              <a:pathLst>
                <a:path w="685" h="706" extrusionOk="0">
                  <a:moveTo>
                    <a:pt x="0" y="1"/>
                  </a:moveTo>
                  <a:lnTo>
                    <a:pt x="0" y="705"/>
                  </a:lnTo>
                  <a:lnTo>
                    <a:pt x="684" y="705"/>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55"/>
            <p:cNvSpPr/>
            <p:nvPr/>
          </p:nvSpPr>
          <p:spPr>
            <a:xfrm>
              <a:off x="949900" y="1522925"/>
              <a:ext cx="17125" cy="2075"/>
            </a:xfrm>
            <a:custGeom>
              <a:avLst/>
              <a:gdLst/>
              <a:ahLst/>
              <a:cxnLst/>
              <a:rect l="l" t="t" r="r" b="b"/>
              <a:pathLst>
                <a:path w="685" h="83" extrusionOk="0">
                  <a:moveTo>
                    <a:pt x="0" y="0"/>
                  </a:moveTo>
                  <a:lnTo>
                    <a:pt x="0" y="83"/>
                  </a:lnTo>
                  <a:lnTo>
                    <a:pt x="684" y="83"/>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1" name="Google Shape;1541;p55"/>
          <p:cNvGrpSpPr/>
          <p:nvPr/>
        </p:nvGrpSpPr>
        <p:grpSpPr>
          <a:xfrm>
            <a:off x="6666420" y="3590428"/>
            <a:ext cx="1898912" cy="1102899"/>
            <a:chOff x="2610275" y="2239625"/>
            <a:chExt cx="885150" cy="514100"/>
          </a:xfrm>
        </p:grpSpPr>
        <p:sp>
          <p:nvSpPr>
            <p:cNvPr id="1542" name="Google Shape;1542;p55"/>
            <p:cNvSpPr/>
            <p:nvPr/>
          </p:nvSpPr>
          <p:spPr>
            <a:xfrm>
              <a:off x="2610275" y="2239625"/>
              <a:ext cx="885150" cy="514100"/>
            </a:xfrm>
            <a:custGeom>
              <a:avLst/>
              <a:gdLst/>
              <a:ahLst/>
              <a:cxnLst/>
              <a:rect l="l" t="t" r="r" b="b"/>
              <a:pathLst>
                <a:path w="35406" h="20564" extrusionOk="0">
                  <a:moveTo>
                    <a:pt x="30327" y="0"/>
                  </a:moveTo>
                  <a:cubicBezTo>
                    <a:pt x="27736" y="0"/>
                    <a:pt x="24959" y="1223"/>
                    <a:pt x="24357" y="1472"/>
                  </a:cubicBezTo>
                  <a:lnTo>
                    <a:pt x="5453" y="5369"/>
                  </a:lnTo>
                  <a:cubicBezTo>
                    <a:pt x="4831" y="5452"/>
                    <a:pt x="2758" y="5618"/>
                    <a:pt x="1390" y="6571"/>
                  </a:cubicBezTo>
                  <a:lnTo>
                    <a:pt x="519" y="7608"/>
                  </a:lnTo>
                  <a:lnTo>
                    <a:pt x="353" y="7774"/>
                  </a:lnTo>
                  <a:cubicBezTo>
                    <a:pt x="84" y="8292"/>
                    <a:pt x="1" y="8810"/>
                    <a:pt x="84" y="9515"/>
                  </a:cubicBezTo>
                  <a:cubicBezTo>
                    <a:pt x="1" y="10116"/>
                    <a:pt x="84" y="10717"/>
                    <a:pt x="436" y="11318"/>
                  </a:cubicBezTo>
                  <a:cubicBezTo>
                    <a:pt x="1120" y="13060"/>
                    <a:pt x="2509" y="14262"/>
                    <a:pt x="4582" y="14946"/>
                  </a:cubicBezTo>
                  <a:cubicBezTo>
                    <a:pt x="5100" y="15547"/>
                    <a:pt x="5867" y="15900"/>
                    <a:pt x="6655" y="15900"/>
                  </a:cubicBezTo>
                  <a:cubicBezTo>
                    <a:pt x="7090" y="15900"/>
                    <a:pt x="7525" y="15817"/>
                    <a:pt x="7857" y="15651"/>
                  </a:cubicBezTo>
                  <a:cubicBezTo>
                    <a:pt x="8811" y="15900"/>
                    <a:pt x="9329" y="16252"/>
                    <a:pt x="9598" y="16418"/>
                  </a:cubicBezTo>
                  <a:cubicBezTo>
                    <a:pt x="9495" y="16501"/>
                    <a:pt x="9495" y="16501"/>
                    <a:pt x="9495" y="16584"/>
                  </a:cubicBezTo>
                  <a:cubicBezTo>
                    <a:pt x="9495" y="17102"/>
                    <a:pt x="9598" y="17724"/>
                    <a:pt x="9764" y="18242"/>
                  </a:cubicBezTo>
                  <a:cubicBezTo>
                    <a:pt x="9847" y="18491"/>
                    <a:pt x="10013" y="18760"/>
                    <a:pt x="10117" y="18926"/>
                  </a:cubicBezTo>
                  <a:cubicBezTo>
                    <a:pt x="10200" y="19009"/>
                    <a:pt x="10200" y="19009"/>
                    <a:pt x="10200" y="19092"/>
                  </a:cubicBezTo>
                  <a:cubicBezTo>
                    <a:pt x="10282" y="19092"/>
                    <a:pt x="10282" y="19175"/>
                    <a:pt x="10365" y="19278"/>
                  </a:cubicBezTo>
                  <a:cubicBezTo>
                    <a:pt x="10448" y="19361"/>
                    <a:pt x="10531" y="19527"/>
                    <a:pt x="10635" y="19610"/>
                  </a:cubicBezTo>
                  <a:lnTo>
                    <a:pt x="10884" y="19879"/>
                  </a:lnTo>
                  <a:lnTo>
                    <a:pt x="11049" y="19962"/>
                  </a:lnTo>
                  <a:lnTo>
                    <a:pt x="11153" y="20045"/>
                  </a:lnTo>
                  <a:cubicBezTo>
                    <a:pt x="11671" y="20398"/>
                    <a:pt x="12272" y="20564"/>
                    <a:pt x="12956" y="20564"/>
                  </a:cubicBezTo>
                  <a:cubicBezTo>
                    <a:pt x="13827" y="20564"/>
                    <a:pt x="14594" y="20211"/>
                    <a:pt x="15299" y="19610"/>
                  </a:cubicBezTo>
                  <a:cubicBezTo>
                    <a:pt x="15900" y="19009"/>
                    <a:pt x="16232" y="18242"/>
                    <a:pt x="16232" y="17371"/>
                  </a:cubicBezTo>
                  <a:cubicBezTo>
                    <a:pt x="16232" y="16687"/>
                    <a:pt x="16066" y="16065"/>
                    <a:pt x="15713" y="15547"/>
                  </a:cubicBezTo>
                  <a:cubicBezTo>
                    <a:pt x="15713" y="15464"/>
                    <a:pt x="15631" y="15381"/>
                    <a:pt x="15631" y="15298"/>
                  </a:cubicBezTo>
                  <a:cubicBezTo>
                    <a:pt x="15465" y="15029"/>
                    <a:pt x="15382" y="14863"/>
                    <a:pt x="15195" y="14697"/>
                  </a:cubicBezTo>
                  <a:cubicBezTo>
                    <a:pt x="19092" y="13744"/>
                    <a:pt x="25560" y="11920"/>
                    <a:pt x="28939" y="10717"/>
                  </a:cubicBezTo>
                  <a:cubicBezTo>
                    <a:pt x="28939" y="11153"/>
                    <a:pt x="29104" y="11588"/>
                    <a:pt x="29374" y="12023"/>
                  </a:cubicBezTo>
                  <a:cubicBezTo>
                    <a:pt x="29374" y="12106"/>
                    <a:pt x="29540" y="12272"/>
                    <a:pt x="29540" y="12355"/>
                  </a:cubicBezTo>
                  <a:cubicBezTo>
                    <a:pt x="29706" y="12624"/>
                    <a:pt x="29809" y="12790"/>
                    <a:pt x="29975" y="12956"/>
                  </a:cubicBezTo>
                  <a:cubicBezTo>
                    <a:pt x="30058" y="13060"/>
                    <a:pt x="30141" y="13143"/>
                    <a:pt x="30327" y="13225"/>
                  </a:cubicBezTo>
                  <a:lnTo>
                    <a:pt x="31011" y="13578"/>
                  </a:lnTo>
                  <a:lnTo>
                    <a:pt x="31094" y="13661"/>
                  </a:lnTo>
                  <a:cubicBezTo>
                    <a:pt x="31447" y="13744"/>
                    <a:pt x="31696" y="13827"/>
                    <a:pt x="32048" y="13827"/>
                  </a:cubicBezTo>
                  <a:cubicBezTo>
                    <a:pt x="32919" y="13827"/>
                    <a:pt x="33603" y="13474"/>
                    <a:pt x="34204" y="12873"/>
                  </a:cubicBezTo>
                  <a:cubicBezTo>
                    <a:pt x="34722" y="12355"/>
                    <a:pt x="35074" y="11671"/>
                    <a:pt x="35074" y="10800"/>
                  </a:cubicBezTo>
                  <a:cubicBezTo>
                    <a:pt x="35074" y="10365"/>
                    <a:pt x="34991" y="9950"/>
                    <a:pt x="34805" y="9598"/>
                  </a:cubicBezTo>
                  <a:cubicBezTo>
                    <a:pt x="34722" y="9432"/>
                    <a:pt x="34722" y="9245"/>
                    <a:pt x="34639" y="9080"/>
                  </a:cubicBezTo>
                  <a:cubicBezTo>
                    <a:pt x="34473" y="8914"/>
                    <a:pt x="34370" y="8727"/>
                    <a:pt x="34204" y="8561"/>
                  </a:cubicBezTo>
                  <a:cubicBezTo>
                    <a:pt x="34038" y="8396"/>
                    <a:pt x="33768" y="8209"/>
                    <a:pt x="33520" y="8043"/>
                  </a:cubicBezTo>
                  <a:cubicBezTo>
                    <a:pt x="34805" y="6841"/>
                    <a:pt x="35406" y="5535"/>
                    <a:pt x="35323" y="4333"/>
                  </a:cubicBezTo>
                  <a:cubicBezTo>
                    <a:pt x="35406" y="3732"/>
                    <a:pt x="35240" y="3213"/>
                    <a:pt x="35074" y="2591"/>
                  </a:cubicBezTo>
                  <a:lnTo>
                    <a:pt x="34204" y="1472"/>
                  </a:lnTo>
                  <a:lnTo>
                    <a:pt x="34121" y="1389"/>
                  </a:lnTo>
                  <a:cubicBezTo>
                    <a:pt x="34038" y="1306"/>
                    <a:pt x="33851" y="1223"/>
                    <a:pt x="33768" y="1037"/>
                  </a:cubicBezTo>
                  <a:cubicBezTo>
                    <a:pt x="32919" y="353"/>
                    <a:pt x="31696" y="0"/>
                    <a:pt x="30327"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55"/>
            <p:cNvSpPr/>
            <p:nvPr/>
          </p:nvSpPr>
          <p:spPr>
            <a:xfrm>
              <a:off x="2645000" y="2350000"/>
              <a:ext cx="820375" cy="369000"/>
            </a:xfrm>
            <a:custGeom>
              <a:avLst/>
              <a:gdLst/>
              <a:ahLst/>
              <a:cxnLst/>
              <a:rect l="l" t="t" r="r" b="b"/>
              <a:pathLst>
                <a:path w="32815" h="14760" extrusionOk="0">
                  <a:moveTo>
                    <a:pt x="30825" y="5100"/>
                  </a:moveTo>
                  <a:cubicBezTo>
                    <a:pt x="31177" y="5100"/>
                    <a:pt x="31426" y="5183"/>
                    <a:pt x="31695" y="5432"/>
                  </a:cubicBezTo>
                  <a:cubicBezTo>
                    <a:pt x="31944" y="5701"/>
                    <a:pt x="32131" y="6054"/>
                    <a:pt x="32131" y="6385"/>
                  </a:cubicBezTo>
                  <a:cubicBezTo>
                    <a:pt x="32131" y="6738"/>
                    <a:pt x="31944" y="7090"/>
                    <a:pt x="31695" y="7339"/>
                  </a:cubicBezTo>
                  <a:cubicBezTo>
                    <a:pt x="31426" y="7608"/>
                    <a:pt x="31094" y="7774"/>
                    <a:pt x="30659" y="7774"/>
                  </a:cubicBezTo>
                  <a:cubicBezTo>
                    <a:pt x="30307" y="7774"/>
                    <a:pt x="29975" y="7608"/>
                    <a:pt x="29788" y="7422"/>
                  </a:cubicBezTo>
                  <a:cubicBezTo>
                    <a:pt x="29540" y="7173"/>
                    <a:pt x="29353" y="6820"/>
                    <a:pt x="29353" y="6468"/>
                  </a:cubicBezTo>
                  <a:cubicBezTo>
                    <a:pt x="29353" y="6054"/>
                    <a:pt x="29540" y="5701"/>
                    <a:pt x="29788" y="5432"/>
                  </a:cubicBezTo>
                  <a:cubicBezTo>
                    <a:pt x="30058" y="5183"/>
                    <a:pt x="30389" y="5100"/>
                    <a:pt x="30825" y="5100"/>
                  </a:cubicBezTo>
                  <a:close/>
                  <a:moveTo>
                    <a:pt x="11650" y="11319"/>
                  </a:moveTo>
                  <a:cubicBezTo>
                    <a:pt x="12086" y="11319"/>
                    <a:pt x="12521" y="11485"/>
                    <a:pt x="12770" y="11754"/>
                  </a:cubicBezTo>
                  <a:cubicBezTo>
                    <a:pt x="13122" y="12086"/>
                    <a:pt x="13205" y="12438"/>
                    <a:pt x="13205" y="12873"/>
                  </a:cubicBezTo>
                  <a:cubicBezTo>
                    <a:pt x="13205" y="13309"/>
                    <a:pt x="13039" y="13723"/>
                    <a:pt x="12687" y="14076"/>
                  </a:cubicBezTo>
                  <a:cubicBezTo>
                    <a:pt x="12438" y="14428"/>
                    <a:pt x="12003" y="14594"/>
                    <a:pt x="11567" y="14594"/>
                  </a:cubicBezTo>
                  <a:cubicBezTo>
                    <a:pt x="11132" y="14594"/>
                    <a:pt x="10697" y="14428"/>
                    <a:pt x="10448" y="14076"/>
                  </a:cubicBezTo>
                  <a:cubicBezTo>
                    <a:pt x="10096" y="13827"/>
                    <a:pt x="9930" y="13392"/>
                    <a:pt x="10013" y="12956"/>
                  </a:cubicBezTo>
                  <a:cubicBezTo>
                    <a:pt x="10013" y="12521"/>
                    <a:pt x="10179" y="12086"/>
                    <a:pt x="10448" y="11754"/>
                  </a:cubicBezTo>
                  <a:cubicBezTo>
                    <a:pt x="10801" y="11485"/>
                    <a:pt x="11215" y="11319"/>
                    <a:pt x="11650" y="11319"/>
                  </a:cubicBezTo>
                  <a:close/>
                  <a:moveTo>
                    <a:pt x="32566" y="1"/>
                  </a:moveTo>
                  <a:lnTo>
                    <a:pt x="32566" y="1"/>
                  </a:lnTo>
                  <a:cubicBezTo>
                    <a:pt x="32462" y="353"/>
                    <a:pt x="32296" y="685"/>
                    <a:pt x="32131" y="1037"/>
                  </a:cubicBezTo>
                  <a:cubicBezTo>
                    <a:pt x="31944" y="1286"/>
                    <a:pt x="31695" y="1638"/>
                    <a:pt x="31426" y="1908"/>
                  </a:cubicBezTo>
                  <a:cubicBezTo>
                    <a:pt x="30825" y="2426"/>
                    <a:pt x="30224" y="2944"/>
                    <a:pt x="29622" y="3359"/>
                  </a:cubicBezTo>
                  <a:cubicBezTo>
                    <a:pt x="29270" y="3545"/>
                    <a:pt x="28938" y="3711"/>
                    <a:pt x="28586" y="3877"/>
                  </a:cubicBezTo>
                  <a:cubicBezTo>
                    <a:pt x="28234" y="4064"/>
                    <a:pt x="27902" y="4229"/>
                    <a:pt x="27550" y="4395"/>
                  </a:cubicBezTo>
                  <a:cubicBezTo>
                    <a:pt x="26762" y="4665"/>
                    <a:pt x="26078" y="4913"/>
                    <a:pt x="25394" y="5100"/>
                  </a:cubicBezTo>
                  <a:cubicBezTo>
                    <a:pt x="23922" y="5618"/>
                    <a:pt x="22450" y="6054"/>
                    <a:pt x="20978" y="6468"/>
                  </a:cubicBezTo>
                  <a:cubicBezTo>
                    <a:pt x="19507" y="6903"/>
                    <a:pt x="18056" y="7339"/>
                    <a:pt x="16584" y="7691"/>
                  </a:cubicBezTo>
                  <a:cubicBezTo>
                    <a:pt x="15112" y="8126"/>
                    <a:pt x="13557" y="8458"/>
                    <a:pt x="12086" y="8810"/>
                  </a:cubicBezTo>
                  <a:cubicBezTo>
                    <a:pt x="11733" y="8893"/>
                    <a:pt x="11402" y="8976"/>
                    <a:pt x="10966" y="9059"/>
                  </a:cubicBezTo>
                  <a:cubicBezTo>
                    <a:pt x="10614" y="9163"/>
                    <a:pt x="10179" y="9246"/>
                    <a:pt x="9847" y="9246"/>
                  </a:cubicBezTo>
                  <a:cubicBezTo>
                    <a:pt x="9059" y="9329"/>
                    <a:pt x="8292" y="9329"/>
                    <a:pt x="7505" y="9329"/>
                  </a:cubicBezTo>
                  <a:cubicBezTo>
                    <a:pt x="6738" y="9329"/>
                    <a:pt x="5950" y="9246"/>
                    <a:pt x="5183" y="9059"/>
                  </a:cubicBezTo>
                  <a:cubicBezTo>
                    <a:pt x="4478" y="8976"/>
                    <a:pt x="3711" y="8728"/>
                    <a:pt x="3027" y="8458"/>
                  </a:cubicBezTo>
                  <a:cubicBezTo>
                    <a:pt x="2322" y="8126"/>
                    <a:pt x="1638" y="7691"/>
                    <a:pt x="1120" y="7090"/>
                  </a:cubicBezTo>
                  <a:cubicBezTo>
                    <a:pt x="851" y="6820"/>
                    <a:pt x="602" y="6468"/>
                    <a:pt x="436" y="6136"/>
                  </a:cubicBezTo>
                  <a:cubicBezTo>
                    <a:pt x="249" y="5784"/>
                    <a:pt x="167" y="5432"/>
                    <a:pt x="84" y="5100"/>
                  </a:cubicBezTo>
                  <a:lnTo>
                    <a:pt x="84" y="5100"/>
                  </a:lnTo>
                  <a:cubicBezTo>
                    <a:pt x="1" y="5432"/>
                    <a:pt x="84" y="5867"/>
                    <a:pt x="249" y="6385"/>
                  </a:cubicBezTo>
                  <a:cubicBezTo>
                    <a:pt x="954" y="8023"/>
                    <a:pt x="2405" y="8893"/>
                    <a:pt x="4064" y="9329"/>
                  </a:cubicBezTo>
                  <a:cubicBezTo>
                    <a:pt x="4366" y="9886"/>
                    <a:pt x="4846" y="10146"/>
                    <a:pt x="5312" y="10146"/>
                  </a:cubicBezTo>
                  <a:cubicBezTo>
                    <a:pt x="5644" y="10146"/>
                    <a:pt x="5969" y="10014"/>
                    <a:pt x="6219" y="9764"/>
                  </a:cubicBezTo>
                  <a:lnTo>
                    <a:pt x="6551" y="9764"/>
                  </a:lnTo>
                  <a:cubicBezTo>
                    <a:pt x="9412" y="10718"/>
                    <a:pt x="9660" y="11650"/>
                    <a:pt x="9660" y="11650"/>
                  </a:cubicBezTo>
                  <a:cubicBezTo>
                    <a:pt x="9577" y="11837"/>
                    <a:pt x="9495" y="12086"/>
                    <a:pt x="9495" y="12272"/>
                  </a:cubicBezTo>
                  <a:cubicBezTo>
                    <a:pt x="9495" y="12604"/>
                    <a:pt x="9577" y="12956"/>
                    <a:pt x="9660" y="13309"/>
                  </a:cubicBezTo>
                  <a:cubicBezTo>
                    <a:pt x="9764" y="13475"/>
                    <a:pt x="9847" y="13640"/>
                    <a:pt x="9930" y="13827"/>
                  </a:cubicBezTo>
                  <a:cubicBezTo>
                    <a:pt x="9930" y="13910"/>
                    <a:pt x="10013" y="13910"/>
                    <a:pt x="10013" y="13993"/>
                  </a:cubicBezTo>
                  <a:lnTo>
                    <a:pt x="10096" y="13993"/>
                  </a:lnTo>
                  <a:lnTo>
                    <a:pt x="10096" y="14076"/>
                  </a:lnTo>
                  <a:cubicBezTo>
                    <a:pt x="10096" y="14159"/>
                    <a:pt x="10179" y="14159"/>
                    <a:pt x="10282" y="14241"/>
                  </a:cubicBezTo>
                  <a:cubicBezTo>
                    <a:pt x="10614" y="14594"/>
                    <a:pt x="11049" y="14760"/>
                    <a:pt x="11567" y="14760"/>
                  </a:cubicBezTo>
                  <a:cubicBezTo>
                    <a:pt x="12086" y="14760"/>
                    <a:pt x="12521" y="14594"/>
                    <a:pt x="12873" y="14241"/>
                  </a:cubicBezTo>
                  <a:cubicBezTo>
                    <a:pt x="13288" y="13910"/>
                    <a:pt x="13475" y="13392"/>
                    <a:pt x="13475" y="12873"/>
                  </a:cubicBezTo>
                  <a:cubicBezTo>
                    <a:pt x="13475" y="12521"/>
                    <a:pt x="13392" y="12169"/>
                    <a:pt x="13122" y="11837"/>
                  </a:cubicBezTo>
                  <a:cubicBezTo>
                    <a:pt x="13122" y="11754"/>
                    <a:pt x="13122" y="11650"/>
                    <a:pt x="13039" y="11567"/>
                  </a:cubicBezTo>
                  <a:cubicBezTo>
                    <a:pt x="12873" y="11319"/>
                    <a:pt x="12687" y="11132"/>
                    <a:pt x="12438" y="10883"/>
                  </a:cubicBezTo>
                  <a:cubicBezTo>
                    <a:pt x="12146" y="10647"/>
                    <a:pt x="11779" y="10532"/>
                    <a:pt x="11413" y="10532"/>
                  </a:cubicBezTo>
                  <a:cubicBezTo>
                    <a:pt x="11233" y="10532"/>
                    <a:pt x="11054" y="10559"/>
                    <a:pt x="10883" y="10614"/>
                  </a:cubicBezTo>
                  <a:lnTo>
                    <a:pt x="9930" y="9681"/>
                  </a:lnTo>
                  <a:cubicBezTo>
                    <a:pt x="10282" y="9681"/>
                    <a:pt x="10531" y="9681"/>
                    <a:pt x="10697" y="9577"/>
                  </a:cubicBezTo>
                  <a:cubicBezTo>
                    <a:pt x="12252" y="9329"/>
                    <a:pt x="23570" y="6302"/>
                    <a:pt x="27632" y="4830"/>
                  </a:cubicBezTo>
                  <a:cubicBezTo>
                    <a:pt x="28420" y="4913"/>
                    <a:pt x="29104" y="5432"/>
                    <a:pt x="29104" y="5432"/>
                  </a:cubicBezTo>
                  <a:cubicBezTo>
                    <a:pt x="29021" y="5618"/>
                    <a:pt x="28938" y="5784"/>
                    <a:pt x="28938" y="5950"/>
                  </a:cubicBezTo>
                  <a:cubicBezTo>
                    <a:pt x="28938" y="6302"/>
                    <a:pt x="29021" y="6655"/>
                    <a:pt x="29187" y="6903"/>
                  </a:cubicBezTo>
                  <a:cubicBezTo>
                    <a:pt x="29187" y="7090"/>
                    <a:pt x="29270" y="7173"/>
                    <a:pt x="29353" y="7256"/>
                  </a:cubicBezTo>
                  <a:cubicBezTo>
                    <a:pt x="29457" y="7339"/>
                    <a:pt x="29540" y="7422"/>
                    <a:pt x="29622" y="7608"/>
                  </a:cubicBezTo>
                  <a:cubicBezTo>
                    <a:pt x="29622" y="7608"/>
                    <a:pt x="29705" y="7691"/>
                    <a:pt x="29788" y="7691"/>
                  </a:cubicBezTo>
                  <a:lnTo>
                    <a:pt x="29788" y="7774"/>
                  </a:lnTo>
                  <a:cubicBezTo>
                    <a:pt x="30058" y="7940"/>
                    <a:pt x="30389" y="8023"/>
                    <a:pt x="30659" y="8023"/>
                  </a:cubicBezTo>
                  <a:cubicBezTo>
                    <a:pt x="31094" y="8023"/>
                    <a:pt x="31530" y="7857"/>
                    <a:pt x="31861" y="7505"/>
                  </a:cubicBezTo>
                  <a:cubicBezTo>
                    <a:pt x="32131" y="7256"/>
                    <a:pt x="32296" y="6820"/>
                    <a:pt x="32296" y="6385"/>
                  </a:cubicBezTo>
                  <a:cubicBezTo>
                    <a:pt x="32296" y="6136"/>
                    <a:pt x="32296" y="5867"/>
                    <a:pt x="32214" y="5701"/>
                  </a:cubicBezTo>
                  <a:cubicBezTo>
                    <a:pt x="32131" y="5618"/>
                    <a:pt x="32131" y="5535"/>
                    <a:pt x="32048" y="5432"/>
                  </a:cubicBezTo>
                  <a:cubicBezTo>
                    <a:pt x="31944" y="5349"/>
                    <a:pt x="31861" y="5183"/>
                    <a:pt x="31778" y="5100"/>
                  </a:cubicBezTo>
                  <a:cubicBezTo>
                    <a:pt x="31612" y="4913"/>
                    <a:pt x="31426" y="4830"/>
                    <a:pt x="31260" y="4748"/>
                  </a:cubicBezTo>
                  <a:cubicBezTo>
                    <a:pt x="30908" y="4499"/>
                    <a:pt x="30576" y="4499"/>
                    <a:pt x="30224" y="4499"/>
                  </a:cubicBezTo>
                  <a:lnTo>
                    <a:pt x="29353" y="3981"/>
                  </a:lnTo>
                  <a:cubicBezTo>
                    <a:pt x="31011" y="3027"/>
                    <a:pt x="32815" y="1472"/>
                    <a:pt x="3256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55"/>
            <p:cNvSpPr/>
            <p:nvPr/>
          </p:nvSpPr>
          <p:spPr>
            <a:xfrm>
              <a:off x="3394350" y="2492000"/>
              <a:ext cx="38900" cy="37325"/>
            </a:xfrm>
            <a:custGeom>
              <a:avLst/>
              <a:gdLst/>
              <a:ahLst/>
              <a:cxnLst/>
              <a:rect l="l" t="t" r="r" b="b"/>
              <a:pathLst>
                <a:path w="1556" h="1493" extrusionOk="0">
                  <a:moveTo>
                    <a:pt x="851" y="187"/>
                  </a:moveTo>
                  <a:cubicBezTo>
                    <a:pt x="934" y="187"/>
                    <a:pt x="1120" y="270"/>
                    <a:pt x="1203" y="374"/>
                  </a:cubicBezTo>
                  <a:cubicBezTo>
                    <a:pt x="1286" y="456"/>
                    <a:pt x="1286" y="539"/>
                    <a:pt x="1286" y="705"/>
                  </a:cubicBezTo>
                  <a:cubicBezTo>
                    <a:pt x="1286" y="892"/>
                    <a:pt x="1286" y="975"/>
                    <a:pt x="1120" y="1140"/>
                  </a:cubicBezTo>
                  <a:cubicBezTo>
                    <a:pt x="1027" y="1223"/>
                    <a:pt x="877" y="1265"/>
                    <a:pt x="726" y="1265"/>
                  </a:cubicBezTo>
                  <a:cubicBezTo>
                    <a:pt x="576" y="1265"/>
                    <a:pt x="426" y="1223"/>
                    <a:pt x="333" y="1140"/>
                  </a:cubicBezTo>
                  <a:cubicBezTo>
                    <a:pt x="250" y="1058"/>
                    <a:pt x="167" y="892"/>
                    <a:pt x="167" y="788"/>
                  </a:cubicBezTo>
                  <a:cubicBezTo>
                    <a:pt x="250" y="622"/>
                    <a:pt x="250" y="456"/>
                    <a:pt x="415" y="374"/>
                  </a:cubicBezTo>
                  <a:cubicBezTo>
                    <a:pt x="519" y="270"/>
                    <a:pt x="685" y="187"/>
                    <a:pt x="851" y="187"/>
                  </a:cubicBezTo>
                  <a:close/>
                  <a:moveTo>
                    <a:pt x="776" y="0"/>
                  </a:moveTo>
                  <a:cubicBezTo>
                    <a:pt x="581" y="0"/>
                    <a:pt x="384" y="63"/>
                    <a:pt x="250" y="187"/>
                  </a:cubicBezTo>
                  <a:cubicBezTo>
                    <a:pt x="84" y="374"/>
                    <a:pt x="1" y="539"/>
                    <a:pt x="1" y="788"/>
                  </a:cubicBezTo>
                  <a:cubicBezTo>
                    <a:pt x="1" y="975"/>
                    <a:pt x="84" y="1140"/>
                    <a:pt x="250" y="1306"/>
                  </a:cubicBezTo>
                  <a:cubicBezTo>
                    <a:pt x="333" y="1410"/>
                    <a:pt x="519" y="1493"/>
                    <a:pt x="685" y="1493"/>
                  </a:cubicBezTo>
                  <a:cubicBezTo>
                    <a:pt x="934" y="1493"/>
                    <a:pt x="1120" y="1410"/>
                    <a:pt x="1286" y="1223"/>
                  </a:cubicBezTo>
                  <a:cubicBezTo>
                    <a:pt x="1452" y="1140"/>
                    <a:pt x="1556" y="892"/>
                    <a:pt x="1556" y="705"/>
                  </a:cubicBezTo>
                  <a:cubicBezTo>
                    <a:pt x="1556" y="539"/>
                    <a:pt x="1452" y="374"/>
                    <a:pt x="1286" y="187"/>
                  </a:cubicBezTo>
                  <a:cubicBezTo>
                    <a:pt x="1162" y="63"/>
                    <a:pt x="970" y="0"/>
                    <a:pt x="77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55"/>
            <p:cNvSpPr/>
            <p:nvPr/>
          </p:nvSpPr>
          <p:spPr>
            <a:xfrm>
              <a:off x="2912400" y="2650050"/>
              <a:ext cx="45650" cy="45625"/>
            </a:xfrm>
            <a:custGeom>
              <a:avLst/>
              <a:gdLst/>
              <a:ahLst/>
              <a:cxnLst/>
              <a:rect l="l" t="t" r="r" b="b"/>
              <a:pathLst>
                <a:path w="1826" h="1825" extrusionOk="0">
                  <a:moveTo>
                    <a:pt x="954" y="270"/>
                  </a:moveTo>
                  <a:cubicBezTo>
                    <a:pt x="1141" y="270"/>
                    <a:pt x="1307" y="353"/>
                    <a:pt x="1390" y="436"/>
                  </a:cubicBezTo>
                  <a:cubicBezTo>
                    <a:pt x="1473" y="519"/>
                    <a:pt x="1556" y="685"/>
                    <a:pt x="1556" y="871"/>
                  </a:cubicBezTo>
                  <a:cubicBezTo>
                    <a:pt x="1556" y="1037"/>
                    <a:pt x="1473" y="1203"/>
                    <a:pt x="1307" y="1390"/>
                  </a:cubicBezTo>
                  <a:cubicBezTo>
                    <a:pt x="1172" y="1514"/>
                    <a:pt x="1001" y="1576"/>
                    <a:pt x="840" y="1576"/>
                  </a:cubicBezTo>
                  <a:cubicBezTo>
                    <a:pt x="680" y="1576"/>
                    <a:pt x="529" y="1514"/>
                    <a:pt x="436" y="1390"/>
                  </a:cubicBezTo>
                  <a:cubicBezTo>
                    <a:pt x="353" y="1307"/>
                    <a:pt x="270" y="1120"/>
                    <a:pt x="270" y="954"/>
                  </a:cubicBezTo>
                  <a:cubicBezTo>
                    <a:pt x="270" y="788"/>
                    <a:pt x="353" y="602"/>
                    <a:pt x="436" y="519"/>
                  </a:cubicBezTo>
                  <a:cubicBezTo>
                    <a:pt x="623" y="353"/>
                    <a:pt x="789" y="270"/>
                    <a:pt x="954" y="270"/>
                  </a:cubicBezTo>
                  <a:close/>
                  <a:moveTo>
                    <a:pt x="954" y="1"/>
                  </a:moveTo>
                  <a:cubicBezTo>
                    <a:pt x="706" y="1"/>
                    <a:pt x="519" y="167"/>
                    <a:pt x="270" y="353"/>
                  </a:cubicBezTo>
                  <a:cubicBezTo>
                    <a:pt x="105" y="519"/>
                    <a:pt x="1" y="685"/>
                    <a:pt x="1" y="954"/>
                  </a:cubicBezTo>
                  <a:cubicBezTo>
                    <a:pt x="1" y="1203"/>
                    <a:pt x="105" y="1390"/>
                    <a:pt x="270" y="1555"/>
                  </a:cubicBezTo>
                  <a:cubicBezTo>
                    <a:pt x="436" y="1721"/>
                    <a:pt x="623" y="1825"/>
                    <a:pt x="871" y="1825"/>
                  </a:cubicBezTo>
                  <a:cubicBezTo>
                    <a:pt x="1141" y="1825"/>
                    <a:pt x="1307" y="1721"/>
                    <a:pt x="1473" y="1555"/>
                  </a:cubicBezTo>
                  <a:cubicBezTo>
                    <a:pt x="1659" y="1390"/>
                    <a:pt x="1825" y="1120"/>
                    <a:pt x="1825" y="871"/>
                  </a:cubicBezTo>
                  <a:cubicBezTo>
                    <a:pt x="1825" y="685"/>
                    <a:pt x="1742" y="436"/>
                    <a:pt x="1556" y="270"/>
                  </a:cubicBezTo>
                  <a:cubicBezTo>
                    <a:pt x="1390" y="84"/>
                    <a:pt x="1224" y="1"/>
                    <a:pt x="95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55"/>
            <p:cNvSpPr/>
            <p:nvPr/>
          </p:nvSpPr>
          <p:spPr>
            <a:xfrm>
              <a:off x="2636200" y="2275625"/>
              <a:ext cx="825025" cy="303450"/>
            </a:xfrm>
            <a:custGeom>
              <a:avLst/>
              <a:gdLst/>
              <a:ahLst/>
              <a:cxnLst/>
              <a:rect l="l" t="t" r="r" b="b"/>
              <a:pathLst>
                <a:path w="33001" h="12138" extrusionOk="0">
                  <a:moveTo>
                    <a:pt x="25994" y="3224"/>
                  </a:moveTo>
                  <a:cubicBezTo>
                    <a:pt x="26181" y="3224"/>
                    <a:pt x="26347" y="3328"/>
                    <a:pt x="26347" y="3411"/>
                  </a:cubicBezTo>
                  <a:cubicBezTo>
                    <a:pt x="26430" y="3577"/>
                    <a:pt x="26264" y="3660"/>
                    <a:pt x="26077" y="3743"/>
                  </a:cubicBezTo>
                  <a:cubicBezTo>
                    <a:pt x="25829" y="3743"/>
                    <a:pt x="25663" y="3660"/>
                    <a:pt x="25663" y="3577"/>
                  </a:cubicBezTo>
                  <a:cubicBezTo>
                    <a:pt x="25663" y="3411"/>
                    <a:pt x="25829" y="3328"/>
                    <a:pt x="25994" y="3224"/>
                  </a:cubicBezTo>
                  <a:close/>
                  <a:moveTo>
                    <a:pt x="23590" y="3929"/>
                  </a:moveTo>
                  <a:cubicBezTo>
                    <a:pt x="23839" y="3929"/>
                    <a:pt x="24004" y="3929"/>
                    <a:pt x="24004" y="4095"/>
                  </a:cubicBezTo>
                  <a:cubicBezTo>
                    <a:pt x="24004" y="4178"/>
                    <a:pt x="23922" y="4364"/>
                    <a:pt x="23673" y="4364"/>
                  </a:cubicBezTo>
                  <a:cubicBezTo>
                    <a:pt x="23486" y="4364"/>
                    <a:pt x="23320" y="4364"/>
                    <a:pt x="23320" y="4178"/>
                  </a:cubicBezTo>
                  <a:cubicBezTo>
                    <a:pt x="23238" y="4095"/>
                    <a:pt x="23403" y="3929"/>
                    <a:pt x="23590" y="3929"/>
                  </a:cubicBezTo>
                  <a:close/>
                  <a:moveTo>
                    <a:pt x="27902" y="4530"/>
                  </a:moveTo>
                  <a:cubicBezTo>
                    <a:pt x="28150" y="4530"/>
                    <a:pt x="28337" y="4613"/>
                    <a:pt x="28337" y="4696"/>
                  </a:cubicBezTo>
                  <a:cubicBezTo>
                    <a:pt x="28420" y="4883"/>
                    <a:pt x="28254" y="5049"/>
                    <a:pt x="27984" y="5049"/>
                  </a:cubicBezTo>
                  <a:cubicBezTo>
                    <a:pt x="27819" y="5049"/>
                    <a:pt x="27549" y="5049"/>
                    <a:pt x="27549" y="4883"/>
                  </a:cubicBezTo>
                  <a:cubicBezTo>
                    <a:pt x="27549" y="4696"/>
                    <a:pt x="27736" y="4613"/>
                    <a:pt x="27902" y="4530"/>
                  </a:cubicBezTo>
                  <a:close/>
                  <a:moveTo>
                    <a:pt x="25456" y="5265"/>
                  </a:moveTo>
                  <a:cubicBezTo>
                    <a:pt x="25599" y="5265"/>
                    <a:pt x="25746" y="5346"/>
                    <a:pt x="25746" y="5484"/>
                  </a:cubicBezTo>
                  <a:cubicBezTo>
                    <a:pt x="25746" y="5567"/>
                    <a:pt x="25559" y="5733"/>
                    <a:pt x="25393" y="5733"/>
                  </a:cubicBezTo>
                  <a:cubicBezTo>
                    <a:pt x="25327" y="5755"/>
                    <a:pt x="25264" y="5765"/>
                    <a:pt x="25209" y="5765"/>
                  </a:cubicBezTo>
                  <a:cubicBezTo>
                    <a:pt x="25058" y="5765"/>
                    <a:pt x="24958" y="5688"/>
                    <a:pt x="24958" y="5567"/>
                  </a:cubicBezTo>
                  <a:cubicBezTo>
                    <a:pt x="24958" y="5484"/>
                    <a:pt x="25041" y="5297"/>
                    <a:pt x="25310" y="5297"/>
                  </a:cubicBezTo>
                  <a:cubicBezTo>
                    <a:pt x="25354" y="5275"/>
                    <a:pt x="25405" y="5265"/>
                    <a:pt x="25456" y="5265"/>
                  </a:cubicBezTo>
                  <a:close/>
                  <a:moveTo>
                    <a:pt x="10012" y="7370"/>
                  </a:moveTo>
                  <a:cubicBezTo>
                    <a:pt x="10199" y="7370"/>
                    <a:pt x="10365" y="7474"/>
                    <a:pt x="10448" y="7557"/>
                  </a:cubicBezTo>
                  <a:cubicBezTo>
                    <a:pt x="10448" y="7723"/>
                    <a:pt x="10282" y="7805"/>
                    <a:pt x="10012" y="7888"/>
                  </a:cubicBezTo>
                  <a:cubicBezTo>
                    <a:pt x="9764" y="7888"/>
                    <a:pt x="9598" y="7805"/>
                    <a:pt x="9598" y="7640"/>
                  </a:cubicBezTo>
                  <a:cubicBezTo>
                    <a:pt x="9598" y="7474"/>
                    <a:pt x="9764" y="7370"/>
                    <a:pt x="10012" y="7370"/>
                  </a:cubicBezTo>
                  <a:close/>
                  <a:moveTo>
                    <a:pt x="7255" y="7888"/>
                  </a:moveTo>
                  <a:cubicBezTo>
                    <a:pt x="7525" y="7888"/>
                    <a:pt x="7691" y="7992"/>
                    <a:pt x="7691" y="8075"/>
                  </a:cubicBezTo>
                  <a:cubicBezTo>
                    <a:pt x="7691" y="8241"/>
                    <a:pt x="7525" y="8324"/>
                    <a:pt x="7338" y="8407"/>
                  </a:cubicBezTo>
                  <a:cubicBezTo>
                    <a:pt x="7090" y="8407"/>
                    <a:pt x="6903" y="8324"/>
                    <a:pt x="6903" y="8158"/>
                  </a:cubicBezTo>
                  <a:cubicBezTo>
                    <a:pt x="6903" y="7992"/>
                    <a:pt x="7090" y="7888"/>
                    <a:pt x="7255" y="7888"/>
                  </a:cubicBezTo>
                  <a:close/>
                  <a:moveTo>
                    <a:pt x="12166" y="8998"/>
                  </a:moveTo>
                  <a:cubicBezTo>
                    <a:pt x="12365" y="8998"/>
                    <a:pt x="12521" y="9129"/>
                    <a:pt x="12521" y="9194"/>
                  </a:cubicBezTo>
                  <a:cubicBezTo>
                    <a:pt x="12521" y="9360"/>
                    <a:pt x="12355" y="9547"/>
                    <a:pt x="12085" y="9547"/>
                  </a:cubicBezTo>
                  <a:cubicBezTo>
                    <a:pt x="11837" y="9547"/>
                    <a:pt x="11671" y="9443"/>
                    <a:pt x="11567" y="9277"/>
                  </a:cubicBezTo>
                  <a:cubicBezTo>
                    <a:pt x="11567" y="9111"/>
                    <a:pt x="11754" y="9029"/>
                    <a:pt x="12002" y="9029"/>
                  </a:cubicBezTo>
                  <a:cubicBezTo>
                    <a:pt x="12058" y="9007"/>
                    <a:pt x="12114" y="8998"/>
                    <a:pt x="12166" y="8998"/>
                  </a:cubicBezTo>
                  <a:close/>
                  <a:moveTo>
                    <a:pt x="9080" y="9547"/>
                  </a:moveTo>
                  <a:cubicBezTo>
                    <a:pt x="9245" y="9547"/>
                    <a:pt x="9494" y="9630"/>
                    <a:pt x="9494" y="9795"/>
                  </a:cubicBezTo>
                  <a:cubicBezTo>
                    <a:pt x="9494" y="9961"/>
                    <a:pt x="9328" y="10065"/>
                    <a:pt x="9080" y="10148"/>
                  </a:cubicBezTo>
                  <a:cubicBezTo>
                    <a:pt x="8810" y="10148"/>
                    <a:pt x="8644" y="10065"/>
                    <a:pt x="8644" y="9878"/>
                  </a:cubicBezTo>
                  <a:cubicBezTo>
                    <a:pt x="8561" y="9713"/>
                    <a:pt x="8810" y="9547"/>
                    <a:pt x="9080" y="9547"/>
                  </a:cubicBezTo>
                  <a:close/>
                  <a:moveTo>
                    <a:pt x="29329" y="1"/>
                  </a:moveTo>
                  <a:cubicBezTo>
                    <a:pt x="26740" y="1"/>
                    <a:pt x="23756" y="1421"/>
                    <a:pt x="23756" y="1421"/>
                  </a:cubicBezTo>
                  <a:lnTo>
                    <a:pt x="4581" y="5297"/>
                  </a:lnTo>
                  <a:cubicBezTo>
                    <a:pt x="4581" y="5297"/>
                    <a:pt x="0" y="5484"/>
                    <a:pt x="436" y="8075"/>
                  </a:cubicBezTo>
                  <a:cubicBezTo>
                    <a:pt x="519" y="8407"/>
                    <a:pt x="684" y="8759"/>
                    <a:pt x="871" y="9111"/>
                  </a:cubicBezTo>
                  <a:cubicBezTo>
                    <a:pt x="1037" y="9443"/>
                    <a:pt x="1203" y="9795"/>
                    <a:pt x="1472" y="10065"/>
                  </a:cubicBezTo>
                  <a:cubicBezTo>
                    <a:pt x="2073" y="10583"/>
                    <a:pt x="2674" y="10998"/>
                    <a:pt x="3379" y="11267"/>
                  </a:cubicBezTo>
                  <a:cubicBezTo>
                    <a:pt x="4830" y="11868"/>
                    <a:pt x="6302" y="12138"/>
                    <a:pt x="7857" y="12138"/>
                  </a:cubicBezTo>
                  <a:cubicBezTo>
                    <a:pt x="9411" y="12138"/>
                    <a:pt x="10966" y="12034"/>
                    <a:pt x="12438" y="11620"/>
                  </a:cubicBezTo>
                  <a:cubicBezTo>
                    <a:pt x="13909" y="11267"/>
                    <a:pt x="15381" y="10832"/>
                    <a:pt x="16853" y="10480"/>
                  </a:cubicBezTo>
                  <a:cubicBezTo>
                    <a:pt x="19776" y="9630"/>
                    <a:pt x="22719" y="8842"/>
                    <a:pt x="25663" y="7888"/>
                  </a:cubicBezTo>
                  <a:cubicBezTo>
                    <a:pt x="26347" y="7723"/>
                    <a:pt x="27114" y="7474"/>
                    <a:pt x="27819" y="7204"/>
                  </a:cubicBezTo>
                  <a:cubicBezTo>
                    <a:pt x="28150" y="7039"/>
                    <a:pt x="28503" y="6956"/>
                    <a:pt x="28938" y="6769"/>
                  </a:cubicBezTo>
                  <a:cubicBezTo>
                    <a:pt x="29187" y="6603"/>
                    <a:pt x="29539" y="6437"/>
                    <a:pt x="29892" y="6168"/>
                  </a:cubicBezTo>
                  <a:cubicBezTo>
                    <a:pt x="30576" y="5815"/>
                    <a:pt x="31177" y="5401"/>
                    <a:pt x="31695" y="4779"/>
                  </a:cubicBezTo>
                  <a:cubicBezTo>
                    <a:pt x="31964" y="4530"/>
                    <a:pt x="32213" y="4261"/>
                    <a:pt x="32483" y="3929"/>
                  </a:cubicBezTo>
                  <a:cubicBezTo>
                    <a:pt x="32648" y="3660"/>
                    <a:pt x="32814" y="3328"/>
                    <a:pt x="32918" y="2893"/>
                  </a:cubicBezTo>
                  <a:cubicBezTo>
                    <a:pt x="33001" y="2188"/>
                    <a:pt x="32731" y="1421"/>
                    <a:pt x="31882" y="737"/>
                  </a:cubicBezTo>
                  <a:cubicBezTo>
                    <a:pt x="31201" y="197"/>
                    <a:pt x="30292" y="1"/>
                    <a:pt x="2932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7" name="Google Shape;1547;p55"/>
          <p:cNvGrpSpPr/>
          <p:nvPr/>
        </p:nvGrpSpPr>
        <p:grpSpPr>
          <a:xfrm>
            <a:off x="442465" y="581915"/>
            <a:ext cx="1097375" cy="959485"/>
            <a:chOff x="2776625" y="1369525"/>
            <a:chExt cx="511525" cy="447250"/>
          </a:xfrm>
        </p:grpSpPr>
        <p:sp>
          <p:nvSpPr>
            <p:cNvPr id="1548" name="Google Shape;1548;p55"/>
            <p:cNvSpPr/>
            <p:nvPr/>
          </p:nvSpPr>
          <p:spPr>
            <a:xfrm>
              <a:off x="2776625" y="1369525"/>
              <a:ext cx="511525" cy="447250"/>
            </a:xfrm>
            <a:custGeom>
              <a:avLst/>
              <a:gdLst/>
              <a:ahLst/>
              <a:cxnLst/>
              <a:rect l="l" t="t" r="r" b="b"/>
              <a:pathLst>
                <a:path w="20461" h="17890" extrusionOk="0">
                  <a:moveTo>
                    <a:pt x="10614" y="0"/>
                  </a:moveTo>
                  <a:lnTo>
                    <a:pt x="9930" y="187"/>
                  </a:lnTo>
                  <a:cubicBezTo>
                    <a:pt x="9495" y="353"/>
                    <a:pt x="8977" y="601"/>
                    <a:pt x="8458" y="954"/>
                  </a:cubicBezTo>
                  <a:cubicBezTo>
                    <a:pt x="7940" y="1306"/>
                    <a:pt x="7422" y="1824"/>
                    <a:pt x="6904" y="2426"/>
                  </a:cubicBezTo>
                  <a:cubicBezTo>
                    <a:pt x="6655" y="2778"/>
                    <a:pt x="6385" y="3193"/>
                    <a:pt x="6137" y="3545"/>
                  </a:cubicBezTo>
                  <a:lnTo>
                    <a:pt x="6137" y="3628"/>
                  </a:lnTo>
                  <a:cubicBezTo>
                    <a:pt x="6054" y="3711"/>
                    <a:pt x="5950" y="3897"/>
                    <a:pt x="5867" y="3980"/>
                  </a:cubicBezTo>
                  <a:lnTo>
                    <a:pt x="1473" y="10883"/>
                  </a:lnTo>
                  <a:lnTo>
                    <a:pt x="1" y="12438"/>
                  </a:lnTo>
                  <a:lnTo>
                    <a:pt x="768" y="13308"/>
                  </a:lnTo>
                  <a:lnTo>
                    <a:pt x="1203" y="13992"/>
                  </a:lnTo>
                  <a:lnTo>
                    <a:pt x="1556" y="14428"/>
                  </a:lnTo>
                  <a:lnTo>
                    <a:pt x="1804" y="14780"/>
                  </a:lnTo>
                  <a:lnTo>
                    <a:pt x="1908" y="14780"/>
                  </a:lnTo>
                  <a:lnTo>
                    <a:pt x="2592" y="15464"/>
                  </a:lnTo>
                  <a:lnTo>
                    <a:pt x="3981" y="16335"/>
                  </a:lnTo>
                  <a:lnTo>
                    <a:pt x="5536" y="17288"/>
                  </a:lnTo>
                  <a:lnTo>
                    <a:pt x="7090" y="17889"/>
                  </a:lnTo>
                  <a:lnTo>
                    <a:pt x="8023" y="16148"/>
                  </a:lnTo>
                  <a:cubicBezTo>
                    <a:pt x="8728" y="15630"/>
                    <a:pt x="9847" y="14697"/>
                    <a:pt x="11049" y="13827"/>
                  </a:cubicBezTo>
                  <a:cubicBezTo>
                    <a:pt x="11837" y="13225"/>
                    <a:pt x="12086" y="13225"/>
                    <a:pt x="12086" y="13225"/>
                  </a:cubicBezTo>
                  <a:cubicBezTo>
                    <a:pt x="12272" y="13225"/>
                    <a:pt x="12604" y="13308"/>
                    <a:pt x="12956" y="13474"/>
                  </a:cubicBezTo>
                  <a:cubicBezTo>
                    <a:pt x="13205" y="13557"/>
                    <a:pt x="13558" y="13661"/>
                    <a:pt x="13993" y="13744"/>
                  </a:cubicBezTo>
                  <a:cubicBezTo>
                    <a:pt x="14345" y="13827"/>
                    <a:pt x="14677" y="13827"/>
                    <a:pt x="15029" y="13827"/>
                  </a:cubicBezTo>
                  <a:cubicBezTo>
                    <a:pt x="16501" y="13827"/>
                    <a:pt x="17869" y="13142"/>
                    <a:pt x="18823" y="11919"/>
                  </a:cubicBezTo>
                  <a:cubicBezTo>
                    <a:pt x="20046" y="10365"/>
                    <a:pt x="20460" y="8292"/>
                    <a:pt x="20046" y="6219"/>
                  </a:cubicBezTo>
                  <a:cubicBezTo>
                    <a:pt x="19859" y="5618"/>
                    <a:pt x="19693" y="5017"/>
                    <a:pt x="19424" y="4581"/>
                  </a:cubicBezTo>
                  <a:cubicBezTo>
                    <a:pt x="19424" y="4333"/>
                    <a:pt x="19528" y="4063"/>
                    <a:pt x="19528" y="3814"/>
                  </a:cubicBezTo>
                  <a:cubicBezTo>
                    <a:pt x="19528" y="3296"/>
                    <a:pt x="19424" y="2778"/>
                    <a:pt x="19175" y="2343"/>
                  </a:cubicBezTo>
                  <a:cubicBezTo>
                    <a:pt x="18906" y="1907"/>
                    <a:pt x="18574" y="1389"/>
                    <a:pt x="18139" y="1037"/>
                  </a:cubicBezTo>
                  <a:cubicBezTo>
                    <a:pt x="17703" y="601"/>
                    <a:pt x="17102" y="353"/>
                    <a:pt x="16501" y="270"/>
                  </a:cubicBezTo>
                  <a:cubicBezTo>
                    <a:pt x="16228" y="185"/>
                    <a:pt x="15917" y="139"/>
                    <a:pt x="15602" y="139"/>
                  </a:cubicBezTo>
                  <a:cubicBezTo>
                    <a:pt x="15223" y="139"/>
                    <a:pt x="14839" y="206"/>
                    <a:pt x="14511" y="353"/>
                  </a:cubicBezTo>
                  <a:cubicBezTo>
                    <a:pt x="14345" y="436"/>
                    <a:pt x="14076" y="518"/>
                    <a:pt x="13827" y="705"/>
                  </a:cubicBezTo>
                  <a:lnTo>
                    <a:pt x="13723" y="705"/>
                  </a:lnTo>
                  <a:cubicBezTo>
                    <a:pt x="13558" y="601"/>
                    <a:pt x="13392" y="518"/>
                    <a:pt x="13122" y="518"/>
                  </a:cubicBezTo>
                  <a:lnTo>
                    <a:pt x="12956" y="436"/>
                  </a:lnTo>
                  <a:cubicBezTo>
                    <a:pt x="12687" y="270"/>
                    <a:pt x="12438" y="187"/>
                    <a:pt x="12169" y="83"/>
                  </a:cubicBezTo>
                  <a:cubicBezTo>
                    <a:pt x="11920" y="83"/>
                    <a:pt x="11754" y="0"/>
                    <a:pt x="11485"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55"/>
            <p:cNvSpPr/>
            <p:nvPr/>
          </p:nvSpPr>
          <p:spPr>
            <a:xfrm>
              <a:off x="2981850" y="1430150"/>
              <a:ext cx="111975" cy="62725"/>
            </a:xfrm>
            <a:custGeom>
              <a:avLst/>
              <a:gdLst/>
              <a:ahLst/>
              <a:cxnLst/>
              <a:rect l="l" t="t" r="r" b="b"/>
              <a:pathLst>
                <a:path w="4479" h="2509" extrusionOk="0">
                  <a:moveTo>
                    <a:pt x="1555" y="1"/>
                  </a:moveTo>
                  <a:lnTo>
                    <a:pt x="1" y="2073"/>
                  </a:lnTo>
                  <a:lnTo>
                    <a:pt x="1472" y="1804"/>
                  </a:lnTo>
                  <a:lnTo>
                    <a:pt x="2840" y="2509"/>
                  </a:lnTo>
                  <a:lnTo>
                    <a:pt x="3276" y="2073"/>
                  </a:lnTo>
                  <a:lnTo>
                    <a:pt x="4478" y="1555"/>
                  </a:lnTo>
                  <a:lnTo>
                    <a:pt x="155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55"/>
            <p:cNvSpPr/>
            <p:nvPr/>
          </p:nvSpPr>
          <p:spPr>
            <a:xfrm>
              <a:off x="3100525" y="1504300"/>
              <a:ext cx="118700" cy="133675"/>
            </a:xfrm>
            <a:custGeom>
              <a:avLst/>
              <a:gdLst/>
              <a:ahLst/>
              <a:cxnLst/>
              <a:rect l="l" t="t" r="r" b="b"/>
              <a:pathLst>
                <a:path w="4748" h="5347" extrusionOk="0">
                  <a:moveTo>
                    <a:pt x="2567" y="1"/>
                  </a:moveTo>
                  <a:cubicBezTo>
                    <a:pt x="2033" y="1"/>
                    <a:pt x="1542" y="240"/>
                    <a:pt x="1203" y="579"/>
                  </a:cubicBezTo>
                  <a:cubicBezTo>
                    <a:pt x="685" y="911"/>
                    <a:pt x="353" y="1533"/>
                    <a:pt x="166" y="2134"/>
                  </a:cubicBezTo>
                  <a:cubicBezTo>
                    <a:pt x="0" y="2818"/>
                    <a:pt x="83" y="3502"/>
                    <a:pt x="353" y="4124"/>
                  </a:cubicBezTo>
                  <a:cubicBezTo>
                    <a:pt x="602" y="4642"/>
                    <a:pt x="1120" y="5160"/>
                    <a:pt x="1804" y="5326"/>
                  </a:cubicBezTo>
                  <a:cubicBezTo>
                    <a:pt x="1907" y="5340"/>
                    <a:pt x="2011" y="5347"/>
                    <a:pt x="2117" y="5347"/>
                  </a:cubicBezTo>
                  <a:cubicBezTo>
                    <a:pt x="2648" y="5347"/>
                    <a:pt x="3196" y="5171"/>
                    <a:pt x="3628" y="4808"/>
                  </a:cubicBezTo>
                  <a:cubicBezTo>
                    <a:pt x="4063" y="4456"/>
                    <a:pt x="4395" y="3854"/>
                    <a:pt x="4582" y="3170"/>
                  </a:cubicBezTo>
                  <a:cubicBezTo>
                    <a:pt x="4747" y="2569"/>
                    <a:pt x="4665" y="1864"/>
                    <a:pt x="4395" y="1263"/>
                  </a:cubicBezTo>
                  <a:cubicBezTo>
                    <a:pt x="4146" y="745"/>
                    <a:pt x="3628" y="227"/>
                    <a:pt x="3027" y="61"/>
                  </a:cubicBezTo>
                  <a:cubicBezTo>
                    <a:pt x="2872" y="20"/>
                    <a:pt x="2718" y="1"/>
                    <a:pt x="25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55"/>
            <p:cNvSpPr/>
            <p:nvPr/>
          </p:nvSpPr>
          <p:spPr>
            <a:xfrm>
              <a:off x="2821725" y="1678375"/>
              <a:ext cx="114550" cy="97450"/>
            </a:xfrm>
            <a:custGeom>
              <a:avLst/>
              <a:gdLst/>
              <a:ahLst/>
              <a:cxnLst/>
              <a:rect l="l" t="t" r="r" b="b"/>
              <a:pathLst>
                <a:path w="4582" h="3898" extrusionOk="0">
                  <a:moveTo>
                    <a:pt x="0" y="1"/>
                  </a:moveTo>
                  <a:lnTo>
                    <a:pt x="622" y="871"/>
                  </a:lnTo>
                  <a:lnTo>
                    <a:pt x="1306" y="1825"/>
                  </a:lnTo>
                  <a:lnTo>
                    <a:pt x="2944" y="2861"/>
                  </a:lnTo>
                  <a:lnTo>
                    <a:pt x="4581" y="3898"/>
                  </a:lnTo>
                  <a:cubicBezTo>
                    <a:pt x="4416" y="3711"/>
                    <a:pt x="4333" y="3628"/>
                    <a:pt x="4146" y="3463"/>
                  </a:cubicBezTo>
                  <a:cubicBezTo>
                    <a:pt x="4063" y="3380"/>
                    <a:pt x="3980" y="3193"/>
                    <a:pt x="3897" y="3110"/>
                  </a:cubicBezTo>
                  <a:cubicBezTo>
                    <a:pt x="3814" y="2944"/>
                    <a:pt x="3732" y="2758"/>
                    <a:pt x="3628" y="2675"/>
                  </a:cubicBezTo>
                  <a:cubicBezTo>
                    <a:pt x="3628" y="2509"/>
                    <a:pt x="3545" y="2343"/>
                    <a:pt x="3545" y="2157"/>
                  </a:cubicBezTo>
                  <a:cubicBezTo>
                    <a:pt x="3213" y="2074"/>
                    <a:pt x="2861" y="1908"/>
                    <a:pt x="2508" y="1825"/>
                  </a:cubicBezTo>
                  <a:cubicBezTo>
                    <a:pt x="2177" y="1638"/>
                    <a:pt x="1907" y="1473"/>
                    <a:pt x="1555" y="1307"/>
                  </a:cubicBezTo>
                  <a:cubicBezTo>
                    <a:pt x="1472" y="1203"/>
                    <a:pt x="1306" y="1120"/>
                    <a:pt x="1140" y="1037"/>
                  </a:cubicBezTo>
                  <a:cubicBezTo>
                    <a:pt x="1037" y="954"/>
                    <a:pt x="871" y="871"/>
                    <a:pt x="788" y="685"/>
                  </a:cubicBezTo>
                  <a:cubicBezTo>
                    <a:pt x="436" y="519"/>
                    <a:pt x="270" y="270"/>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55"/>
            <p:cNvSpPr/>
            <p:nvPr/>
          </p:nvSpPr>
          <p:spPr>
            <a:xfrm>
              <a:off x="2821725" y="16783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55"/>
            <p:cNvSpPr/>
            <p:nvPr/>
          </p:nvSpPr>
          <p:spPr>
            <a:xfrm>
              <a:off x="2821725" y="1404250"/>
              <a:ext cx="441125" cy="369000"/>
            </a:xfrm>
            <a:custGeom>
              <a:avLst/>
              <a:gdLst/>
              <a:ahLst/>
              <a:cxnLst/>
              <a:rect l="l" t="t" r="r" b="b"/>
              <a:pathLst>
                <a:path w="17645" h="14760" extrusionOk="0">
                  <a:moveTo>
                    <a:pt x="13949" y="244"/>
                  </a:moveTo>
                  <a:cubicBezTo>
                    <a:pt x="14862" y="244"/>
                    <a:pt x="15677" y="853"/>
                    <a:pt x="16028" y="1485"/>
                  </a:cubicBezTo>
                  <a:lnTo>
                    <a:pt x="16028" y="1485"/>
                  </a:lnTo>
                  <a:cubicBezTo>
                    <a:pt x="16006" y="1472"/>
                    <a:pt x="15982" y="1472"/>
                    <a:pt x="15982" y="1472"/>
                  </a:cubicBezTo>
                  <a:cubicBezTo>
                    <a:pt x="15784" y="1235"/>
                    <a:pt x="15481" y="1090"/>
                    <a:pt x="15137" y="1090"/>
                  </a:cubicBezTo>
                  <a:cubicBezTo>
                    <a:pt x="14726" y="1090"/>
                    <a:pt x="14255" y="1296"/>
                    <a:pt x="13827" y="1804"/>
                  </a:cubicBezTo>
                  <a:cubicBezTo>
                    <a:pt x="13391" y="1555"/>
                    <a:pt x="12790" y="1285"/>
                    <a:pt x="12272" y="1037"/>
                  </a:cubicBezTo>
                  <a:cubicBezTo>
                    <a:pt x="12813" y="465"/>
                    <a:pt x="13399" y="244"/>
                    <a:pt x="13949" y="244"/>
                  </a:cubicBezTo>
                  <a:close/>
                  <a:moveTo>
                    <a:pt x="15029" y="1804"/>
                  </a:moveTo>
                  <a:cubicBezTo>
                    <a:pt x="15215" y="1804"/>
                    <a:pt x="15381" y="1907"/>
                    <a:pt x="15547" y="2073"/>
                  </a:cubicBezTo>
                  <a:cubicBezTo>
                    <a:pt x="15464" y="1990"/>
                    <a:pt x="15381" y="1990"/>
                    <a:pt x="15298" y="1990"/>
                  </a:cubicBezTo>
                  <a:cubicBezTo>
                    <a:pt x="15243" y="1990"/>
                    <a:pt x="15188" y="1953"/>
                    <a:pt x="15126" y="1953"/>
                  </a:cubicBezTo>
                  <a:cubicBezTo>
                    <a:pt x="15096" y="1953"/>
                    <a:pt x="15063" y="1962"/>
                    <a:pt x="15029" y="1990"/>
                  </a:cubicBezTo>
                  <a:lnTo>
                    <a:pt x="14780" y="1990"/>
                  </a:lnTo>
                  <a:cubicBezTo>
                    <a:pt x="14697" y="2073"/>
                    <a:pt x="14614" y="2073"/>
                    <a:pt x="14511" y="2156"/>
                  </a:cubicBezTo>
                  <a:cubicBezTo>
                    <a:pt x="14614" y="1990"/>
                    <a:pt x="14780" y="1804"/>
                    <a:pt x="15029" y="1804"/>
                  </a:cubicBezTo>
                  <a:close/>
                  <a:moveTo>
                    <a:pt x="7960" y="954"/>
                  </a:moveTo>
                  <a:lnTo>
                    <a:pt x="10987" y="2591"/>
                  </a:lnTo>
                  <a:lnTo>
                    <a:pt x="9245" y="4664"/>
                  </a:lnTo>
                  <a:lnTo>
                    <a:pt x="9163" y="4581"/>
                  </a:lnTo>
                  <a:lnTo>
                    <a:pt x="6323" y="3109"/>
                  </a:lnTo>
                  <a:lnTo>
                    <a:pt x="7960" y="954"/>
                  </a:lnTo>
                  <a:close/>
                  <a:moveTo>
                    <a:pt x="13653" y="4001"/>
                  </a:moveTo>
                  <a:cubicBezTo>
                    <a:pt x="13827" y="4001"/>
                    <a:pt x="14003" y="4022"/>
                    <a:pt x="14179" y="4063"/>
                  </a:cubicBezTo>
                  <a:cubicBezTo>
                    <a:pt x="14428" y="4146"/>
                    <a:pt x="14780" y="4229"/>
                    <a:pt x="15029" y="4498"/>
                  </a:cubicBezTo>
                  <a:cubicBezTo>
                    <a:pt x="15298" y="4664"/>
                    <a:pt x="15464" y="4913"/>
                    <a:pt x="15651" y="5265"/>
                  </a:cubicBezTo>
                  <a:cubicBezTo>
                    <a:pt x="15982" y="5866"/>
                    <a:pt x="15982" y="6571"/>
                    <a:pt x="15817" y="7255"/>
                  </a:cubicBezTo>
                  <a:cubicBezTo>
                    <a:pt x="15734" y="7856"/>
                    <a:pt x="15298" y="8458"/>
                    <a:pt x="14780" y="8893"/>
                  </a:cubicBezTo>
                  <a:cubicBezTo>
                    <a:pt x="14511" y="9059"/>
                    <a:pt x="14262" y="9245"/>
                    <a:pt x="13909" y="9328"/>
                  </a:cubicBezTo>
                  <a:cubicBezTo>
                    <a:pt x="13744" y="9370"/>
                    <a:pt x="13573" y="9390"/>
                    <a:pt x="13409" y="9390"/>
                  </a:cubicBezTo>
                  <a:cubicBezTo>
                    <a:pt x="13246" y="9390"/>
                    <a:pt x="13091" y="9370"/>
                    <a:pt x="12956" y="9328"/>
                  </a:cubicBezTo>
                  <a:cubicBezTo>
                    <a:pt x="12624" y="9245"/>
                    <a:pt x="12272" y="9059"/>
                    <a:pt x="12023" y="8893"/>
                  </a:cubicBezTo>
                  <a:cubicBezTo>
                    <a:pt x="11754" y="8727"/>
                    <a:pt x="11588" y="8375"/>
                    <a:pt x="11401" y="8126"/>
                  </a:cubicBezTo>
                  <a:cubicBezTo>
                    <a:pt x="11152" y="7504"/>
                    <a:pt x="11070" y="6820"/>
                    <a:pt x="11235" y="6136"/>
                  </a:cubicBezTo>
                  <a:cubicBezTo>
                    <a:pt x="11401" y="5535"/>
                    <a:pt x="11754" y="4913"/>
                    <a:pt x="12272" y="4498"/>
                  </a:cubicBezTo>
                  <a:cubicBezTo>
                    <a:pt x="12541" y="4229"/>
                    <a:pt x="12790" y="4146"/>
                    <a:pt x="13142" y="4063"/>
                  </a:cubicBezTo>
                  <a:cubicBezTo>
                    <a:pt x="13308" y="4022"/>
                    <a:pt x="13479" y="4001"/>
                    <a:pt x="13653" y="4001"/>
                  </a:cubicBezTo>
                  <a:close/>
                  <a:moveTo>
                    <a:pt x="8727" y="166"/>
                  </a:moveTo>
                  <a:lnTo>
                    <a:pt x="12956" y="2239"/>
                  </a:lnTo>
                  <a:cubicBezTo>
                    <a:pt x="13225" y="2156"/>
                    <a:pt x="13474" y="2156"/>
                    <a:pt x="13661" y="2156"/>
                  </a:cubicBezTo>
                  <a:cubicBezTo>
                    <a:pt x="14179" y="2156"/>
                    <a:pt x="14614" y="2239"/>
                    <a:pt x="15029" y="2425"/>
                  </a:cubicBezTo>
                  <a:cubicBezTo>
                    <a:pt x="15215" y="2591"/>
                    <a:pt x="15381" y="2757"/>
                    <a:pt x="15547" y="2840"/>
                  </a:cubicBezTo>
                  <a:cubicBezTo>
                    <a:pt x="15547" y="2840"/>
                    <a:pt x="15547" y="2850"/>
                    <a:pt x="15550" y="2863"/>
                  </a:cubicBezTo>
                  <a:lnTo>
                    <a:pt x="15550" y="2863"/>
                  </a:lnTo>
                  <a:cubicBezTo>
                    <a:pt x="15109" y="2526"/>
                    <a:pt x="14553" y="2307"/>
                    <a:pt x="13994" y="2307"/>
                  </a:cubicBezTo>
                  <a:cubicBezTo>
                    <a:pt x="13910" y="2307"/>
                    <a:pt x="13827" y="2312"/>
                    <a:pt x="13744" y="2322"/>
                  </a:cubicBezTo>
                  <a:cubicBezTo>
                    <a:pt x="13060" y="2425"/>
                    <a:pt x="12355" y="2674"/>
                    <a:pt x="11837" y="3109"/>
                  </a:cubicBezTo>
                  <a:cubicBezTo>
                    <a:pt x="11235" y="3462"/>
                    <a:pt x="10800" y="4063"/>
                    <a:pt x="10365" y="4581"/>
                  </a:cubicBezTo>
                  <a:cubicBezTo>
                    <a:pt x="9950" y="5099"/>
                    <a:pt x="9515" y="5618"/>
                    <a:pt x="8997" y="6136"/>
                  </a:cubicBezTo>
                  <a:cubicBezTo>
                    <a:pt x="7255" y="8292"/>
                    <a:pt x="5535" y="10448"/>
                    <a:pt x="3814" y="12603"/>
                  </a:cubicBezTo>
                  <a:lnTo>
                    <a:pt x="3732" y="12603"/>
                  </a:lnTo>
                  <a:cubicBezTo>
                    <a:pt x="4146" y="12002"/>
                    <a:pt x="4498" y="11484"/>
                    <a:pt x="4934" y="10883"/>
                  </a:cubicBezTo>
                  <a:lnTo>
                    <a:pt x="6136" y="9245"/>
                  </a:lnTo>
                  <a:cubicBezTo>
                    <a:pt x="6571" y="8644"/>
                    <a:pt x="7007" y="8126"/>
                    <a:pt x="7442" y="7608"/>
                  </a:cubicBezTo>
                  <a:lnTo>
                    <a:pt x="8727" y="5949"/>
                  </a:lnTo>
                  <a:cubicBezTo>
                    <a:pt x="9245" y="5431"/>
                    <a:pt x="9681" y="4913"/>
                    <a:pt x="10116" y="4312"/>
                  </a:cubicBezTo>
                  <a:cubicBezTo>
                    <a:pt x="10365" y="4063"/>
                    <a:pt x="10551" y="3794"/>
                    <a:pt x="10800" y="3545"/>
                  </a:cubicBezTo>
                  <a:cubicBezTo>
                    <a:pt x="11070" y="3275"/>
                    <a:pt x="11318" y="3027"/>
                    <a:pt x="11671" y="2840"/>
                  </a:cubicBezTo>
                  <a:cubicBezTo>
                    <a:pt x="11671" y="2840"/>
                    <a:pt x="11754" y="2757"/>
                    <a:pt x="11837" y="2757"/>
                  </a:cubicBezTo>
                  <a:lnTo>
                    <a:pt x="7691" y="767"/>
                  </a:lnTo>
                  <a:cubicBezTo>
                    <a:pt x="8043" y="518"/>
                    <a:pt x="8396" y="352"/>
                    <a:pt x="8727" y="166"/>
                  </a:cubicBezTo>
                  <a:close/>
                  <a:moveTo>
                    <a:pt x="9080" y="0"/>
                  </a:moveTo>
                  <a:cubicBezTo>
                    <a:pt x="8478" y="83"/>
                    <a:pt x="7960" y="352"/>
                    <a:pt x="7442" y="684"/>
                  </a:cubicBezTo>
                  <a:cubicBezTo>
                    <a:pt x="7007" y="1037"/>
                    <a:pt x="6571" y="1472"/>
                    <a:pt x="6219" y="1907"/>
                  </a:cubicBezTo>
                  <a:cubicBezTo>
                    <a:pt x="5887" y="2425"/>
                    <a:pt x="5535" y="2840"/>
                    <a:pt x="5286" y="3358"/>
                  </a:cubicBezTo>
                  <a:lnTo>
                    <a:pt x="4333" y="4830"/>
                  </a:lnTo>
                  <a:lnTo>
                    <a:pt x="519" y="10717"/>
                  </a:lnTo>
                  <a:lnTo>
                    <a:pt x="0" y="10966"/>
                  </a:lnTo>
                  <a:lnTo>
                    <a:pt x="1223" y="11650"/>
                  </a:lnTo>
                  <a:lnTo>
                    <a:pt x="3545" y="13122"/>
                  </a:lnTo>
                  <a:lnTo>
                    <a:pt x="3980" y="13826"/>
                  </a:lnTo>
                  <a:lnTo>
                    <a:pt x="4063" y="13909"/>
                  </a:lnTo>
                  <a:lnTo>
                    <a:pt x="4581" y="14759"/>
                  </a:lnTo>
                  <a:lnTo>
                    <a:pt x="4768" y="14241"/>
                  </a:lnTo>
                  <a:cubicBezTo>
                    <a:pt x="4768" y="14241"/>
                    <a:pt x="6571" y="12603"/>
                    <a:pt x="8396" y="11318"/>
                  </a:cubicBezTo>
                  <a:cubicBezTo>
                    <a:pt x="9238" y="10708"/>
                    <a:pt x="9763" y="10496"/>
                    <a:pt x="10287" y="10496"/>
                  </a:cubicBezTo>
                  <a:cubicBezTo>
                    <a:pt x="10885" y="10496"/>
                    <a:pt x="11481" y="10772"/>
                    <a:pt x="12541" y="11049"/>
                  </a:cubicBezTo>
                  <a:cubicBezTo>
                    <a:pt x="12766" y="11103"/>
                    <a:pt x="12993" y="11129"/>
                    <a:pt x="13219" y="11129"/>
                  </a:cubicBezTo>
                  <a:cubicBezTo>
                    <a:pt x="15487" y="11129"/>
                    <a:pt x="17645" y="8482"/>
                    <a:pt x="16853" y="5182"/>
                  </a:cubicBezTo>
                  <a:cubicBezTo>
                    <a:pt x="16687" y="4312"/>
                    <a:pt x="16335" y="3711"/>
                    <a:pt x="15899" y="3192"/>
                  </a:cubicBezTo>
                  <a:lnTo>
                    <a:pt x="15899" y="3192"/>
                  </a:lnTo>
                  <a:lnTo>
                    <a:pt x="16065" y="3275"/>
                  </a:lnTo>
                  <a:cubicBezTo>
                    <a:pt x="16252" y="3027"/>
                    <a:pt x="16335" y="2674"/>
                    <a:pt x="16335" y="2322"/>
                  </a:cubicBezTo>
                  <a:cubicBezTo>
                    <a:pt x="16335" y="2073"/>
                    <a:pt x="16252" y="1721"/>
                    <a:pt x="16065" y="1555"/>
                  </a:cubicBezTo>
                  <a:cubicBezTo>
                    <a:pt x="16065" y="1535"/>
                    <a:pt x="16060" y="1520"/>
                    <a:pt x="16053" y="1508"/>
                  </a:cubicBezTo>
                  <a:lnTo>
                    <a:pt x="16053" y="1508"/>
                  </a:lnTo>
                  <a:cubicBezTo>
                    <a:pt x="15960" y="1180"/>
                    <a:pt x="15722" y="945"/>
                    <a:pt x="15464" y="767"/>
                  </a:cubicBezTo>
                  <a:cubicBezTo>
                    <a:pt x="15132" y="518"/>
                    <a:pt x="14780" y="249"/>
                    <a:pt x="14428" y="166"/>
                  </a:cubicBezTo>
                  <a:cubicBezTo>
                    <a:pt x="14300" y="142"/>
                    <a:pt x="14174" y="132"/>
                    <a:pt x="14052" y="132"/>
                  </a:cubicBezTo>
                  <a:cubicBezTo>
                    <a:pt x="13755" y="132"/>
                    <a:pt x="13475" y="190"/>
                    <a:pt x="13225" y="249"/>
                  </a:cubicBezTo>
                  <a:cubicBezTo>
                    <a:pt x="12790" y="435"/>
                    <a:pt x="12438" y="684"/>
                    <a:pt x="12189" y="954"/>
                  </a:cubicBezTo>
                  <a:cubicBezTo>
                    <a:pt x="11754" y="767"/>
                    <a:pt x="11318" y="601"/>
                    <a:pt x="10883" y="435"/>
                  </a:cubicBezTo>
                  <a:cubicBezTo>
                    <a:pt x="10551" y="249"/>
                    <a:pt x="10282" y="166"/>
                    <a:pt x="10033" y="83"/>
                  </a:cubicBezTo>
                  <a:cubicBezTo>
                    <a:pt x="9681" y="0"/>
                    <a:pt x="9432" y="0"/>
                    <a:pt x="908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4" name="Google Shape;1554;p55"/>
          <p:cNvGrpSpPr/>
          <p:nvPr/>
        </p:nvGrpSpPr>
        <p:grpSpPr>
          <a:xfrm>
            <a:off x="1314045" y="3958303"/>
            <a:ext cx="838888" cy="838888"/>
            <a:chOff x="6112450" y="2183650"/>
            <a:chExt cx="516175" cy="516175"/>
          </a:xfrm>
        </p:grpSpPr>
        <p:sp>
          <p:nvSpPr>
            <p:cNvPr id="1555" name="Google Shape;1555;p55"/>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6" name="Google Shape;1556;p55"/>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7" name="Google Shape;1557;p55"/>
          <p:cNvGrpSpPr/>
          <p:nvPr/>
        </p:nvGrpSpPr>
        <p:grpSpPr>
          <a:xfrm>
            <a:off x="409800" y="3023185"/>
            <a:ext cx="816191" cy="817135"/>
            <a:chOff x="4743825" y="2261375"/>
            <a:chExt cx="433775" cy="434300"/>
          </a:xfrm>
        </p:grpSpPr>
        <p:sp>
          <p:nvSpPr>
            <p:cNvPr id="1558" name="Google Shape;1558;p55"/>
            <p:cNvSpPr/>
            <p:nvPr/>
          </p:nvSpPr>
          <p:spPr>
            <a:xfrm>
              <a:off x="4743825" y="2261375"/>
              <a:ext cx="433775" cy="434300"/>
            </a:xfrm>
            <a:custGeom>
              <a:avLst/>
              <a:gdLst/>
              <a:ahLst/>
              <a:cxnLst/>
              <a:rect l="l" t="t" r="r" b="b"/>
              <a:pathLst>
                <a:path w="17351" h="17372" extrusionOk="0">
                  <a:moveTo>
                    <a:pt x="8727" y="1"/>
                  </a:moveTo>
                  <a:cubicBezTo>
                    <a:pt x="3877" y="1"/>
                    <a:pt x="0" y="3898"/>
                    <a:pt x="0" y="8728"/>
                  </a:cubicBezTo>
                  <a:cubicBezTo>
                    <a:pt x="0" y="13475"/>
                    <a:pt x="3877" y="17372"/>
                    <a:pt x="8727" y="17372"/>
                  </a:cubicBezTo>
                  <a:cubicBezTo>
                    <a:pt x="13474" y="17372"/>
                    <a:pt x="17350" y="13475"/>
                    <a:pt x="17350" y="8728"/>
                  </a:cubicBezTo>
                  <a:cubicBezTo>
                    <a:pt x="17350" y="3898"/>
                    <a:pt x="13474" y="1"/>
                    <a:pt x="8727"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55"/>
            <p:cNvSpPr/>
            <p:nvPr/>
          </p:nvSpPr>
          <p:spPr>
            <a:xfrm>
              <a:off x="4780600" y="2300250"/>
              <a:ext cx="289200" cy="179325"/>
            </a:xfrm>
            <a:custGeom>
              <a:avLst/>
              <a:gdLst/>
              <a:ahLst/>
              <a:cxnLst/>
              <a:rect l="l" t="t" r="r" b="b"/>
              <a:pathLst>
                <a:path w="11568" h="7173" extrusionOk="0">
                  <a:moveTo>
                    <a:pt x="7256" y="1"/>
                  </a:moveTo>
                  <a:cubicBezTo>
                    <a:pt x="6551" y="1"/>
                    <a:pt x="5950" y="84"/>
                    <a:pt x="5349" y="270"/>
                  </a:cubicBezTo>
                  <a:cubicBezTo>
                    <a:pt x="4043" y="602"/>
                    <a:pt x="3007" y="1203"/>
                    <a:pt x="2157" y="2074"/>
                  </a:cubicBezTo>
                  <a:cubicBezTo>
                    <a:pt x="1286" y="2944"/>
                    <a:pt x="602" y="4064"/>
                    <a:pt x="250" y="5266"/>
                  </a:cubicBezTo>
                  <a:cubicBezTo>
                    <a:pt x="84" y="5867"/>
                    <a:pt x="1" y="6489"/>
                    <a:pt x="1" y="7173"/>
                  </a:cubicBezTo>
                  <a:cubicBezTo>
                    <a:pt x="167" y="6655"/>
                    <a:pt x="333" y="6136"/>
                    <a:pt x="602" y="5701"/>
                  </a:cubicBezTo>
                  <a:lnTo>
                    <a:pt x="602" y="5618"/>
                  </a:lnTo>
                  <a:cubicBezTo>
                    <a:pt x="685" y="5535"/>
                    <a:pt x="685" y="5452"/>
                    <a:pt x="602" y="5349"/>
                  </a:cubicBezTo>
                  <a:cubicBezTo>
                    <a:pt x="602" y="5266"/>
                    <a:pt x="519" y="5183"/>
                    <a:pt x="416" y="5100"/>
                  </a:cubicBezTo>
                  <a:cubicBezTo>
                    <a:pt x="602" y="5100"/>
                    <a:pt x="685" y="5183"/>
                    <a:pt x="768" y="5266"/>
                  </a:cubicBezTo>
                  <a:lnTo>
                    <a:pt x="768" y="5452"/>
                  </a:lnTo>
                  <a:cubicBezTo>
                    <a:pt x="934" y="5266"/>
                    <a:pt x="1037" y="5100"/>
                    <a:pt x="1203" y="4934"/>
                  </a:cubicBezTo>
                  <a:cubicBezTo>
                    <a:pt x="1203" y="4830"/>
                    <a:pt x="1120" y="4665"/>
                    <a:pt x="1120" y="4499"/>
                  </a:cubicBezTo>
                  <a:cubicBezTo>
                    <a:pt x="1120" y="4416"/>
                    <a:pt x="1037" y="4229"/>
                    <a:pt x="934" y="4146"/>
                  </a:cubicBezTo>
                  <a:lnTo>
                    <a:pt x="934" y="4146"/>
                  </a:lnTo>
                  <a:cubicBezTo>
                    <a:pt x="1120" y="4229"/>
                    <a:pt x="1203" y="4312"/>
                    <a:pt x="1286" y="4499"/>
                  </a:cubicBezTo>
                  <a:cubicBezTo>
                    <a:pt x="1286" y="4582"/>
                    <a:pt x="1286" y="4665"/>
                    <a:pt x="1369" y="4748"/>
                  </a:cubicBezTo>
                  <a:cubicBezTo>
                    <a:pt x="1452" y="4582"/>
                    <a:pt x="1639" y="4416"/>
                    <a:pt x="1804" y="4312"/>
                  </a:cubicBezTo>
                  <a:cubicBezTo>
                    <a:pt x="1887" y="4146"/>
                    <a:pt x="1887" y="4064"/>
                    <a:pt x="1887" y="3898"/>
                  </a:cubicBezTo>
                  <a:cubicBezTo>
                    <a:pt x="1887" y="3711"/>
                    <a:pt x="1804" y="3628"/>
                    <a:pt x="1721" y="3462"/>
                  </a:cubicBezTo>
                  <a:lnTo>
                    <a:pt x="1721" y="3462"/>
                  </a:lnTo>
                  <a:cubicBezTo>
                    <a:pt x="1887" y="3545"/>
                    <a:pt x="1970" y="3711"/>
                    <a:pt x="2074" y="3898"/>
                  </a:cubicBezTo>
                  <a:lnTo>
                    <a:pt x="2074" y="4146"/>
                  </a:lnTo>
                  <a:cubicBezTo>
                    <a:pt x="2240" y="4064"/>
                    <a:pt x="2406" y="3981"/>
                    <a:pt x="2675" y="3898"/>
                  </a:cubicBezTo>
                  <a:lnTo>
                    <a:pt x="2675" y="3794"/>
                  </a:lnTo>
                  <a:cubicBezTo>
                    <a:pt x="2675" y="3711"/>
                    <a:pt x="2758" y="3545"/>
                    <a:pt x="2758" y="3462"/>
                  </a:cubicBezTo>
                  <a:cubicBezTo>
                    <a:pt x="2841" y="3276"/>
                    <a:pt x="2758" y="3110"/>
                    <a:pt x="2758" y="3027"/>
                  </a:cubicBezTo>
                  <a:lnTo>
                    <a:pt x="2758" y="3027"/>
                  </a:lnTo>
                  <a:cubicBezTo>
                    <a:pt x="2841" y="3110"/>
                    <a:pt x="2924" y="3276"/>
                    <a:pt x="2924" y="3462"/>
                  </a:cubicBezTo>
                  <a:cubicBezTo>
                    <a:pt x="2924" y="3545"/>
                    <a:pt x="2924" y="3628"/>
                    <a:pt x="2841" y="3794"/>
                  </a:cubicBezTo>
                  <a:cubicBezTo>
                    <a:pt x="3110" y="3711"/>
                    <a:pt x="3359" y="3628"/>
                    <a:pt x="3629" y="3545"/>
                  </a:cubicBezTo>
                  <a:cubicBezTo>
                    <a:pt x="3711" y="3462"/>
                    <a:pt x="3711" y="3462"/>
                    <a:pt x="3711" y="3379"/>
                  </a:cubicBezTo>
                  <a:cubicBezTo>
                    <a:pt x="3794" y="3276"/>
                    <a:pt x="3794" y="3276"/>
                    <a:pt x="3794" y="3193"/>
                  </a:cubicBezTo>
                  <a:cubicBezTo>
                    <a:pt x="3877" y="3110"/>
                    <a:pt x="3877" y="2944"/>
                    <a:pt x="3794" y="2758"/>
                  </a:cubicBezTo>
                  <a:lnTo>
                    <a:pt x="3794" y="2758"/>
                  </a:lnTo>
                  <a:cubicBezTo>
                    <a:pt x="3877" y="2944"/>
                    <a:pt x="3960" y="3027"/>
                    <a:pt x="3960" y="3193"/>
                  </a:cubicBezTo>
                  <a:cubicBezTo>
                    <a:pt x="3960" y="3276"/>
                    <a:pt x="3960" y="3379"/>
                    <a:pt x="3877" y="3462"/>
                  </a:cubicBezTo>
                  <a:lnTo>
                    <a:pt x="3877" y="3545"/>
                  </a:lnTo>
                  <a:cubicBezTo>
                    <a:pt x="4147" y="3462"/>
                    <a:pt x="4395" y="3462"/>
                    <a:pt x="4665" y="3462"/>
                  </a:cubicBezTo>
                  <a:lnTo>
                    <a:pt x="4748" y="3379"/>
                  </a:lnTo>
                  <a:cubicBezTo>
                    <a:pt x="4831" y="3379"/>
                    <a:pt x="4831" y="3276"/>
                    <a:pt x="4914" y="3276"/>
                  </a:cubicBezTo>
                  <a:cubicBezTo>
                    <a:pt x="4914" y="3193"/>
                    <a:pt x="4914" y="3193"/>
                    <a:pt x="4997" y="3110"/>
                  </a:cubicBezTo>
                  <a:cubicBezTo>
                    <a:pt x="5080" y="3027"/>
                    <a:pt x="5080" y="2861"/>
                    <a:pt x="5080" y="2758"/>
                  </a:cubicBezTo>
                  <a:cubicBezTo>
                    <a:pt x="5183" y="2861"/>
                    <a:pt x="5183" y="3027"/>
                    <a:pt x="5080" y="3193"/>
                  </a:cubicBezTo>
                  <a:cubicBezTo>
                    <a:pt x="5080" y="3193"/>
                    <a:pt x="5080" y="3276"/>
                    <a:pt x="4997" y="3379"/>
                  </a:cubicBezTo>
                  <a:lnTo>
                    <a:pt x="5784" y="3379"/>
                  </a:lnTo>
                  <a:lnTo>
                    <a:pt x="5867" y="3276"/>
                  </a:lnTo>
                  <a:cubicBezTo>
                    <a:pt x="5867" y="3276"/>
                    <a:pt x="5950" y="3193"/>
                    <a:pt x="6033" y="3110"/>
                  </a:cubicBezTo>
                  <a:cubicBezTo>
                    <a:pt x="6033" y="3027"/>
                    <a:pt x="6116" y="2861"/>
                    <a:pt x="6116" y="2758"/>
                  </a:cubicBezTo>
                  <a:cubicBezTo>
                    <a:pt x="6220" y="2861"/>
                    <a:pt x="6220" y="3027"/>
                    <a:pt x="6116" y="3110"/>
                  </a:cubicBezTo>
                  <a:cubicBezTo>
                    <a:pt x="6116" y="3193"/>
                    <a:pt x="6116" y="3276"/>
                    <a:pt x="6033" y="3379"/>
                  </a:cubicBezTo>
                  <a:lnTo>
                    <a:pt x="7070" y="3379"/>
                  </a:lnTo>
                  <a:lnTo>
                    <a:pt x="7070" y="3276"/>
                  </a:lnTo>
                  <a:cubicBezTo>
                    <a:pt x="7152" y="3276"/>
                    <a:pt x="7152" y="3193"/>
                    <a:pt x="7152" y="3193"/>
                  </a:cubicBezTo>
                  <a:cubicBezTo>
                    <a:pt x="7256" y="3110"/>
                    <a:pt x="7256" y="2944"/>
                    <a:pt x="7339" y="2861"/>
                  </a:cubicBezTo>
                  <a:lnTo>
                    <a:pt x="7339" y="3193"/>
                  </a:lnTo>
                  <a:cubicBezTo>
                    <a:pt x="7339" y="3276"/>
                    <a:pt x="7256" y="3276"/>
                    <a:pt x="7256" y="3379"/>
                  </a:cubicBezTo>
                  <a:lnTo>
                    <a:pt x="8106" y="3379"/>
                  </a:lnTo>
                  <a:cubicBezTo>
                    <a:pt x="8293" y="3193"/>
                    <a:pt x="8375" y="2944"/>
                    <a:pt x="8293" y="2675"/>
                  </a:cubicBezTo>
                  <a:lnTo>
                    <a:pt x="8293" y="2675"/>
                  </a:lnTo>
                  <a:cubicBezTo>
                    <a:pt x="8375" y="2758"/>
                    <a:pt x="8375" y="2944"/>
                    <a:pt x="8375" y="3110"/>
                  </a:cubicBezTo>
                  <a:cubicBezTo>
                    <a:pt x="8375" y="3193"/>
                    <a:pt x="8293" y="3276"/>
                    <a:pt x="8293" y="3276"/>
                  </a:cubicBezTo>
                  <a:lnTo>
                    <a:pt x="8894" y="3276"/>
                  </a:lnTo>
                  <a:cubicBezTo>
                    <a:pt x="8977" y="3276"/>
                    <a:pt x="9060" y="3193"/>
                    <a:pt x="9225" y="3193"/>
                  </a:cubicBezTo>
                  <a:cubicBezTo>
                    <a:pt x="9225" y="3110"/>
                    <a:pt x="9329" y="2944"/>
                    <a:pt x="9329" y="2758"/>
                  </a:cubicBezTo>
                  <a:cubicBezTo>
                    <a:pt x="9329" y="2592"/>
                    <a:pt x="9329" y="2426"/>
                    <a:pt x="9225" y="2239"/>
                  </a:cubicBezTo>
                  <a:lnTo>
                    <a:pt x="9225" y="2239"/>
                  </a:lnTo>
                  <a:cubicBezTo>
                    <a:pt x="9412" y="2426"/>
                    <a:pt x="9495" y="2592"/>
                    <a:pt x="9495" y="2758"/>
                  </a:cubicBezTo>
                  <a:cubicBezTo>
                    <a:pt x="9495" y="2944"/>
                    <a:pt x="9495" y="3027"/>
                    <a:pt x="9412" y="3193"/>
                  </a:cubicBezTo>
                  <a:cubicBezTo>
                    <a:pt x="9661" y="3110"/>
                    <a:pt x="9930" y="3027"/>
                    <a:pt x="10179" y="2944"/>
                  </a:cubicBezTo>
                  <a:cubicBezTo>
                    <a:pt x="10262" y="2861"/>
                    <a:pt x="10262" y="2758"/>
                    <a:pt x="10262" y="2758"/>
                  </a:cubicBezTo>
                  <a:lnTo>
                    <a:pt x="10262" y="2509"/>
                  </a:lnTo>
                  <a:cubicBezTo>
                    <a:pt x="10262" y="2343"/>
                    <a:pt x="10179" y="2156"/>
                    <a:pt x="10096" y="1991"/>
                  </a:cubicBezTo>
                  <a:lnTo>
                    <a:pt x="10096" y="1991"/>
                  </a:lnTo>
                  <a:cubicBezTo>
                    <a:pt x="10262" y="2074"/>
                    <a:pt x="10365" y="2239"/>
                    <a:pt x="10448" y="2426"/>
                  </a:cubicBezTo>
                  <a:lnTo>
                    <a:pt x="10448" y="2758"/>
                  </a:lnTo>
                  <a:lnTo>
                    <a:pt x="10448" y="2861"/>
                  </a:lnTo>
                  <a:lnTo>
                    <a:pt x="10531" y="2758"/>
                  </a:lnTo>
                  <a:cubicBezTo>
                    <a:pt x="10780" y="2675"/>
                    <a:pt x="11049" y="2509"/>
                    <a:pt x="11132" y="2343"/>
                  </a:cubicBezTo>
                  <a:lnTo>
                    <a:pt x="11132" y="2239"/>
                  </a:lnTo>
                  <a:lnTo>
                    <a:pt x="11132" y="2074"/>
                  </a:lnTo>
                  <a:cubicBezTo>
                    <a:pt x="11132" y="1991"/>
                    <a:pt x="11132" y="1908"/>
                    <a:pt x="11049" y="1825"/>
                  </a:cubicBezTo>
                  <a:cubicBezTo>
                    <a:pt x="11049" y="1721"/>
                    <a:pt x="10967" y="1555"/>
                    <a:pt x="10884" y="1472"/>
                  </a:cubicBezTo>
                  <a:cubicBezTo>
                    <a:pt x="10967" y="1472"/>
                    <a:pt x="11132" y="1638"/>
                    <a:pt x="11215" y="1721"/>
                  </a:cubicBezTo>
                  <a:cubicBezTo>
                    <a:pt x="11298" y="1825"/>
                    <a:pt x="11298" y="1908"/>
                    <a:pt x="11298" y="2074"/>
                  </a:cubicBezTo>
                  <a:cubicBezTo>
                    <a:pt x="11485" y="1825"/>
                    <a:pt x="11485" y="1638"/>
                    <a:pt x="11568" y="1472"/>
                  </a:cubicBezTo>
                  <a:cubicBezTo>
                    <a:pt x="10780" y="871"/>
                    <a:pt x="10013" y="519"/>
                    <a:pt x="9142" y="270"/>
                  </a:cubicBezTo>
                  <a:cubicBezTo>
                    <a:pt x="8541" y="84"/>
                    <a:pt x="7857" y="1"/>
                    <a:pt x="725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55"/>
            <p:cNvSpPr/>
            <p:nvPr/>
          </p:nvSpPr>
          <p:spPr>
            <a:xfrm>
              <a:off x="4780600" y="2337050"/>
              <a:ext cx="360200" cy="295925"/>
            </a:xfrm>
            <a:custGeom>
              <a:avLst/>
              <a:gdLst/>
              <a:ahLst/>
              <a:cxnLst/>
              <a:rect l="l" t="t" r="r" b="b"/>
              <a:pathLst>
                <a:path w="14408" h="11837" extrusionOk="0">
                  <a:moveTo>
                    <a:pt x="11568" y="0"/>
                  </a:moveTo>
                  <a:cubicBezTo>
                    <a:pt x="11568" y="166"/>
                    <a:pt x="11485" y="436"/>
                    <a:pt x="11402" y="684"/>
                  </a:cubicBezTo>
                  <a:lnTo>
                    <a:pt x="11651" y="684"/>
                  </a:lnTo>
                  <a:cubicBezTo>
                    <a:pt x="11734" y="684"/>
                    <a:pt x="11920" y="684"/>
                    <a:pt x="12003" y="767"/>
                  </a:cubicBezTo>
                  <a:lnTo>
                    <a:pt x="11651" y="767"/>
                  </a:lnTo>
                  <a:cubicBezTo>
                    <a:pt x="11485" y="871"/>
                    <a:pt x="11402" y="871"/>
                    <a:pt x="11298" y="871"/>
                  </a:cubicBezTo>
                  <a:lnTo>
                    <a:pt x="11215" y="871"/>
                  </a:lnTo>
                  <a:cubicBezTo>
                    <a:pt x="11132" y="1120"/>
                    <a:pt x="10884" y="1286"/>
                    <a:pt x="10697" y="1472"/>
                  </a:cubicBezTo>
                  <a:lnTo>
                    <a:pt x="10780" y="1472"/>
                  </a:lnTo>
                  <a:cubicBezTo>
                    <a:pt x="10967" y="1472"/>
                    <a:pt x="11132" y="1555"/>
                    <a:pt x="11298" y="1638"/>
                  </a:cubicBezTo>
                  <a:cubicBezTo>
                    <a:pt x="11132" y="1638"/>
                    <a:pt x="10967" y="1638"/>
                    <a:pt x="10780" y="1555"/>
                  </a:cubicBezTo>
                  <a:cubicBezTo>
                    <a:pt x="10614" y="1555"/>
                    <a:pt x="10448" y="1555"/>
                    <a:pt x="10365" y="1638"/>
                  </a:cubicBezTo>
                  <a:lnTo>
                    <a:pt x="10262" y="1638"/>
                  </a:lnTo>
                  <a:cubicBezTo>
                    <a:pt x="10013" y="1721"/>
                    <a:pt x="9847" y="1804"/>
                    <a:pt x="9578" y="1907"/>
                  </a:cubicBezTo>
                  <a:cubicBezTo>
                    <a:pt x="9661" y="1907"/>
                    <a:pt x="9661" y="1907"/>
                    <a:pt x="9744" y="1990"/>
                  </a:cubicBezTo>
                  <a:cubicBezTo>
                    <a:pt x="9847" y="2073"/>
                    <a:pt x="9930" y="2156"/>
                    <a:pt x="10013" y="2322"/>
                  </a:cubicBezTo>
                  <a:cubicBezTo>
                    <a:pt x="9930" y="2239"/>
                    <a:pt x="9744" y="2156"/>
                    <a:pt x="9661" y="2073"/>
                  </a:cubicBezTo>
                  <a:cubicBezTo>
                    <a:pt x="9578" y="2073"/>
                    <a:pt x="9495" y="1990"/>
                    <a:pt x="9412" y="1990"/>
                  </a:cubicBezTo>
                  <a:lnTo>
                    <a:pt x="8894" y="1990"/>
                  </a:lnTo>
                  <a:cubicBezTo>
                    <a:pt x="8707" y="1990"/>
                    <a:pt x="8541" y="2073"/>
                    <a:pt x="8293" y="2073"/>
                  </a:cubicBezTo>
                  <a:cubicBezTo>
                    <a:pt x="8375" y="2156"/>
                    <a:pt x="8375" y="2156"/>
                    <a:pt x="8458" y="2239"/>
                  </a:cubicBezTo>
                  <a:cubicBezTo>
                    <a:pt x="8541" y="2426"/>
                    <a:pt x="8624" y="2509"/>
                    <a:pt x="8624" y="2674"/>
                  </a:cubicBezTo>
                  <a:cubicBezTo>
                    <a:pt x="8541" y="2426"/>
                    <a:pt x="8293" y="2239"/>
                    <a:pt x="8023" y="2073"/>
                  </a:cubicBezTo>
                  <a:lnTo>
                    <a:pt x="7152" y="2073"/>
                  </a:lnTo>
                  <a:cubicBezTo>
                    <a:pt x="7256" y="2156"/>
                    <a:pt x="7339" y="2239"/>
                    <a:pt x="7339" y="2322"/>
                  </a:cubicBezTo>
                  <a:cubicBezTo>
                    <a:pt x="7422" y="2509"/>
                    <a:pt x="7422" y="2674"/>
                    <a:pt x="7422" y="2840"/>
                  </a:cubicBezTo>
                  <a:cubicBezTo>
                    <a:pt x="7339" y="2509"/>
                    <a:pt x="7152" y="2322"/>
                    <a:pt x="6987" y="2073"/>
                  </a:cubicBezTo>
                  <a:lnTo>
                    <a:pt x="6033" y="2073"/>
                  </a:lnTo>
                  <a:cubicBezTo>
                    <a:pt x="6033" y="2156"/>
                    <a:pt x="6116" y="2239"/>
                    <a:pt x="6116" y="2322"/>
                  </a:cubicBezTo>
                  <a:cubicBezTo>
                    <a:pt x="6116" y="2509"/>
                    <a:pt x="6116" y="2674"/>
                    <a:pt x="6033" y="2840"/>
                  </a:cubicBezTo>
                  <a:cubicBezTo>
                    <a:pt x="5950" y="2509"/>
                    <a:pt x="5950" y="2239"/>
                    <a:pt x="5867" y="1990"/>
                  </a:cubicBezTo>
                  <a:lnTo>
                    <a:pt x="4914" y="1990"/>
                  </a:lnTo>
                  <a:cubicBezTo>
                    <a:pt x="4997" y="2156"/>
                    <a:pt x="4997" y="2239"/>
                    <a:pt x="4997" y="2426"/>
                  </a:cubicBezTo>
                  <a:cubicBezTo>
                    <a:pt x="4997" y="2592"/>
                    <a:pt x="4997" y="2674"/>
                    <a:pt x="4914" y="2840"/>
                  </a:cubicBezTo>
                  <a:lnTo>
                    <a:pt x="4914" y="2426"/>
                  </a:lnTo>
                  <a:cubicBezTo>
                    <a:pt x="4831" y="2322"/>
                    <a:pt x="4748" y="2156"/>
                    <a:pt x="4748" y="2073"/>
                  </a:cubicBezTo>
                  <a:lnTo>
                    <a:pt x="4748" y="1990"/>
                  </a:lnTo>
                  <a:cubicBezTo>
                    <a:pt x="4395" y="2073"/>
                    <a:pt x="4147" y="2073"/>
                    <a:pt x="3794" y="2156"/>
                  </a:cubicBezTo>
                  <a:cubicBezTo>
                    <a:pt x="3877" y="2239"/>
                    <a:pt x="3877" y="2426"/>
                    <a:pt x="3877" y="2509"/>
                  </a:cubicBezTo>
                  <a:cubicBezTo>
                    <a:pt x="3877" y="2674"/>
                    <a:pt x="3877" y="2840"/>
                    <a:pt x="3794" y="2944"/>
                  </a:cubicBezTo>
                  <a:cubicBezTo>
                    <a:pt x="3794" y="2840"/>
                    <a:pt x="3794" y="2674"/>
                    <a:pt x="3711" y="2592"/>
                  </a:cubicBezTo>
                  <a:cubicBezTo>
                    <a:pt x="3711" y="2426"/>
                    <a:pt x="3629" y="2322"/>
                    <a:pt x="3629" y="2156"/>
                  </a:cubicBezTo>
                  <a:cubicBezTo>
                    <a:pt x="3359" y="2239"/>
                    <a:pt x="3110" y="2322"/>
                    <a:pt x="2841" y="2426"/>
                  </a:cubicBezTo>
                  <a:cubicBezTo>
                    <a:pt x="2924" y="2509"/>
                    <a:pt x="2924" y="2592"/>
                    <a:pt x="3007" y="2757"/>
                  </a:cubicBezTo>
                  <a:lnTo>
                    <a:pt x="3007" y="3193"/>
                  </a:lnTo>
                  <a:cubicBezTo>
                    <a:pt x="2924" y="3027"/>
                    <a:pt x="2924" y="2944"/>
                    <a:pt x="2841" y="2757"/>
                  </a:cubicBezTo>
                  <a:cubicBezTo>
                    <a:pt x="2758" y="2674"/>
                    <a:pt x="2758" y="2592"/>
                    <a:pt x="2675" y="2509"/>
                  </a:cubicBezTo>
                  <a:cubicBezTo>
                    <a:pt x="2488" y="2592"/>
                    <a:pt x="2240" y="2757"/>
                    <a:pt x="2074" y="2840"/>
                  </a:cubicBezTo>
                  <a:cubicBezTo>
                    <a:pt x="2157" y="2944"/>
                    <a:pt x="2240" y="3027"/>
                    <a:pt x="2323" y="3110"/>
                  </a:cubicBezTo>
                  <a:cubicBezTo>
                    <a:pt x="2406" y="3276"/>
                    <a:pt x="2406" y="3462"/>
                    <a:pt x="2406" y="3628"/>
                  </a:cubicBezTo>
                  <a:cubicBezTo>
                    <a:pt x="2323" y="3462"/>
                    <a:pt x="2240" y="3358"/>
                    <a:pt x="2157" y="3193"/>
                  </a:cubicBezTo>
                  <a:cubicBezTo>
                    <a:pt x="2074" y="3110"/>
                    <a:pt x="1970" y="3027"/>
                    <a:pt x="1887" y="2944"/>
                  </a:cubicBezTo>
                  <a:cubicBezTo>
                    <a:pt x="1721" y="3110"/>
                    <a:pt x="1556" y="3276"/>
                    <a:pt x="1369" y="3462"/>
                  </a:cubicBezTo>
                  <a:cubicBezTo>
                    <a:pt x="1452" y="3545"/>
                    <a:pt x="1556" y="3628"/>
                    <a:pt x="1639" y="3711"/>
                  </a:cubicBezTo>
                  <a:cubicBezTo>
                    <a:pt x="1721" y="3877"/>
                    <a:pt x="1804" y="4063"/>
                    <a:pt x="1804" y="4229"/>
                  </a:cubicBezTo>
                  <a:cubicBezTo>
                    <a:pt x="1721" y="4063"/>
                    <a:pt x="1639" y="3980"/>
                    <a:pt x="1556" y="3877"/>
                  </a:cubicBezTo>
                  <a:cubicBezTo>
                    <a:pt x="1452" y="3794"/>
                    <a:pt x="1369" y="3711"/>
                    <a:pt x="1286" y="3628"/>
                  </a:cubicBezTo>
                  <a:cubicBezTo>
                    <a:pt x="1120" y="3794"/>
                    <a:pt x="934" y="3980"/>
                    <a:pt x="851" y="4146"/>
                  </a:cubicBezTo>
                  <a:cubicBezTo>
                    <a:pt x="934" y="4229"/>
                    <a:pt x="1037" y="4312"/>
                    <a:pt x="1120" y="4395"/>
                  </a:cubicBezTo>
                  <a:cubicBezTo>
                    <a:pt x="1203" y="4499"/>
                    <a:pt x="1286" y="4582"/>
                    <a:pt x="1286" y="4747"/>
                  </a:cubicBezTo>
                  <a:lnTo>
                    <a:pt x="1037" y="4499"/>
                  </a:lnTo>
                  <a:cubicBezTo>
                    <a:pt x="934" y="4395"/>
                    <a:pt x="851" y="4395"/>
                    <a:pt x="768" y="4312"/>
                  </a:cubicBezTo>
                  <a:cubicBezTo>
                    <a:pt x="602" y="4582"/>
                    <a:pt x="519" y="4830"/>
                    <a:pt x="333" y="5100"/>
                  </a:cubicBezTo>
                  <a:cubicBezTo>
                    <a:pt x="416" y="5100"/>
                    <a:pt x="519" y="5100"/>
                    <a:pt x="602" y="5183"/>
                  </a:cubicBezTo>
                  <a:cubicBezTo>
                    <a:pt x="685" y="5183"/>
                    <a:pt x="768" y="5266"/>
                    <a:pt x="851" y="5348"/>
                  </a:cubicBezTo>
                  <a:cubicBezTo>
                    <a:pt x="734" y="5290"/>
                    <a:pt x="564" y="5231"/>
                    <a:pt x="417" y="5231"/>
                  </a:cubicBezTo>
                  <a:cubicBezTo>
                    <a:pt x="356" y="5231"/>
                    <a:pt x="298" y="5241"/>
                    <a:pt x="250" y="5266"/>
                  </a:cubicBezTo>
                  <a:cubicBezTo>
                    <a:pt x="167" y="5348"/>
                    <a:pt x="84" y="5535"/>
                    <a:pt x="84" y="5701"/>
                  </a:cubicBezTo>
                  <a:lnTo>
                    <a:pt x="1" y="5701"/>
                  </a:lnTo>
                  <a:cubicBezTo>
                    <a:pt x="1" y="5784"/>
                    <a:pt x="1" y="5867"/>
                    <a:pt x="84" y="5950"/>
                  </a:cubicBezTo>
                  <a:lnTo>
                    <a:pt x="416" y="5950"/>
                  </a:lnTo>
                  <a:cubicBezTo>
                    <a:pt x="519" y="6053"/>
                    <a:pt x="602" y="6053"/>
                    <a:pt x="685" y="6136"/>
                  </a:cubicBezTo>
                  <a:cubicBezTo>
                    <a:pt x="630" y="6109"/>
                    <a:pt x="563" y="6099"/>
                    <a:pt x="492" y="6099"/>
                  </a:cubicBezTo>
                  <a:cubicBezTo>
                    <a:pt x="351" y="6099"/>
                    <a:pt x="195" y="6136"/>
                    <a:pt x="84" y="6136"/>
                  </a:cubicBezTo>
                  <a:lnTo>
                    <a:pt x="84" y="6136"/>
                  </a:lnTo>
                  <a:cubicBezTo>
                    <a:pt x="84" y="6109"/>
                    <a:pt x="84" y="6081"/>
                    <a:pt x="84" y="6053"/>
                  </a:cubicBezTo>
                  <a:lnTo>
                    <a:pt x="84" y="6136"/>
                  </a:lnTo>
                  <a:cubicBezTo>
                    <a:pt x="84" y="6136"/>
                    <a:pt x="84" y="6136"/>
                    <a:pt x="84" y="6136"/>
                  </a:cubicBezTo>
                  <a:lnTo>
                    <a:pt x="84" y="6136"/>
                  </a:lnTo>
                  <a:cubicBezTo>
                    <a:pt x="92" y="6702"/>
                    <a:pt x="171" y="7193"/>
                    <a:pt x="250" y="7608"/>
                  </a:cubicBezTo>
                  <a:cubicBezTo>
                    <a:pt x="602" y="8893"/>
                    <a:pt x="1286" y="9930"/>
                    <a:pt x="2157" y="10800"/>
                  </a:cubicBezTo>
                  <a:cubicBezTo>
                    <a:pt x="2323" y="11049"/>
                    <a:pt x="2592" y="11236"/>
                    <a:pt x="2841" y="11401"/>
                  </a:cubicBezTo>
                  <a:cubicBezTo>
                    <a:pt x="2924" y="11236"/>
                    <a:pt x="3007" y="11049"/>
                    <a:pt x="3007" y="10883"/>
                  </a:cubicBezTo>
                  <a:lnTo>
                    <a:pt x="3007" y="11484"/>
                  </a:lnTo>
                  <a:lnTo>
                    <a:pt x="2924" y="11484"/>
                  </a:lnTo>
                  <a:cubicBezTo>
                    <a:pt x="3007" y="11567"/>
                    <a:pt x="3193" y="11754"/>
                    <a:pt x="3359" y="11837"/>
                  </a:cubicBezTo>
                  <a:lnTo>
                    <a:pt x="3794" y="11837"/>
                  </a:lnTo>
                  <a:cubicBezTo>
                    <a:pt x="3877" y="11650"/>
                    <a:pt x="3960" y="11567"/>
                    <a:pt x="3960" y="11401"/>
                  </a:cubicBezTo>
                  <a:cubicBezTo>
                    <a:pt x="4043" y="11319"/>
                    <a:pt x="4043" y="11134"/>
                    <a:pt x="3962" y="10969"/>
                  </a:cubicBezTo>
                  <a:lnTo>
                    <a:pt x="3962" y="10969"/>
                  </a:lnTo>
                  <a:cubicBezTo>
                    <a:pt x="4043" y="11134"/>
                    <a:pt x="4043" y="11319"/>
                    <a:pt x="4043" y="11401"/>
                  </a:cubicBezTo>
                  <a:cubicBezTo>
                    <a:pt x="4043" y="11567"/>
                    <a:pt x="4043" y="11650"/>
                    <a:pt x="3960" y="11837"/>
                  </a:cubicBezTo>
                  <a:lnTo>
                    <a:pt x="4997" y="11837"/>
                  </a:lnTo>
                  <a:cubicBezTo>
                    <a:pt x="4997" y="11754"/>
                    <a:pt x="4997" y="11650"/>
                    <a:pt x="5080" y="11567"/>
                  </a:cubicBezTo>
                  <a:lnTo>
                    <a:pt x="5080" y="11401"/>
                  </a:lnTo>
                  <a:cubicBezTo>
                    <a:pt x="5183" y="11236"/>
                    <a:pt x="5080" y="11049"/>
                    <a:pt x="5080" y="10883"/>
                  </a:cubicBezTo>
                  <a:lnTo>
                    <a:pt x="5080" y="10883"/>
                  </a:lnTo>
                  <a:cubicBezTo>
                    <a:pt x="5183" y="10966"/>
                    <a:pt x="5266" y="11236"/>
                    <a:pt x="5266" y="11401"/>
                  </a:cubicBezTo>
                  <a:lnTo>
                    <a:pt x="5266" y="11650"/>
                  </a:lnTo>
                  <a:lnTo>
                    <a:pt x="5183" y="11754"/>
                  </a:lnTo>
                  <a:cubicBezTo>
                    <a:pt x="5515" y="11754"/>
                    <a:pt x="5867" y="11650"/>
                    <a:pt x="6116" y="11567"/>
                  </a:cubicBezTo>
                  <a:cubicBezTo>
                    <a:pt x="6220" y="11401"/>
                    <a:pt x="6220" y="11236"/>
                    <a:pt x="6220" y="11132"/>
                  </a:cubicBezTo>
                  <a:cubicBezTo>
                    <a:pt x="6220" y="10966"/>
                    <a:pt x="6220" y="10800"/>
                    <a:pt x="6116" y="10614"/>
                  </a:cubicBezTo>
                  <a:lnTo>
                    <a:pt x="6116" y="10614"/>
                  </a:lnTo>
                  <a:cubicBezTo>
                    <a:pt x="6220" y="10717"/>
                    <a:pt x="6303" y="10883"/>
                    <a:pt x="6385" y="11049"/>
                  </a:cubicBezTo>
                  <a:lnTo>
                    <a:pt x="6385" y="11401"/>
                  </a:lnTo>
                  <a:lnTo>
                    <a:pt x="6385" y="11484"/>
                  </a:lnTo>
                  <a:cubicBezTo>
                    <a:pt x="6385" y="11484"/>
                    <a:pt x="6468" y="11484"/>
                    <a:pt x="6551" y="11401"/>
                  </a:cubicBezTo>
                  <a:cubicBezTo>
                    <a:pt x="6738" y="11318"/>
                    <a:pt x="6987" y="11236"/>
                    <a:pt x="7256" y="11132"/>
                  </a:cubicBezTo>
                  <a:lnTo>
                    <a:pt x="7256" y="10614"/>
                  </a:lnTo>
                  <a:cubicBezTo>
                    <a:pt x="7256" y="10448"/>
                    <a:pt x="7152" y="10282"/>
                    <a:pt x="7070" y="10095"/>
                  </a:cubicBezTo>
                  <a:lnTo>
                    <a:pt x="7070" y="10095"/>
                  </a:lnTo>
                  <a:cubicBezTo>
                    <a:pt x="7256" y="10199"/>
                    <a:pt x="7339" y="10365"/>
                    <a:pt x="7422" y="10531"/>
                  </a:cubicBezTo>
                  <a:lnTo>
                    <a:pt x="7422" y="10966"/>
                  </a:lnTo>
                  <a:cubicBezTo>
                    <a:pt x="7671" y="10883"/>
                    <a:pt x="7940" y="10717"/>
                    <a:pt x="8189" y="10531"/>
                  </a:cubicBezTo>
                  <a:lnTo>
                    <a:pt x="8189" y="10448"/>
                  </a:lnTo>
                  <a:cubicBezTo>
                    <a:pt x="8189" y="10282"/>
                    <a:pt x="8106" y="10095"/>
                    <a:pt x="8106" y="9930"/>
                  </a:cubicBezTo>
                  <a:cubicBezTo>
                    <a:pt x="8106" y="9764"/>
                    <a:pt x="8023" y="9681"/>
                    <a:pt x="7940" y="9494"/>
                  </a:cubicBezTo>
                  <a:lnTo>
                    <a:pt x="7940" y="9494"/>
                  </a:lnTo>
                  <a:cubicBezTo>
                    <a:pt x="8106" y="9577"/>
                    <a:pt x="8189" y="9764"/>
                    <a:pt x="8293" y="9930"/>
                  </a:cubicBezTo>
                  <a:cubicBezTo>
                    <a:pt x="8293" y="10013"/>
                    <a:pt x="8375" y="10199"/>
                    <a:pt x="8375" y="10365"/>
                  </a:cubicBezTo>
                  <a:cubicBezTo>
                    <a:pt x="8541" y="10095"/>
                    <a:pt x="8811" y="9930"/>
                    <a:pt x="8977" y="9681"/>
                  </a:cubicBezTo>
                  <a:cubicBezTo>
                    <a:pt x="8977" y="9577"/>
                    <a:pt x="8977" y="9411"/>
                    <a:pt x="8894" y="9246"/>
                  </a:cubicBezTo>
                  <a:cubicBezTo>
                    <a:pt x="8811" y="9163"/>
                    <a:pt x="8707" y="8976"/>
                    <a:pt x="8624" y="8893"/>
                  </a:cubicBezTo>
                  <a:cubicBezTo>
                    <a:pt x="8811" y="8893"/>
                    <a:pt x="8894" y="9059"/>
                    <a:pt x="8977" y="9163"/>
                  </a:cubicBezTo>
                  <a:cubicBezTo>
                    <a:pt x="9060" y="9328"/>
                    <a:pt x="9142" y="9411"/>
                    <a:pt x="9142" y="9494"/>
                  </a:cubicBezTo>
                  <a:cubicBezTo>
                    <a:pt x="9329" y="9328"/>
                    <a:pt x="9495" y="9163"/>
                    <a:pt x="9661" y="8893"/>
                  </a:cubicBezTo>
                  <a:cubicBezTo>
                    <a:pt x="9661" y="8810"/>
                    <a:pt x="9578" y="8644"/>
                    <a:pt x="9578" y="8541"/>
                  </a:cubicBezTo>
                  <a:cubicBezTo>
                    <a:pt x="9495" y="8375"/>
                    <a:pt x="9412" y="8209"/>
                    <a:pt x="9329" y="8126"/>
                  </a:cubicBezTo>
                  <a:lnTo>
                    <a:pt x="9329" y="8126"/>
                  </a:lnTo>
                  <a:cubicBezTo>
                    <a:pt x="9495" y="8209"/>
                    <a:pt x="9578" y="8292"/>
                    <a:pt x="9661" y="8458"/>
                  </a:cubicBezTo>
                  <a:cubicBezTo>
                    <a:pt x="9744" y="8541"/>
                    <a:pt x="9847" y="8644"/>
                    <a:pt x="9847" y="8727"/>
                  </a:cubicBezTo>
                  <a:lnTo>
                    <a:pt x="10179" y="8375"/>
                  </a:lnTo>
                  <a:lnTo>
                    <a:pt x="10262" y="8292"/>
                  </a:lnTo>
                  <a:cubicBezTo>
                    <a:pt x="10262" y="8023"/>
                    <a:pt x="10262" y="7857"/>
                    <a:pt x="10179" y="7691"/>
                  </a:cubicBezTo>
                  <a:cubicBezTo>
                    <a:pt x="10179" y="7421"/>
                    <a:pt x="10096" y="7256"/>
                    <a:pt x="10013" y="6986"/>
                  </a:cubicBezTo>
                  <a:lnTo>
                    <a:pt x="10013" y="6986"/>
                  </a:lnTo>
                  <a:cubicBezTo>
                    <a:pt x="10179" y="7173"/>
                    <a:pt x="10262" y="7421"/>
                    <a:pt x="10365" y="7608"/>
                  </a:cubicBezTo>
                  <a:cubicBezTo>
                    <a:pt x="10448" y="7774"/>
                    <a:pt x="10448" y="7940"/>
                    <a:pt x="10448" y="8126"/>
                  </a:cubicBezTo>
                  <a:cubicBezTo>
                    <a:pt x="10614" y="7857"/>
                    <a:pt x="10884" y="7691"/>
                    <a:pt x="11049" y="7504"/>
                  </a:cubicBezTo>
                  <a:lnTo>
                    <a:pt x="11049" y="6986"/>
                  </a:lnTo>
                  <a:cubicBezTo>
                    <a:pt x="11049" y="6820"/>
                    <a:pt x="11049" y="6654"/>
                    <a:pt x="10967" y="6468"/>
                  </a:cubicBezTo>
                  <a:lnTo>
                    <a:pt x="10967" y="6468"/>
                  </a:lnTo>
                  <a:cubicBezTo>
                    <a:pt x="11049" y="6572"/>
                    <a:pt x="11132" y="6654"/>
                    <a:pt x="11132" y="6737"/>
                  </a:cubicBezTo>
                  <a:cubicBezTo>
                    <a:pt x="11132" y="6820"/>
                    <a:pt x="11215" y="6903"/>
                    <a:pt x="11215" y="6986"/>
                  </a:cubicBezTo>
                  <a:lnTo>
                    <a:pt x="11215" y="7338"/>
                  </a:lnTo>
                  <a:cubicBezTo>
                    <a:pt x="11298" y="7338"/>
                    <a:pt x="11298" y="7256"/>
                    <a:pt x="11402" y="7256"/>
                  </a:cubicBezTo>
                  <a:cubicBezTo>
                    <a:pt x="11568" y="7090"/>
                    <a:pt x="11734" y="6986"/>
                    <a:pt x="12003" y="6820"/>
                  </a:cubicBezTo>
                  <a:lnTo>
                    <a:pt x="12003" y="6385"/>
                  </a:lnTo>
                  <a:cubicBezTo>
                    <a:pt x="12003" y="6219"/>
                    <a:pt x="12003" y="6053"/>
                    <a:pt x="11920" y="5867"/>
                  </a:cubicBezTo>
                  <a:lnTo>
                    <a:pt x="11920" y="5867"/>
                  </a:lnTo>
                  <a:cubicBezTo>
                    <a:pt x="12086" y="6053"/>
                    <a:pt x="12169" y="6219"/>
                    <a:pt x="12169" y="6385"/>
                  </a:cubicBezTo>
                  <a:lnTo>
                    <a:pt x="12169" y="6737"/>
                  </a:lnTo>
                  <a:cubicBezTo>
                    <a:pt x="12335" y="6654"/>
                    <a:pt x="12604" y="6468"/>
                    <a:pt x="12770" y="6385"/>
                  </a:cubicBezTo>
                  <a:cubicBezTo>
                    <a:pt x="12853" y="6385"/>
                    <a:pt x="12853" y="6302"/>
                    <a:pt x="12853" y="6219"/>
                  </a:cubicBezTo>
                  <a:cubicBezTo>
                    <a:pt x="12853" y="6219"/>
                    <a:pt x="12957" y="6136"/>
                    <a:pt x="12957" y="6053"/>
                  </a:cubicBezTo>
                  <a:cubicBezTo>
                    <a:pt x="12957" y="5950"/>
                    <a:pt x="12853" y="5784"/>
                    <a:pt x="12853" y="5618"/>
                  </a:cubicBezTo>
                  <a:lnTo>
                    <a:pt x="12853" y="5618"/>
                  </a:lnTo>
                  <a:cubicBezTo>
                    <a:pt x="12957" y="5784"/>
                    <a:pt x="13039" y="5867"/>
                    <a:pt x="13039" y="6053"/>
                  </a:cubicBezTo>
                  <a:cubicBezTo>
                    <a:pt x="13122" y="6136"/>
                    <a:pt x="13122" y="6219"/>
                    <a:pt x="13039" y="6302"/>
                  </a:cubicBezTo>
                  <a:lnTo>
                    <a:pt x="13039" y="6385"/>
                  </a:lnTo>
                  <a:cubicBezTo>
                    <a:pt x="13205" y="6302"/>
                    <a:pt x="13371" y="6219"/>
                    <a:pt x="13641" y="6219"/>
                  </a:cubicBezTo>
                  <a:cubicBezTo>
                    <a:pt x="13641" y="6136"/>
                    <a:pt x="13724" y="6053"/>
                    <a:pt x="13724" y="5867"/>
                  </a:cubicBezTo>
                  <a:cubicBezTo>
                    <a:pt x="13724" y="5784"/>
                    <a:pt x="13724" y="5701"/>
                    <a:pt x="13806" y="5535"/>
                  </a:cubicBezTo>
                  <a:cubicBezTo>
                    <a:pt x="13806" y="5618"/>
                    <a:pt x="13889" y="5784"/>
                    <a:pt x="13889" y="5950"/>
                  </a:cubicBezTo>
                  <a:cubicBezTo>
                    <a:pt x="13889" y="6053"/>
                    <a:pt x="13806" y="6136"/>
                    <a:pt x="13806" y="6219"/>
                  </a:cubicBezTo>
                  <a:cubicBezTo>
                    <a:pt x="13993" y="6219"/>
                    <a:pt x="14242" y="6302"/>
                    <a:pt x="14408" y="6385"/>
                  </a:cubicBezTo>
                  <a:lnTo>
                    <a:pt x="14408" y="5701"/>
                  </a:lnTo>
                  <a:cubicBezTo>
                    <a:pt x="14408" y="5100"/>
                    <a:pt x="14325" y="4395"/>
                    <a:pt x="14159" y="3794"/>
                  </a:cubicBezTo>
                  <a:cubicBezTo>
                    <a:pt x="13806" y="2592"/>
                    <a:pt x="13205" y="1472"/>
                    <a:pt x="12335" y="602"/>
                  </a:cubicBezTo>
                  <a:cubicBezTo>
                    <a:pt x="12086" y="436"/>
                    <a:pt x="11816" y="166"/>
                    <a:pt x="115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55"/>
            <p:cNvSpPr/>
            <p:nvPr/>
          </p:nvSpPr>
          <p:spPr>
            <a:xfrm>
              <a:off x="4864575" y="2494600"/>
              <a:ext cx="276225" cy="166375"/>
            </a:xfrm>
            <a:custGeom>
              <a:avLst/>
              <a:gdLst/>
              <a:ahLst/>
              <a:cxnLst/>
              <a:rect l="l" t="t" r="r" b="b"/>
              <a:pathLst>
                <a:path w="11049" h="6655" extrusionOk="0">
                  <a:moveTo>
                    <a:pt x="10282" y="0"/>
                  </a:moveTo>
                  <a:cubicBezTo>
                    <a:pt x="10012" y="83"/>
                    <a:pt x="9846" y="83"/>
                    <a:pt x="9680" y="166"/>
                  </a:cubicBezTo>
                  <a:cubicBezTo>
                    <a:pt x="9763" y="270"/>
                    <a:pt x="9846" y="352"/>
                    <a:pt x="9846" y="352"/>
                  </a:cubicBezTo>
                  <a:cubicBezTo>
                    <a:pt x="9929" y="435"/>
                    <a:pt x="10012" y="601"/>
                    <a:pt x="10012" y="684"/>
                  </a:cubicBezTo>
                  <a:cubicBezTo>
                    <a:pt x="9846" y="518"/>
                    <a:pt x="9680" y="435"/>
                    <a:pt x="9494" y="270"/>
                  </a:cubicBezTo>
                  <a:cubicBezTo>
                    <a:pt x="9245" y="352"/>
                    <a:pt x="9079" y="518"/>
                    <a:pt x="8893" y="601"/>
                  </a:cubicBezTo>
                  <a:cubicBezTo>
                    <a:pt x="8976" y="601"/>
                    <a:pt x="8976" y="684"/>
                    <a:pt x="9079" y="684"/>
                  </a:cubicBezTo>
                  <a:cubicBezTo>
                    <a:pt x="9079" y="871"/>
                    <a:pt x="9162" y="954"/>
                    <a:pt x="9162" y="1036"/>
                  </a:cubicBezTo>
                  <a:cubicBezTo>
                    <a:pt x="9079" y="954"/>
                    <a:pt x="8976" y="871"/>
                    <a:pt x="8976" y="871"/>
                  </a:cubicBezTo>
                  <a:cubicBezTo>
                    <a:pt x="8893" y="788"/>
                    <a:pt x="8810" y="788"/>
                    <a:pt x="8810" y="788"/>
                  </a:cubicBezTo>
                  <a:cubicBezTo>
                    <a:pt x="8810" y="684"/>
                    <a:pt x="8727" y="684"/>
                    <a:pt x="8727" y="684"/>
                  </a:cubicBezTo>
                  <a:cubicBezTo>
                    <a:pt x="8561" y="871"/>
                    <a:pt x="8375" y="954"/>
                    <a:pt x="8126" y="1119"/>
                  </a:cubicBezTo>
                  <a:lnTo>
                    <a:pt x="8043" y="1202"/>
                  </a:lnTo>
                  <a:cubicBezTo>
                    <a:pt x="8126" y="1202"/>
                    <a:pt x="8209" y="1306"/>
                    <a:pt x="8292" y="1306"/>
                  </a:cubicBezTo>
                  <a:cubicBezTo>
                    <a:pt x="8375" y="1389"/>
                    <a:pt x="8457" y="1555"/>
                    <a:pt x="8561" y="1638"/>
                  </a:cubicBezTo>
                  <a:cubicBezTo>
                    <a:pt x="8457" y="1555"/>
                    <a:pt x="8292" y="1472"/>
                    <a:pt x="8209" y="1472"/>
                  </a:cubicBezTo>
                  <a:cubicBezTo>
                    <a:pt x="8126" y="1389"/>
                    <a:pt x="7939" y="1389"/>
                    <a:pt x="7856" y="1389"/>
                  </a:cubicBezTo>
                  <a:cubicBezTo>
                    <a:pt x="7608" y="1555"/>
                    <a:pt x="7421" y="1721"/>
                    <a:pt x="7255" y="1990"/>
                  </a:cubicBezTo>
                  <a:cubicBezTo>
                    <a:pt x="7338" y="1990"/>
                    <a:pt x="7421" y="1990"/>
                    <a:pt x="7525" y="2073"/>
                  </a:cubicBezTo>
                  <a:cubicBezTo>
                    <a:pt x="7608" y="2156"/>
                    <a:pt x="7773" y="2239"/>
                    <a:pt x="7856" y="2342"/>
                  </a:cubicBezTo>
                  <a:cubicBezTo>
                    <a:pt x="7690" y="2239"/>
                    <a:pt x="7608" y="2239"/>
                    <a:pt x="7421" y="2156"/>
                  </a:cubicBezTo>
                  <a:cubicBezTo>
                    <a:pt x="7338" y="2156"/>
                    <a:pt x="7172" y="2156"/>
                    <a:pt x="7089" y="2073"/>
                  </a:cubicBezTo>
                  <a:lnTo>
                    <a:pt x="7006" y="2156"/>
                  </a:lnTo>
                  <a:lnTo>
                    <a:pt x="6571" y="2591"/>
                  </a:lnTo>
                  <a:cubicBezTo>
                    <a:pt x="6654" y="2591"/>
                    <a:pt x="6737" y="2674"/>
                    <a:pt x="6820" y="2674"/>
                  </a:cubicBezTo>
                  <a:cubicBezTo>
                    <a:pt x="7006" y="2757"/>
                    <a:pt x="7089" y="2861"/>
                    <a:pt x="7172" y="3026"/>
                  </a:cubicBezTo>
                  <a:cubicBezTo>
                    <a:pt x="6903" y="2861"/>
                    <a:pt x="6654" y="2757"/>
                    <a:pt x="6488" y="2757"/>
                  </a:cubicBezTo>
                  <a:cubicBezTo>
                    <a:pt x="6302" y="2944"/>
                    <a:pt x="6136" y="3109"/>
                    <a:pt x="5970" y="3275"/>
                  </a:cubicBezTo>
                  <a:lnTo>
                    <a:pt x="6219" y="3275"/>
                  </a:lnTo>
                  <a:cubicBezTo>
                    <a:pt x="6385" y="3379"/>
                    <a:pt x="6571" y="3462"/>
                    <a:pt x="6654" y="3545"/>
                  </a:cubicBezTo>
                  <a:cubicBezTo>
                    <a:pt x="6488" y="3545"/>
                    <a:pt x="6385" y="3462"/>
                    <a:pt x="6219" y="3462"/>
                  </a:cubicBezTo>
                  <a:lnTo>
                    <a:pt x="5701" y="3462"/>
                  </a:lnTo>
                  <a:cubicBezTo>
                    <a:pt x="5535" y="3711"/>
                    <a:pt x="5265" y="3897"/>
                    <a:pt x="5016" y="4063"/>
                  </a:cubicBezTo>
                  <a:cubicBezTo>
                    <a:pt x="5182" y="4063"/>
                    <a:pt x="5265" y="4146"/>
                    <a:pt x="5348" y="4146"/>
                  </a:cubicBezTo>
                  <a:cubicBezTo>
                    <a:pt x="5535" y="4229"/>
                    <a:pt x="5701" y="4312"/>
                    <a:pt x="5783" y="4415"/>
                  </a:cubicBezTo>
                  <a:cubicBezTo>
                    <a:pt x="5452" y="4312"/>
                    <a:pt x="5182" y="4312"/>
                    <a:pt x="4934" y="4229"/>
                  </a:cubicBezTo>
                  <a:lnTo>
                    <a:pt x="4830" y="4229"/>
                  </a:lnTo>
                  <a:cubicBezTo>
                    <a:pt x="4581" y="4415"/>
                    <a:pt x="4415" y="4581"/>
                    <a:pt x="4146" y="4747"/>
                  </a:cubicBezTo>
                  <a:cubicBezTo>
                    <a:pt x="4229" y="4747"/>
                    <a:pt x="4312" y="4747"/>
                    <a:pt x="4415" y="4830"/>
                  </a:cubicBezTo>
                  <a:cubicBezTo>
                    <a:pt x="4498" y="4830"/>
                    <a:pt x="4664" y="4934"/>
                    <a:pt x="4747" y="5099"/>
                  </a:cubicBezTo>
                  <a:cubicBezTo>
                    <a:pt x="4581" y="5016"/>
                    <a:pt x="4498" y="5016"/>
                    <a:pt x="4312" y="4934"/>
                  </a:cubicBezTo>
                  <a:lnTo>
                    <a:pt x="3897" y="4934"/>
                  </a:lnTo>
                  <a:cubicBezTo>
                    <a:pt x="3711" y="5016"/>
                    <a:pt x="3462" y="5182"/>
                    <a:pt x="3192" y="5265"/>
                  </a:cubicBezTo>
                  <a:cubicBezTo>
                    <a:pt x="3192" y="5348"/>
                    <a:pt x="3275" y="5348"/>
                    <a:pt x="3379" y="5348"/>
                  </a:cubicBezTo>
                  <a:cubicBezTo>
                    <a:pt x="3545" y="5452"/>
                    <a:pt x="3628" y="5535"/>
                    <a:pt x="3711" y="5701"/>
                  </a:cubicBezTo>
                  <a:cubicBezTo>
                    <a:pt x="3545" y="5618"/>
                    <a:pt x="3462" y="5535"/>
                    <a:pt x="3275" y="5535"/>
                  </a:cubicBezTo>
                  <a:cubicBezTo>
                    <a:pt x="3192" y="5452"/>
                    <a:pt x="3026" y="5452"/>
                    <a:pt x="2861" y="5452"/>
                  </a:cubicBezTo>
                  <a:cubicBezTo>
                    <a:pt x="2591" y="5535"/>
                    <a:pt x="2239" y="5535"/>
                    <a:pt x="1907" y="5618"/>
                  </a:cubicBezTo>
                  <a:cubicBezTo>
                    <a:pt x="1990" y="5618"/>
                    <a:pt x="2073" y="5701"/>
                    <a:pt x="2073" y="5701"/>
                  </a:cubicBezTo>
                  <a:lnTo>
                    <a:pt x="2425" y="6053"/>
                  </a:lnTo>
                  <a:cubicBezTo>
                    <a:pt x="2342" y="5970"/>
                    <a:pt x="2156" y="5970"/>
                    <a:pt x="2073" y="5866"/>
                  </a:cubicBezTo>
                  <a:lnTo>
                    <a:pt x="1638" y="5618"/>
                  </a:lnTo>
                  <a:cubicBezTo>
                    <a:pt x="1486" y="5642"/>
                    <a:pt x="1327" y="5652"/>
                    <a:pt x="1165" y="5652"/>
                  </a:cubicBezTo>
                  <a:cubicBezTo>
                    <a:pt x="774" y="5652"/>
                    <a:pt x="366" y="5593"/>
                    <a:pt x="0" y="5535"/>
                  </a:cubicBezTo>
                  <a:lnTo>
                    <a:pt x="0" y="5535"/>
                  </a:lnTo>
                  <a:cubicBezTo>
                    <a:pt x="601" y="5866"/>
                    <a:pt x="1306" y="6219"/>
                    <a:pt x="1990" y="6385"/>
                  </a:cubicBezTo>
                  <a:cubicBezTo>
                    <a:pt x="2591" y="6571"/>
                    <a:pt x="3192" y="6654"/>
                    <a:pt x="3897" y="6654"/>
                  </a:cubicBezTo>
                  <a:cubicBezTo>
                    <a:pt x="4498" y="6654"/>
                    <a:pt x="5182" y="6571"/>
                    <a:pt x="5783" y="6385"/>
                  </a:cubicBezTo>
                  <a:cubicBezTo>
                    <a:pt x="7006" y="6053"/>
                    <a:pt x="8126" y="5348"/>
                    <a:pt x="8976" y="4498"/>
                  </a:cubicBezTo>
                  <a:cubicBezTo>
                    <a:pt x="9846" y="3628"/>
                    <a:pt x="10447" y="2591"/>
                    <a:pt x="10800" y="1306"/>
                  </a:cubicBezTo>
                  <a:cubicBezTo>
                    <a:pt x="10883" y="954"/>
                    <a:pt x="10966" y="518"/>
                    <a:pt x="11049" y="166"/>
                  </a:cubicBezTo>
                  <a:cubicBezTo>
                    <a:pt x="10883" y="83"/>
                    <a:pt x="10717" y="0"/>
                    <a:pt x="10530" y="0"/>
                  </a:cubicBezTo>
                  <a:cubicBezTo>
                    <a:pt x="10530" y="83"/>
                    <a:pt x="10634" y="83"/>
                    <a:pt x="10634" y="166"/>
                  </a:cubicBezTo>
                  <a:cubicBezTo>
                    <a:pt x="10717" y="270"/>
                    <a:pt x="10717" y="435"/>
                    <a:pt x="10717" y="518"/>
                  </a:cubicBezTo>
                  <a:cubicBezTo>
                    <a:pt x="10634" y="435"/>
                    <a:pt x="10530" y="352"/>
                    <a:pt x="10530" y="270"/>
                  </a:cubicBezTo>
                  <a:cubicBezTo>
                    <a:pt x="10447" y="166"/>
                    <a:pt x="10365" y="83"/>
                    <a:pt x="10282" y="83"/>
                  </a:cubicBezTo>
                  <a:lnTo>
                    <a:pt x="1028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9453455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65"/>
        <p:cNvGrpSpPr/>
        <p:nvPr/>
      </p:nvGrpSpPr>
      <p:grpSpPr>
        <a:xfrm>
          <a:off x="0" y="0"/>
          <a:ext cx="0" cy="0"/>
          <a:chOff x="0" y="0"/>
          <a:chExt cx="0" cy="0"/>
        </a:xfrm>
      </p:grpSpPr>
      <p:sp>
        <p:nvSpPr>
          <p:cNvPr id="1366" name="Google Shape;1366;p53"/>
          <p:cNvSpPr/>
          <p:nvPr/>
        </p:nvSpPr>
        <p:spPr>
          <a:xfrm>
            <a:off x="5494200" y="3602850"/>
            <a:ext cx="2929800" cy="7698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67" name="Google Shape;1367;p53"/>
          <p:cNvGrpSpPr/>
          <p:nvPr/>
        </p:nvGrpSpPr>
        <p:grpSpPr>
          <a:xfrm>
            <a:off x="7160738" y="1646379"/>
            <a:ext cx="1210386" cy="1210386"/>
            <a:chOff x="2830275" y="1222375"/>
            <a:chExt cx="793800" cy="793800"/>
          </a:xfrm>
        </p:grpSpPr>
        <p:sp>
          <p:nvSpPr>
            <p:cNvPr id="1368" name="Google Shape;1368;p53"/>
            <p:cNvSpPr/>
            <p:nvPr/>
          </p:nvSpPr>
          <p:spPr>
            <a:xfrm>
              <a:off x="2830275" y="1222375"/>
              <a:ext cx="793800" cy="793800"/>
            </a:xfrm>
            <a:prstGeom prst="ellipse">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53"/>
            <p:cNvSpPr/>
            <p:nvPr/>
          </p:nvSpPr>
          <p:spPr>
            <a:xfrm>
              <a:off x="2879450" y="1271675"/>
              <a:ext cx="695100" cy="6951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70" name="Google Shape;1370;p53"/>
          <p:cNvSpPr txBox="1">
            <a:spLocks noGrp="1"/>
          </p:cNvSpPr>
          <p:nvPr>
            <p:ph type="title"/>
          </p:nvPr>
        </p:nvSpPr>
        <p:spPr>
          <a:xfrm>
            <a:off x="5893000" y="2977575"/>
            <a:ext cx="2530500" cy="5610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hr-HR" dirty="0"/>
              <a:t>KUP SUSTAV</a:t>
            </a:r>
            <a:endParaRPr dirty="0"/>
          </a:p>
        </p:txBody>
      </p:sp>
      <p:sp>
        <p:nvSpPr>
          <p:cNvPr id="1371" name="Google Shape;1371;p53"/>
          <p:cNvSpPr txBox="1">
            <a:spLocks noGrp="1"/>
          </p:cNvSpPr>
          <p:nvPr>
            <p:ph type="body" idx="1"/>
          </p:nvPr>
        </p:nvSpPr>
        <p:spPr>
          <a:xfrm>
            <a:off x="5803275" y="3659375"/>
            <a:ext cx="2530500" cy="6639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Clr>
                <a:schemeClr val="dk1"/>
              </a:buClr>
              <a:buSzPts val="1100"/>
              <a:buFont typeface="Arial"/>
              <a:buNone/>
            </a:pPr>
            <a:r>
              <a:rPr lang="hr-HR" dirty="0"/>
              <a:t>Eliminacijski sustav</a:t>
            </a:r>
            <a:endParaRPr dirty="0"/>
          </a:p>
          <a:p>
            <a:pPr marL="0" lvl="0" indent="0" algn="r" rtl="0">
              <a:spcBef>
                <a:spcPts val="0"/>
              </a:spcBef>
              <a:spcAft>
                <a:spcPts val="0"/>
              </a:spcAft>
              <a:buNone/>
            </a:pPr>
            <a:endParaRPr dirty="0"/>
          </a:p>
        </p:txBody>
      </p:sp>
      <p:sp>
        <p:nvSpPr>
          <p:cNvPr id="1372" name="Google Shape;1372;p53"/>
          <p:cNvSpPr txBox="1">
            <a:spLocks noGrp="1"/>
          </p:cNvSpPr>
          <p:nvPr>
            <p:ph type="title" idx="2"/>
          </p:nvPr>
        </p:nvSpPr>
        <p:spPr>
          <a:xfrm>
            <a:off x="7198274" y="1820625"/>
            <a:ext cx="1135500" cy="719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03</a:t>
            </a:r>
            <a:endParaRPr/>
          </a:p>
        </p:txBody>
      </p:sp>
      <p:grpSp>
        <p:nvGrpSpPr>
          <p:cNvPr id="1373" name="Google Shape;1373;p53"/>
          <p:cNvGrpSpPr/>
          <p:nvPr/>
        </p:nvGrpSpPr>
        <p:grpSpPr>
          <a:xfrm>
            <a:off x="2353171" y="3434959"/>
            <a:ext cx="2006701" cy="1018433"/>
            <a:chOff x="2508700" y="4302150"/>
            <a:chExt cx="1105925" cy="561275"/>
          </a:xfrm>
        </p:grpSpPr>
        <p:sp>
          <p:nvSpPr>
            <p:cNvPr id="1374" name="Google Shape;1374;p53"/>
            <p:cNvSpPr/>
            <p:nvPr/>
          </p:nvSpPr>
          <p:spPr>
            <a:xfrm>
              <a:off x="2508700" y="4302150"/>
              <a:ext cx="1105925" cy="561275"/>
            </a:xfrm>
            <a:custGeom>
              <a:avLst/>
              <a:gdLst/>
              <a:ahLst/>
              <a:cxnLst/>
              <a:rect l="l" t="t" r="r" b="b"/>
              <a:pathLst>
                <a:path w="44237" h="22451" extrusionOk="0">
                  <a:moveTo>
                    <a:pt x="28939" y="1"/>
                  </a:moveTo>
                  <a:cubicBezTo>
                    <a:pt x="25663" y="1"/>
                    <a:pt x="22471" y="1721"/>
                    <a:pt x="20647" y="3193"/>
                  </a:cubicBezTo>
                  <a:cubicBezTo>
                    <a:pt x="19776" y="3877"/>
                    <a:pt x="19009" y="4665"/>
                    <a:pt x="18222" y="5515"/>
                  </a:cubicBezTo>
                  <a:cubicBezTo>
                    <a:pt x="17621" y="6303"/>
                    <a:pt x="17185" y="6904"/>
                    <a:pt x="16771" y="7505"/>
                  </a:cubicBezTo>
                  <a:lnTo>
                    <a:pt x="16584" y="7671"/>
                  </a:lnTo>
                  <a:cubicBezTo>
                    <a:pt x="16418" y="7940"/>
                    <a:pt x="13309" y="11132"/>
                    <a:pt x="9412" y="13205"/>
                  </a:cubicBezTo>
                  <a:lnTo>
                    <a:pt x="8479" y="13371"/>
                  </a:lnTo>
                  <a:cubicBezTo>
                    <a:pt x="7857" y="13475"/>
                    <a:pt x="7256" y="13724"/>
                    <a:pt x="6655" y="13993"/>
                  </a:cubicBezTo>
                  <a:lnTo>
                    <a:pt x="6572" y="13993"/>
                  </a:lnTo>
                  <a:cubicBezTo>
                    <a:pt x="5453" y="14511"/>
                    <a:pt x="3629" y="15444"/>
                    <a:pt x="2862" y="15879"/>
                  </a:cubicBezTo>
                  <a:cubicBezTo>
                    <a:pt x="1120" y="16066"/>
                    <a:pt x="270" y="16584"/>
                    <a:pt x="84" y="17517"/>
                  </a:cubicBezTo>
                  <a:cubicBezTo>
                    <a:pt x="1" y="18305"/>
                    <a:pt x="188" y="18906"/>
                    <a:pt x="353" y="19424"/>
                  </a:cubicBezTo>
                  <a:cubicBezTo>
                    <a:pt x="602" y="19859"/>
                    <a:pt x="872" y="20461"/>
                    <a:pt x="1473" y="20896"/>
                  </a:cubicBezTo>
                  <a:cubicBezTo>
                    <a:pt x="1742" y="21062"/>
                    <a:pt x="2074" y="21248"/>
                    <a:pt x="2426" y="21248"/>
                  </a:cubicBezTo>
                  <a:cubicBezTo>
                    <a:pt x="3027" y="21248"/>
                    <a:pt x="3711" y="20813"/>
                    <a:pt x="4582" y="20108"/>
                  </a:cubicBezTo>
                  <a:cubicBezTo>
                    <a:pt x="5453" y="19859"/>
                    <a:pt x="7443" y="19258"/>
                    <a:pt x="8562" y="18823"/>
                  </a:cubicBezTo>
                  <a:lnTo>
                    <a:pt x="8728" y="18823"/>
                  </a:lnTo>
                  <a:cubicBezTo>
                    <a:pt x="10034" y="18305"/>
                    <a:pt x="10801" y="17704"/>
                    <a:pt x="11153" y="17351"/>
                  </a:cubicBezTo>
                  <a:cubicBezTo>
                    <a:pt x="14947" y="16232"/>
                    <a:pt x="18740" y="16232"/>
                    <a:pt x="19528" y="16232"/>
                  </a:cubicBezTo>
                  <a:lnTo>
                    <a:pt x="20129" y="16232"/>
                  </a:lnTo>
                  <a:lnTo>
                    <a:pt x="21684" y="16398"/>
                  </a:lnTo>
                  <a:cubicBezTo>
                    <a:pt x="22202" y="16481"/>
                    <a:pt x="22720" y="16584"/>
                    <a:pt x="23238" y="16584"/>
                  </a:cubicBezTo>
                  <a:cubicBezTo>
                    <a:pt x="23756" y="16626"/>
                    <a:pt x="24275" y="16646"/>
                    <a:pt x="24782" y="16646"/>
                  </a:cubicBezTo>
                  <a:cubicBezTo>
                    <a:pt x="25290" y="16646"/>
                    <a:pt x="25788" y="16626"/>
                    <a:pt x="26265" y="16584"/>
                  </a:cubicBezTo>
                  <a:cubicBezTo>
                    <a:pt x="28172" y="16398"/>
                    <a:pt x="30245" y="15714"/>
                    <a:pt x="31965" y="14677"/>
                  </a:cubicBezTo>
                  <a:lnTo>
                    <a:pt x="31965" y="14677"/>
                  </a:lnTo>
                  <a:cubicBezTo>
                    <a:pt x="31882" y="15195"/>
                    <a:pt x="31799" y="15714"/>
                    <a:pt x="31799" y="16232"/>
                  </a:cubicBezTo>
                  <a:cubicBezTo>
                    <a:pt x="31799" y="19590"/>
                    <a:pt x="34556" y="22451"/>
                    <a:pt x="38018" y="22451"/>
                  </a:cubicBezTo>
                  <a:cubicBezTo>
                    <a:pt x="41459" y="22451"/>
                    <a:pt x="44237" y="19590"/>
                    <a:pt x="44237" y="16232"/>
                  </a:cubicBezTo>
                  <a:cubicBezTo>
                    <a:pt x="44237" y="12770"/>
                    <a:pt x="41459" y="10013"/>
                    <a:pt x="38018" y="10013"/>
                  </a:cubicBezTo>
                  <a:cubicBezTo>
                    <a:pt x="37313" y="10013"/>
                    <a:pt x="36712" y="10096"/>
                    <a:pt x="36111" y="10262"/>
                  </a:cubicBezTo>
                  <a:cubicBezTo>
                    <a:pt x="36795" y="8541"/>
                    <a:pt x="36712" y="6634"/>
                    <a:pt x="35945" y="4665"/>
                  </a:cubicBezTo>
                  <a:cubicBezTo>
                    <a:pt x="35157" y="2758"/>
                    <a:pt x="33872" y="1369"/>
                    <a:pt x="32048" y="685"/>
                  </a:cubicBezTo>
                  <a:lnTo>
                    <a:pt x="31281" y="333"/>
                  </a:lnTo>
                  <a:cubicBezTo>
                    <a:pt x="31177" y="333"/>
                    <a:pt x="31094" y="333"/>
                    <a:pt x="31012" y="250"/>
                  </a:cubicBezTo>
                  <a:cubicBezTo>
                    <a:pt x="30328" y="84"/>
                    <a:pt x="29623" y="1"/>
                    <a:pt x="28939"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53"/>
            <p:cNvSpPr/>
            <p:nvPr/>
          </p:nvSpPr>
          <p:spPr>
            <a:xfrm>
              <a:off x="2543425" y="4667000"/>
              <a:ext cx="222350" cy="132050"/>
            </a:xfrm>
            <a:custGeom>
              <a:avLst/>
              <a:gdLst/>
              <a:ahLst/>
              <a:cxnLst/>
              <a:rect l="l" t="t" r="r" b="b"/>
              <a:pathLst>
                <a:path w="8894" h="5282" extrusionOk="0">
                  <a:moveTo>
                    <a:pt x="8209" y="0"/>
                  </a:moveTo>
                  <a:cubicBezTo>
                    <a:pt x="8209" y="0"/>
                    <a:pt x="7256" y="0"/>
                    <a:pt x="5867" y="601"/>
                  </a:cubicBezTo>
                  <a:lnTo>
                    <a:pt x="5784" y="684"/>
                  </a:lnTo>
                  <a:cubicBezTo>
                    <a:pt x="4395" y="1285"/>
                    <a:pt x="1908" y="2674"/>
                    <a:pt x="1908" y="2674"/>
                  </a:cubicBezTo>
                  <a:cubicBezTo>
                    <a:pt x="1908" y="2674"/>
                    <a:pt x="167" y="2757"/>
                    <a:pt x="84" y="3192"/>
                  </a:cubicBezTo>
                  <a:cubicBezTo>
                    <a:pt x="1" y="3545"/>
                    <a:pt x="167" y="3959"/>
                    <a:pt x="250" y="4312"/>
                  </a:cubicBezTo>
                  <a:cubicBezTo>
                    <a:pt x="436" y="4664"/>
                    <a:pt x="602" y="4996"/>
                    <a:pt x="954" y="5265"/>
                  </a:cubicBezTo>
                  <a:cubicBezTo>
                    <a:pt x="976" y="5276"/>
                    <a:pt x="1001" y="5281"/>
                    <a:pt x="1029" y="5281"/>
                  </a:cubicBezTo>
                  <a:cubicBezTo>
                    <a:pt x="1439" y="5281"/>
                    <a:pt x="2509" y="4229"/>
                    <a:pt x="2509" y="4229"/>
                  </a:cubicBezTo>
                  <a:cubicBezTo>
                    <a:pt x="2509" y="4229"/>
                    <a:pt x="5266" y="3441"/>
                    <a:pt x="6738" y="2923"/>
                  </a:cubicBezTo>
                  <a:lnTo>
                    <a:pt x="6821" y="2923"/>
                  </a:lnTo>
                  <a:cubicBezTo>
                    <a:pt x="8292" y="2405"/>
                    <a:pt x="8894" y="1721"/>
                    <a:pt x="8894" y="1721"/>
                  </a:cubicBezTo>
                  <a:cubicBezTo>
                    <a:pt x="8894" y="1721"/>
                    <a:pt x="8894" y="1638"/>
                    <a:pt x="8811" y="1638"/>
                  </a:cubicBezTo>
                  <a:cubicBezTo>
                    <a:pt x="8728" y="1555"/>
                    <a:pt x="8541" y="1285"/>
                    <a:pt x="8375" y="1037"/>
                  </a:cubicBezTo>
                  <a:lnTo>
                    <a:pt x="8375" y="954"/>
                  </a:lnTo>
                  <a:lnTo>
                    <a:pt x="8375" y="850"/>
                  </a:lnTo>
                  <a:cubicBezTo>
                    <a:pt x="8209" y="601"/>
                    <a:pt x="8209" y="249"/>
                    <a:pt x="8209" y="83"/>
                  </a:cubicBezTo>
                  <a:lnTo>
                    <a:pt x="8209"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53"/>
            <p:cNvSpPr/>
            <p:nvPr/>
          </p:nvSpPr>
          <p:spPr>
            <a:xfrm>
              <a:off x="2748650" y="4337850"/>
              <a:ext cx="645725" cy="370100"/>
            </a:xfrm>
            <a:custGeom>
              <a:avLst/>
              <a:gdLst/>
              <a:ahLst/>
              <a:cxnLst/>
              <a:rect l="l" t="t" r="r" b="b"/>
              <a:pathLst>
                <a:path w="25829" h="14804" extrusionOk="0">
                  <a:moveTo>
                    <a:pt x="19381" y="723"/>
                  </a:moveTo>
                  <a:cubicBezTo>
                    <a:pt x="19899" y="723"/>
                    <a:pt x="20408" y="777"/>
                    <a:pt x="20895" y="895"/>
                  </a:cubicBezTo>
                  <a:cubicBezTo>
                    <a:pt x="22533" y="1330"/>
                    <a:pt x="23756" y="2366"/>
                    <a:pt x="24440" y="4087"/>
                  </a:cubicBezTo>
                  <a:cubicBezTo>
                    <a:pt x="25124" y="5828"/>
                    <a:pt x="25041" y="7383"/>
                    <a:pt x="24171" y="8834"/>
                  </a:cubicBezTo>
                  <a:cubicBezTo>
                    <a:pt x="22616" y="11342"/>
                    <a:pt x="19092" y="12814"/>
                    <a:pt x="16397" y="13083"/>
                  </a:cubicBezTo>
                  <a:cubicBezTo>
                    <a:pt x="15464" y="13166"/>
                    <a:pt x="14594" y="13166"/>
                    <a:pt x="13806" y="13166"/>
                  </a:cubicBezTo>
                  <a:cubicBezTo>
                    <a:pt x="10883" y="13083"/>
                    <a:pt x="8810" y="12213"/>
                    <a:pt x="8209" y="10741"/>
                  </a:cubicBezTo>
                  <a:cubicBezTo>
                    <a:pt x="7691" y="9352"/>
                    <a:pt x="8458" y="7466"/>
                    <a:pt x="10282" y="5393"/>
                  </a:cubicBezTo>
                  <a:cubicBezTo>
                    <a:pt x="10883" y="4792"/>
                    <a:pt x="11567" y="4087"/>
                    <a:pt x="12438" y="3403"/>
                  </a:cubicBezTo>
                  <a:cubicBezTo>
                    <a:pt x="14155" y="1978"/>
                    <a:pt x="16882" y="723"/>
                    <a:pt x="19381" y="723"/>
                  </a:cubicBezTo>
                  <a:close/>
                  <a:moveTo>
                    <a:pt x="6875" y="9504"/>
                  </a:moveTo>
                  <a:cubicBezTo>
                    <a:pt x="7052" y="9504"/>
                    <a:pt x="7221" y="9563"/>
                    <a:pt x="7339" y="9622"/>
                  </a:cubicBezTo>
                  <a:cubicBezTo>
                    <a:pt x="7339" y="10140"/>
                    <a:pt x="7339" y="10575"/>
                    <a:pt x="7587" y="11093"/>
                  </a:cubicBezTo>
                  <a:cubicBezTo>
                    <a:pt x="7774" y="11529"/>
                    <a:pt x="8023" y="11943"/>
                    <a:pt x="8458" y="12296"/>
                  </a:cubicBezTo>
                  <a:cubicBezTo>
                    <a:pt x="8375" y="12461"/>
                    <a:pt x="8292" y="12648"/>
                    <a:pt x="8106" y="12731"/>
                  </a:cubicBezTo>
                  <a:cubicBezTo>
                    <a:pt x="6385" y="12897"/>
                    <a:pt x="3877" y="13166"/>
                    <a:pt x="1369" y="13850"/>
                  </a:cubicBezTo>
                  <a:cubicBezTo>
                    <a:pt x="1286" y="13767"/>
                    <a:pt x="1203" y="13602"/>
                    <a:pt x="1203" y="13498"/>
                  </a:cubicBezTo>
                  <a:cubicBezTo>
                    <a:pt x="3359" y="12213"/>
                    <a:pt x="5349" y="10658"/>
                    <a:pt x="6655" y="9539"/>
                  </a:cubicBezTo>
                  <a:cubicBezTo>
                    <a:pt x="6727" y="9514"/>
                    <a:pt x="6802" y="9504"/>
                    <a:pt x="6875" y="9504"/>
                  </a:cubicBezTo>
                  <a:close/>
                  <a:moveTo>
                    <a:pt x="19300" y="1"/>
                  </a:moveTo>
                  <a:cubicBezTo>
                    <a:pt x="16619" y="1"/>
                    <a:pt x="13764" y="1311"/>
                    <a:pt x="12003" y="2802"/>
                  </a:cubicBezTo>
                  <a:cubicBezTo>
                    <a:pt x="11049" y="3569"/>
                    <a:pt x="10365" y="4273"/>
                    <a:pt x="9764" y="5040"/>
                  </a:cubicBezTo>
                  <a:cubicBezTo>
                    <a:pt x="9059" y="5724"/>
                    <a:pt x="8541" y="6512"/>
                    <a:pt x="8106" y="7113"/>
                  </a:cubicBezTo>
                  <a:cubicBezTo>
                    <a:pt x="7774" y="7549"/>
                    <a:pt x="4312" y="11093"/>
                    <a:pt x="0" y="13249"/>
                  </a:cubicBezTo>
                  <a:cubicBezTo>
                    <a:pt x="0" y="13415"/>
                    <a:pt x="0" y="13767"/>
                    <a:pt x="166" y="14016"/>
                  </a:cubicBezTo>
                  <a:lnTo>
                    <a:pt x="166" y="14120"/>
                  </a:lnTo>
                  <a:lnTo>
                    <a:pt x="166" y="14203"/>
                  </a:lnTo>
                  <a:cubicBezTo>
                    <a:pt x="332" y="14451"/>
                    <a:pt x="519" y="14721"/>
                    <a:pt x="602" y="14804"/>
                  </a:cubicBezTo>
                  <a:cubicBezTo>
                    <a:pt x="4371" y="13614"/>
                    <a:pt x="8370" y="13386"/>
                    <a:pt x="9985" y="13386"/>
                  </a:cubicBezTo>
                  <a:cubicBezTo>
                    <a:pt x="10368" y="13386"/>
                    <a:pt x="10617" y="13399"/>
                    <a:pt x="10697" y="13415"/>
                  </a:cubicBezTo>
                  <a:cubicBezTo>
                    <a:pt x="11650" y="13602"/>
                    <a:pt x="12604" y="13767"/>
                    <a:pt x="13723" y="13850"/>
                  </a:cubicBezTo>
                  <a:cubicBezTo>
                    <a:pt x="14594" y="13850"/>
                    <a:pt x="15547" y="13850"/>
                    <a:pt x="16501" y="13767"/>
                  </a:cubicBezTo>
                  <a:cubicBezTo>
                    <a:pt x="19341" y="13498"/>
                    <a:pt x="23134" y="11943"/>
                    <a:pt x="24792" y="9186"/>
                  </a:cubicBezTo>
                  <a:cubicBezTo>
                    <a:pt x="25725" y="7549"/>
                    <a:pt x="25829" y="5724"/>
                    <a:pt x="25041" y="3838"/>
                  </a:cubicBezTo>
                  <a:cubicBezTo>
                    <a:pt x="24274" y="1931"/>
                    <a:pt x="22885" y="646"/>
                    <a:pt x="21061" y="211"/>
                  </a:cubicBezTo>
                  <a:cubicBezTo>
                    <a:pt x="20492" y="66"/>
                    <a:pt x="19901" y="1"/>
                    <a:pt x="1930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53"/>
            <p:cNvSpPr/>
            <p:nvPr/>
          </p:nvSpPr>
          <p:spPr>
            <a:xfrm>
              <a:off x="2953875" y="4440000"/>
              <a:ext cx="405775" cy="166375"/>
            </a:xfrm>
            <a:custGeom>
              <a:avLst/>
              <a:gdLst/>
              <a:ahLst/>
              <a:cxnLst/>
              <a:rect l="l" t="t" r="r" b="b"/>
              <a:pathLst>
                <a:path w="16231" h="6655" extrusionOk="0">
                  <a:moveTo>
                    <a:pt x="16231" y="1"/>
                  </a:moveTo>
                  <a:lnTo>
                    <a:pt x="16231" y="1"/>
                  </a:lnTo>
                  <a:cubicBezTo>
                    <a:pt x="14842" y="519"/>
                    <a:pt x="13474" y="1037"/>
                    <a:pt x="12085" y="1556"/>
                  </a:cubicBezTo>
                  <a:cubicBezTo>
                    <a:pt x="11484" y="1908"/>
                    <a:pt x="10779" y="2157"/>
                    <a:pt x="10095" y="2509"/>
                  </a:cubicBezTo>
                  <a:cubicBezTo>
                    <a:pt x="10779" y="2260"/>
                    <a:pt x="11484" y="1991"/>
                    <a:pt x="12168" y="1742"/>
                  </a:cubicBezTo>
                  <a:cubicBezTo>
                    <a:pt x="13557" y="1224"/>
                    <a:pt x="14842" y="602"/>
                    <a:pt x="16231" y="1"/>
                  </a:cubicBezTo>
                  <a:close/>
                  <a:moveTo>
                    <a:pt x="10095" y="2509"/>
                  </a:moveTo>
                  <a:lnTo>
                    <a:pt x="10095" y="2509"/>
                  </a:lnTo>
                  <a:cubicBezTo>
                    <a:pt x="9411" y="2779"/>
                    <a:pt x="8810" y="3027"/>
                    <a:pt x="8105" y="3297"/>
                  </a:cubicBezTo>
                  <a:cubicBezTo>
                    <a:pt x="6737" y="3815"/>
                    <a:pt x="5348" y="4333"/>
                    <a:pt x="4042" y="4934"/>
                  </a:cubicBezTo>
                  <a:cubicBezTo>
                    <a:pt x="2674" y="5453"/>
                    <a:pt x="1368" y="6054"/>
                    <a:pt x="0" y="6655"/>
                  </a:cubicBezTo>
                  <a:cubicBezTo>
                    <a:pt x="1368" y="6220"/>
                    <a:pt x="2757" y="5618"/>
                    <a:pt x="4146" y="5100"/>
                  </a:cubicBezTo>
                  <a:cubicBezTo>
                    <a:pt x="5431" y="4582"/>
                    <a:pt x="6820" y="3981"/>
                    <a:pt x="8105" y="3380"/>
                  </a:cubicBezTo>
                  <a:cubicBezTo>
                    <a:pt x="8810" y="3110"/>
                    <a:pt x="9494" y="2779"/>
                    <a:pt x="10095" y="250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53"/>
            <p:cNvSpPr/>
            <p:nvPr/>
          </p:nvSpPr>
          <p:spPr>
            <a:xfrm>
              <a:off x="2977175" y="4474725"/>
              <a:ext cx="391300" cy="161725"/>
            </a:xfrm>
            <a:custGeom>
              <a:avLst/>
              <a:gdLst/>
              <a:ahLst/>
              <a:cxnLst/>
              <a:rect l="l" t="t" r="r" b="b"/>
              <a:pathLst>
                <a:path w="15652" h="6469" extrusionOk="0">
                  <a:moveTo>
                    <a:pt x="15651" y="1"/>
                  </a:moveTo>
                  <a:lnTo>
                    <a:pt x="11754" y="1555"/>
                  </a:lnTo>
                  <a:cubicBezTo>
                    <a:pt x="11070" y="1804"/>
                    <a:pt x="10469" y="2157"/>
                    <a:pt x="9764" y="2426"/>
                  </a:cubicBezTo>
                  <a:cubicBezTo>
                    <a:pt x="9163" y="2675"/>
                    <a:pt x="8479" y="2944"/>
                    <a:pt x="7878" y="3193"/>
                  </a:cubicBezTo>
                  <a:cubicBezTo>
                    <a:pt x="6489" y="3711"/>
                    <a:pt x="5183" y="4229"/>
                    <a:pt x="3898" y="4748"/>
                  </a:cubicBezTo>
                  <a:cubicBezTo>
                    <a:pt x="2592" y="5266"/>
                    <a:pt x="1307" y="5867"/>
                    <a:pt x="1" y="6468"/>
                  </a:cubicBezTo>
                  <a:lnTo>
                    <a:pt x="105" y="6468"/>
                  </a:lnTo>
                  <a:lnTo>
                    <a:pt x="3981" y="4914"/>
                  </a:lnTo>
                  <a:cubicBezTo>
                    <a:pt x="5287" y="4395"/>
                    <a:pt x="6572" y="3877"/>
                    <a:pt x="7878" y="3276"/>
                  </a:cubicBezTo>
                  <a:cubicBezTo>
                    <a:pt x="8562" y="3027"/>
                    <a:pt x="9163" y="2675"/>
                    <a:pt x="9847" y="2426"/>
                  </a:cubicBezTo>
                  <a:cubicBezTo>
                    <a:pt x="10469" y="2157"/>
                    <a:pt x="11153" y="1991"/>
                    <a:pt x="11754" y="1721"/>
                  </a:cubicBezTo>
                  <a:cubicBezTo>
                    <a:pt x="13143" y="1120"/>
                    <a:pt x="14428" y="602"/>
                    <a:pt x="156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53"/>
            <p:cNvSpPr/>
            <p:nvPr/>
          </p:nvSpPr>
          <p:spPr>
            <a:xfrm>
              <a:off x="2968900" y="4379900"/>
              <a:ext cx="345150" cy="142525"/>
            </a:xfrm>
            <a:custGeom>
              <a:avLst/>
              <a:gdLst/>
              <a:ahLst/>
              <a:cxnLst/>
              <a:rect l="l" t="t" r="r" b="b"/>
              <a:pathLst>
                <a:path w="13806" h="5701" extrusionOk="0">
                  <a:moveTo>
                    <a:pt x="13806" y="0"/>
                  </a:moveTo>
                  <a:lnTo>
                    <a:pt x="13806" y="0"/>
                  </a:lnTo>
                  <a:cubicBezTo>
                    <a:pt x="12604" y="415"/>
                    <a:pt x="11484" y="850"/>
                    <a:pt x="10282" y="1368"/>
                  </a:cubicBezTo>
                  <a:cubicBezTo>
                    <a:pt x="9764" y="1638"/>
                    <a:pt x="9142" y="1887"/>
                    <a:pt x="8624" y="2156"/>
                  </a:cubicBezTo>
                  <a:cubicBezTo>
                    <a:pt x="9245" y="1970"/>
                    <a:pt x="9764" y="1721"/>
                    <a:pt x="10365" y="1555"/>
                  </a:cubicBezTo>
                  <a:cubicBezTo>
                    <a:pt x="11484" y="1037"/>
                    <a:pt x="12686" y="601"/>
                    <a:pt x="13806" y="0"/>
                  </a:cubicBezTo>
                  <a:close/>
                  <a:moveTo>
                    <a:pt x="8623" y="2156"/>
                  </a:moveTo>
                  <a:lnTo>
                    <a:pt x="8623" y="2156"/>
                  </a:lnTo>
                  <a:cubicBezTo>
                    <a:pt x="8022" y="2405"/>
                    <a:pt x="7421" y="2591"/>
                    <a:pt x="6903" y="2840"/>
                  </a:cubicBezTo>
                  <a:cubicBezTo>
                    <a:pt x="5701" y="3276"/>
                    <a:pt x="4581" y="3711"/>
                    <a:pt x="3358" y="4229"/>
                  </a:cubicBezTo>
                  <a:cubicBezTo>
                    <a:pt x="2239" y="4664"/>
                    <a:pt x="1120" y="5183"/>
                    <a:pt x="0" y="5701"/>
                  </a:cubicBezTo>
                  <a:cubicBezTo>
                    <a:pt x="1120" y="5348"/>
                    <a:pt x="2322" y="4830"/>
                    <a:pt x="3441" y="4395"/>
                  </a:cubicBezTo>
                  <a:cubicBezTo>
                    <a:pt x="4664" y="3877"/>
                    <a:pt x="5784" y="3441"/>
                    <a:pt x="6903" y="2923"/>
                  </a:cubicBezTo>
                  <a:cubicBezTo>
                    <a:pt x="7504" y="2674"/>
                    <a:pt x="8022" y="2405"/>
                    <a:pt x="8623"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53"/>
            <p:cNvSpPr/>
            <p:nvPr/>
          </p:nvSpPr>
          <p:spPr>
            <a:xfrm>
              <a:off x="2951275" y="4407875"/>
              <a:ext cx="391275" cy="161725"/>
            </a:xfrm>
            <a:custGeom>
              <a:avLst/>
              <a:gdLst/>
              <a:ahLst/>
              <a:cxnLst/>
              <a:rect l="l" t="t" r="r" b="b"/>
              <a:pathLst>
                <a:path w="15651" h="6469" extrusionOk="0">
                  <a:moveTo>
                    <a:pt x="15547" y="1"/>
                  </a:moveTo>
                  <a:lnTo>
                    <a:pt x="11671" y="1555"/>
                  </a:lnTo>
                  <a:cubicBezTo>
                    <a:pt x="10987" y="1804"/>
                    <a:pt x="10365" y="2157"/>
                    <a:pt x="9764" y="2405"/>
                  </a:cubicBezTo>
                  <a:cubicBezTo>
                    <a:pt x="10365" y="2157"/>
                    <a:pt x="11070" y="1991"/>
                    <a:pt x="11754" y="1721"/>
                  </a:cubicBezTo>
                  <a:cubicBezTo>
                    <a:pt x="13060" y="1203"/>
                    <a:pt x="14345" y="602"/>
                    <a:pt x="15651" y="1"/>
                  </a:cubicBezTo>
                  <a:close/>
                  <a:moveTo>
                    <a:pt x="9764" y="2405"/>
                  </a:moveTo>
                  <a:cubicBezTo>
                    <a:pt x="9080" y="2675"/>
                    <a:pt x="8396" y="2924"/>
                    <a:pt x="7774" y="3193"/>
                  </a:cubicBezTo>
                  <a:cubicBezTo>
                    <a:pt x="6489" y="3711"/>
                    <a:pt x="5100" y="4229"/>
                    <a:pt x="3815" y="4748"/>
                  </a:cubicBezTo>
                  <a:cubicBezTo>
                    <a:pt x="2509" y="5266"/>
                    <a:pt x="1224" y="5867"/>
                    <a:pt x="1" y="6468"/>
                  </a:cubicBezTo>
                  <a:lnTo>
                    <a:pt x="3898" y="4913"/>
                  </a:lnTo>
                  <a:cubicBezTo>
                    <a:pt x="5183" y="4395"/>
                    <a:pt x="6489" y="3877"/>
                    <a:pt x="7774" y="3276"/>
                  </a:cubicBezTo>
                  <a:cubicBezTo>
                    <a:pt x="8479" y="3027"/>
                    <a:pt x="9080" y="2675"/>
                    <a:pt x="9764" y="2405"/>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53"/>
            <p:cNvSpPr/>
            <p:nvPr/>
          </p:nvSpPr>
          <p:spPr>
            <a:xfrm>
              <a:off x="3011900" y="4360200"/>
              <a:ext cx="257075" cy="105750"/>
            </a:xfrm>
            <a:custGeom>
              <a:avLst/>
              <a:gdLst/>
              <a:ahLst/>
              <a:cxnLst/>
              <a:rect l="l" t="t" r="r" b="b"/>
              <a:pathLst>
                <a:path w="10283" h="4230" extrusionOk="0">
                  <a:moveTo>
                    <a:pt x="10282" y="1"/>
                  </a:moveTo>
                  <a:cubicBezTo>
                    <a:pt x="9329" y="270"/>
                    <a:pt x="8458" y="602"/>
                    <a:pt x="7691" y="954"/>
                  </a:cubicBezTo>
                  <a:cubicBezTo>
                    <a:pt x="7256" y="1120"/>
                    <a:pt x="6821" y="1389"/>
                    <a:pt x="6385" y="1555"/>
                  </a:cubicBezTo>
                  <a:cubicBezTo>
                    <a:pt x="5971" y="1721"/>
                    <a:pt x="5535" y="1908"/>
                    <a:pt x="5100" y="2074"/>
                  </a:cubicBezTo>
                  <a:cubicBezTo>
                    <a:pt x="4230" y="2426"/>
                    <a:pt x="3380" y="2758"/>
                    <a:pt x="2509" y="3110"/>
                  </a:cubicBezTo>
                  <a:cubicBezTo>
                    <a:pt x="1638" y="3462"/>
                    <a:pt x="789" y="3794"/>
                    <a:pt x="1" y="4229"/>
                  </a:cubicBezTo>
                  <a:cubicBezTo>
                    <a:pt x="871" y="3981"/>
                    <a:pt x="1721" y="3628"/>
                    <a:pt x="2592" y="3276"/>
                  </a:cubicBezTo>
                  <a:cubicBezTo>
                    <a:pt x="3463" y="2944"/>
                    <a:pt x="4312" y="2509"/>
                    <a:pt x="5100" y="2156"/>
                  </a:cubicBezTo>
                  <a:cubicBezTo>
                    <a:pt x="5535" y="1991"/>
                    <a:pt x="5971" y="1825"/>
                    <a:pt x="6385" y="1638"/>
                  </a:cubicBezTo>
                  <a:cubicBezTo>
                    <a:pt x="6821" y="1472"/>
                    <a:pt x="7256" y="1307"/>
                    <a:pt x="7691" y="1120"/>
                  </a:cubicBezTo>
                  <a:cubicBezTo>
                    <a:pt x="8562" y="788"/>
                    <a:pt x="9412" y="436"/>
                    <a:pt x="1028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53"/>
            <p:cNvSpPr/>
            <p:nvPr/>
          </p:nvSpPr>
          <p:spPr>
            <a:xfrm>
              <a:off x="3022800" y="4513600"/>
              <a:ext cx="345675" cy="142525"/>
            </a:xfrm>
            <a:custGeom>
              <a:avLst/>
              <a:gdLst/>
              <a:ahLst/>
              <a:cxnLst/>
              <a:rect l="l" t="t" r="r" b="b"/>
              <a:pathLst>
                <a:path w="13827" h="5701" extrusionOk="0">
                  <a:moveTo>
                    <a:pt x="13826" y="0"/>
                  </a:moveTo>
                  <a:lnTo>
                    <a:pt x="13826" y="0"/>
                  </a:lnTo>
                  <a:cubicBezTo>
                    <a:pt x="12686" y="436"/>
                    <a:pt x="11484" y="871"/>
                    <a:pt x="10365" y="1389"/>
                  </a:cubicBezTo>
                  <a:cubicBezTo>
                    <a:pt x="9764" y="1638"/>
                    <a:pt x="9245" y="1907"/>
                    <a:pt x="8644" y="2156"/>
                  </a:cubicBezTo>
                  <a:cubicBezTo>
                    <a:pt x="9245" y="1990"/>
                    <a:pt x="9846" y="1721"/>
                    <a:pt x="10448" y="1555"/>
                  </a:cubicBezTo>
                  <a:cubicBezTo>
                    <a:pt x="11567" y="1037"/>
                    <a:pt x="12686" y="519"/>
                    <a:pt x="13826" y="0"/>
                  </a:cubicBezTo>
                  <a:close/>
                  <a:moveTo>
                    <a:pt x="8644" y="2156"/>
                  </a:moveTo>
                  <a:lnTo>
                    <a:pt x="8644" y="2156"/>
                  </a:lnTo>
                  <a:cubicBezTo>
                    <a:pt x="8126" y="2426"/>
                    <a:pt x="7504" y="2592"/>
                    <a:pt x="6903" y="2840"/>
                  </a:cubicBezTo>
                  <a:cubicBezTo>
                    <a:pt x="5784" y="3276"/>
                    <a:pt x="4581" y="3711"/>
                    <a:pt x="3462" y="4229"/>
                  </a:cubicBezTo>
                  <a:cubicBezTo>
                    <a:pt x="2322" y="4664"/>
                    <a:pt x="1120" y="5183"/>
                    <a:pt x="0" y="5701"/>
                  </a:cubicBezTo>
                  <a:cubicBezTo>
                    <a:pt x="1202" y="5349"/>
                    <a:pt x="2322" y="4830"/>
                    <a:pt x="3545" y="4395"/>
                  </a:cubicBezTo>
                  <a:cubicBezTo>
                    <a:pt x="4664" y="3877"/>
                    <a:pt x="5784" y="3462"/>
                    <a:pt x="6986" y="2944"/>
                  </a:cubicBezTo>
                  <a:cubicBezTo>
                    <a:pt x="7504" y="2675"/>
                    <a:pt x="8126" y="2426"/>
                    <a:pt x="8644"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53"/>
            <p:cNvSpPr/>
            <p:nvPr/>
          </p:nvSpPr>
          <p:spPr>
            <a:xfrm>
              <a:off x="3093800" y="4561275"/>
              <a:ext cx="257050" cy="105750"/>
            </a:xfrm>
            <a:custGeom>
              <a:avLst/>
              <a:gdLst/>
              <a:ahLst/>
              <a:cxnLst/>
              <a:rect l="l" t="t" r="r" b="b"/>
              <a:pathLst>
                <a:path w="10282" h="4230" extrusionOk="0">
                  <a:moveTo>
                    <a:pt x="10282" y="0"/>
                  </a:moveTo>
                  <a:lnTo>
                    <a:pt x="10282" y="0"/>
                  </a:lnTo>
                  <a:cubicBezTo>
                    <a:pt x="9432" y="249"/>
                    <a:pt x="8561" y="602"/>
                    <a:pt x="7690" y="933"/>
                  </a:cubicBezTo>
                  <a:cubicBezTo>
                    <a:pt x="7255" y="1120"/>
                    <a:pt x="6841" y="1369"/>
                    <a:pt x="6405" y="1555"/>
                  </a:cubicBezTo>
                  <a:cubicBezTo>
                    <a:pt x="5970" y="1721"/>
                    <a:pt x="5535" y="1887"/>
                    <a:pt x="5099" y="2073"/>
                  </a:cubicBezTo>
                  <a:cubicBezTo>
                    <a:pt x="4249" y="2405"/>
                    <a:pt x="3379" y="2675"/>
                    <a:pt x="2508" y="3110"/>
                  </a:cubicBezTo>
                  <a:cubicBezTo>
                    <a:pt x="1741" y="3442"/>
                    <a:pt x="871" y="3794"/>
                    <a:pt x="0" y="4229"/>
                  </a:cubicBezTo>
                  <a:cubicBezTo>
                    <a:pt x="871" y="3877"/>
                    <a:pt x="1741" y="3628"/>
                    <a:pt x="2591" y="3276"/>
                  </a:cubicBezTo>
                  <a:cubicBezTo>
                    <a:pt x="3462" y="2923"/>
                    <a:pt x="4332" y="2488"/>
                    <a:pt x="5182" y="2156"/>
                  </a:cubicBezTo>
                  <a:cubicBezTo>
                    <a:pt x="5618" y="1970"/>
                    <a:pt x="6053" y="1721"/>
                    <a:pt x="6488" y="1555"/>
                  </a:cubicBezTo>
                  <a:cubicBezTo>
                    <a:pt x="6924" y="1369"/>
                    <a:pt x="7359" y="1286"/>
                    <a:pt x="7773" y="1120"/>
                  </a:cubicBezTo>
                  <a:cubicBezTo>
                    <a:pt x="8644" y="767"/>
                    <a:pt x="9432" y="415"/>
                    <a:pt x="1028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53"/>
            <p:cNvSpPr/>
            <p:nvPr/>
          </p:nvSpPr>
          <p:spPr>
            <a:xfrm>
              <a:off x="3106750" y="4390250"/>
              <a:ext cx="110400" cy="261750"/>
            </a:xfrm>
            <a:custGeom>
              <a:avLst/>
              <a:gdLst/>
              <a:ahLst/>
              <a:cxnLst/>
              <a:rect l="l" t="t" r="r" b="b"/>
              <a:pathLst>
                <a:path w="4416" h="10470" extrusionOk="0">
                  <a:moveTo>
                    <a:pt x="0" y="1"/>
                  </a:moveTo>
                  <a:lnTo>
                    <a:pt x="0" y="1"/>
                  </a:lnTo>
                  <a:cubicBezTo>
                    <a:pt x="353" y="872"/>
                    <a:pt x="705" y="1742"/>
                    <a:pt x="1037" y="2696"/>
                  </a:cubicBezTo>
                  <a:cubicBezTo>
                    <a:pt x="1389" y="3546"/>
                    <a:pt x="1741" y="4416"/>
                    <a:pt x="2177" y="5287"/>
                  </a:cubicBezTo>
                  <a:cubicBezTo>
                    <a:pt x="2343" y="5701"/>
                    <a:pt x="2508" y="6137"/>
                    <a:pt x="2695" y="6572"/>
                  </a:cubicBezTo>
                  <a:cubicBezTo>
                    <a:pt x="2944" y="7007"/>
                    <a:pt x="3027" y="7443"/>
                    <a:pt x="3213" y="7878"/>
                  </a:cubicBezTo>
                  <a:cubicBezTo>
                    <a:pt x="3545" y="8728"/>
                    <a:pt x="3980" y="9681"/>
                    <a:pt x="4416" y="10469"/>
                  </a:cubicBezTo>
                  <a:cubicBezTo>
                    <a:pt x="4063" y="9598"/>
                    <a:pt x="3731" y="8728"/>
                    <a:pt x="3379" y="7878"/>
                  </a:cubicBezTo>
                  <a:cubicBezTo>
                    <a:pt x="3213" y="7443"/>
                    <a:pt x="2944" y="7007"/>
                    <a:pt x="2778" y="6572"/>
                  </a:cubicBezTo>
                  <a:cubicBezTo>
                    <a:pt x="2591" y="6137"/>
                    <a:pt x="2426" y="5618"/>
                    <a:pt x="2260" y="5183"/>
                  </a:cubicBezTo>
                  <a:cubicBezTo>
                    <a:pt x="1907" y="4333"/>
                    <a:pt x="1555" y="3463"/>
                    <a:pt x="1223" y="2592"/>
                  </a:cubicBezTo>
                  <a:cubicBezTo>
                    <a:pt x="871" y="1742"/>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53"/>
            <p:cNvSpPr/>
            <p:nvPr/>
          </p:nvSpPr>
          <p:spPr>
            <a:xfrm>
              <a:off x="3152350" y="4371075"/>
              <a:ext cx="109875" cy="263300"/>
            </a:xfrm>
            <a:custGeom>
              <a:avLst/>
              <a:gdLst/>
              <a:ahLst/>
              <a:cxnLst/>
              <a:rect l="l" t="t" r="r" b="b"/>
              <a:pathLst>
                <a:path w="4395" h="10532" extrusionOk="0">
                  <a:moveTo>
                    <a:pt x="0" y="1"/>
                  </a:moveTo>
                  <a:lnTo>
                    <a:pt x="0" y="1"/>
                  </a:lnTo>
                  <a:cubicBezTo>
                    <a:pt x="249" y="872"/>
                    <a:pt x="602" y="1804"/>
                    <a:pt x="1037" y="2675"/>
                  </a:cubicBezTo>
                  <a:cubicBezTo>
                    <a:pt x="1389" y="3546"/>
                    <a:pt x="1721" y="4395"/>
                    <a:pt x="2156" y="5266"/>
                  </a:cubicBezTo>
                  <a:cubicBezTo>
                    <a:pt x="2322" y="5701"/>
                    <a:pt x="2509" y="6137"/>
                    <a:pt x="2674" y="6572"/>
                  </a:cubicBezTo>
                  <a:cubicBezTo>
                    <a:pt x="2840" y="7090"/>
                    <a:pt x="3027" y="7505"/>
                    <a:pt x="3193" y="7940"/>
                  </a:cubicBezTo>
                  <a:cubicBezTo>
                    <a:pt x="3545" y="8811"/>
                    <a:pt x="3980" y="9681"/>
                    <a:pt x="4312" y="10531"/>
                  </a:cubicBezTo>
                  <a:lnTo>
                    <a:pt x="4395" y="10531"/>
                  </a:lnTo>
                  <a:cubicBezTo>
                    <a:pt x="4063" y="9681"/>
                    <a:pt x="3711" y="8728"/>
                    <a:pt x="3358" y="7857"/>
                  </a:cubicBezTo>
                  <a:cubicBezTo>
                    <a:pt x="3110" y="7422"/>
                    <a:pt x="2944" y="6987"/>
                    <a:pt x="2757" y="6572"/>
                  </a:cubicBezTo>
                  <a:cubicBezTo>
                    <a:pt x="2592" y="6137"/>
                    <a:pt x="2426" y="5701"/>
                    <a:pt x="2239" y="5266"/>
                  </a:cubicBezTo>
                  <a:cubicBezTo>
                    <a:pt x="1907" y="4313"/>
                    <a:pt x="1555" y="3463"/>
                    <a:pt x="1203" y="2592"/>
                  </a:cubicBezTo>
                  <a:cubicBezTo>
                    <a:pt x="767" y="1721"/>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53"/>
            <p:cNvSpPr/>
            <p:nvPr/>
          </p:nvSpPr>
          <p:spPr>
            <a:xfrm>
              <a:off x="2992725" y="4487675"/>
              <a:ext cx="73100" cy="177275"/>
            </a:xfrm>
            <a:custGeom>
              <a:avLst/>
              <a:gdLst/>
              <a:ahLst/>
              <a:cxnLst/>
              <a:rect l="l" t="t" r="r" b="b"/>
              <a:pathLst>
                <a:path w="2924" h="7091" extrusionOk="0">
                  <a:moveTo>
                    <a:pt x="1" y="1"/>
                  </a:moveTo>
                  <a:lnTo>
                    <a:pt x="1" y="1"/>
                  </a:lnTo>
                  <a:cubicBezTo>
                    <a:pt x="333" y="1203"/>
                    <a:pt x="851" y="2426"/>
                    <a:pt x="1369" y="3546"/>
                  </a:cubicBezTo>
                  <a:cubicBezTo>
                    <a:pt x="1556" y="3877"/>
                    <a:pt x="1638" y="4147"/>
                    <a:pt x="1721" y="4396"/>
                  </a:cubicBezTo>
                  <a:cubicBezTo>
                    <a:pt x="1887" y="4748"/>
                    <a:pt x="1970" y="5017"/>
                    <a:pt x="2074" y="5349"/>
                  </a:cubicBezTo>
                  <a:cubicBezTo>
                    <a:pt x="2323" y="5950"/>
                    <a:pt x="2592" y="6468"/>
                    <a:pt x="2841" y="7090"/>
                  </a:cubicBezTo>
                  <a:lnTo>
                    <a:pt x="2924" y="7090"/>
                  </a:lnTo>
                  <a:cubicBezTo>
                    <a:pt x="2675" y="6468"/>
                    <a:pt x="2488" y="5867"/>
                    <a:pt x="2240" y="5266"/>
                  </a:cubicBezTo>
                  <a:cubicBezTo>
                    <a:pt x="2074" y="5017"/>
                    <a:pt x="1970" y="4748"/>
                    <a:pt x="1804" y="4396"/>
                  </a:cubicBezTo>
                  <a:cubicBezTo>
                    <a:pt x="1721" y="4147"/>
                    <a:pt x="1556" y="3794"/>
                    <a:pt x="1452" y="3546"/>
                  </a:cubicBezTo>
                  <a:cubicBezTo>
                    <a:pt x="1037" y="2323"/>
                    <a:pt x="602" y="1120"/>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53"/>
            <p:cNvSpPr/>
            <p:nvPr/>
          </p:nvSpPr>
          <p:spPr>
            <a:xfrm>
              <a:off x="3026925" y="4448825"/>
              <a:ext cx="90725" cy="218200"/>
            </a:xfrm>
            <a:custGeom>
              <a:avLst/>
              <a:gdLst/>
              <a:ahLst/>
              <a:cxnLst/>
              <a:rect l="l" t="t" r="r" b="b"/>
              <a:pathLst>
                <a:path w="3629" h="8728" extrusionOk="0">
                  <a:moveTo>
                    <a:pt x="1" y="0"/>
                  </a:moveTo>
                  <a:cubicBezTo>
                    <a:pt x="519" y="1555"/>
                    <a:pt x="1120" y="2944"/>
                    <a:pt x="1825" y="4395"/>
                  </a:cubicBezTo>
                  <a:cubicBezTo>
                    <a:pt x="1991" y="4747"/>
                    <a:pt x="2074" y="5100"/>
                    <a:pt x="2260" y="5431"/>
                  </a:cubicBezTo>
                  <a:cubicBezTo>
                    <a:pt x="2426" y="5867"/>
                    <a:pt x="2509" y="6219"/>
                    <a:pt x="2675" y="6571"/>
                  </a:cubicBezTo>
                  <a:cubicBezTo>
                    <a:pt x="2944" y="7338"/>
                    <a:pt x="3297" y="8022"/>
                    <a:pt x="3629" y="8727"/>
                  </a:cubicBezTo>
                  <a:cubicBezTo>
                    <a:pt x="3380" y="7940"/>
                    <a:pt x="3110" y="7255"/>
                    <a:pt x="2779" y="6468"/>
                  </a:cubicBezTo>
                  <a:cubicBezTo>
                    <a:pt x="2675" y="6136"/>
                    <a:pt x="2509" y="5784"/>
                    <a:pt x="2343" y="5431"/>
                  </a:cubicBezTo>
                  <a:cubicBezTo>
                    <a:pt x="2157" y="5100"/>
                    <a:pt x="1991" y="4747"/>
                    <a:pt x="1908" y="4312"/>
                  </a:cubicBezTo>
                  <a:cubicBezTo>
                    <a:pt x="1390" y="2840"/>
                    <a:pt x="789" y="1472"/>
                    <a:pt x="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53"/>
            <p:cNvSpPr/>
            <p:nvPr/>
          </p:nvSpPr>
          <p:spPr>
            <a:xfrm>
              <a:off x="3065800" y="4416175"/>
              <a:ext cx="103675" cy="246175"/>
            </a:xfrm>
            <a:custGeom>
              <a:avLst/>
              <a:gdLst/>
              <a:ahLst/>
              <a:cxnLst/>
              <a:rect l="l" t="t" r="r" b="b"/>
              <a:pathLst>
                <a:path w="4147" h="9847" extrusionOk="0">
                  <a:moveTo>
                    <a:pt x="1" y="0"/>
                  </a:moveTo>
                  <a:cubicBezTo>
                    <a:pt x="602" y="1659"/>
                    <a:pt x="1307" y="3379"/>
                    <a:pt x="1991" y="4934"/>
                  </a:cubicBezTo>
                  <a:cubicBezTo>
                    <a:pt x="2156" y="5369"/>
                    <a:pt x="2426" y="5804"/>
                    <a:pt x="2509" y="6219"/>
                  </a:cubicBezTo>
                  <a:cubicBezTo>
                    <a:pt x="2675" y="6571"/>
                    <a:pt x="2861" y="7007"/>
                    <a:pt x="3027" y="7442"/>
                  </a:cubicBezTo>
                  <a:cubicBezTo>
                    <a:pt x="3379" y="8292"/>
                    <a:pt x="3711" y="9080"/>
                    <a:pt x="4064" y="9847"/>
                  </a:cubicBezTo>
                  <a:lnTo>
                    <a:pt x="4146" y="9847"/>
                  </a:lnTo>
                  <a:cubicBezTo>
                    <a:pt x="3815" y="8997"/>
                    <a:pt x="3545" y="8209"/>
                    <a:pt x="3193" y="7359"/>
                  </a:cubicBezTo>
                  <a:cubicBezTo>
                    <a:pt x="2944" y="7007"/>
                    <a:pt x="2778" y="6571"/>
                    <a:pt x="2592" y="6136"/>
                  </a:cubicBezTo>
                  <a:cubicBezTo>
                    <a:pt x="2426" y="5804"/>
                    <a:pt x="2260" y="5369"/>
                    <a:pt x="2074" y="4934"/>
                  </a:cubicBezTo>
                  <a:cubicBezTo>
                    <a:pt x="1472" y="3296"/>
                    <a:pt x="788" y="1555"/>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53"/>
            <p:cNvSpPr/>
            <p:nvPr/>
          </p:nvSpPr>
          <p:spPr>
            <a:xfrm>
              <a:off x="2960075" y="4537425"/>
              <a:ext cx="47700" cy="114575"/>
            </a:xfrm>
            <a:custGeom>
              <a:avLst/>
              <a:gdLst/>
              <a:ahLst/>
              <a:cxnLst/>
              <a:rect l="l" t="t" r="r" b="b"/>
              <a:pathLst>
                <a:path w="1908" h="4583" extrusionOk="0">
                  <a:moveTo>
                    <a:pt x="1" y="1"/>
                  </a:moveTo>
                  <a:lnTo>
                    <a:pt x="1" y="84"/>
                  </a:lnTo>
                  <a:cubicBezTo>
                    <a:pt x="167" y="851"/>
                    <a:pt x="519" y="1556"/>
                    <a:pt x="872" y="2323"/>
                  </a:cubicBezTo>
                  <a:cubicBezTo>
                    <a:pt x="954" y="2509"/>
                    <a:pt x="1120" y="2675"/>
                    <a:pt x="1120" y="2841"/>
                  </a:cubicBezTo>
                  <a:cubicBezTo>
                    <a:pt x="1203" y="3110"/>
                    <a:pt x="1307" y="3276"/>
                    <a:pt x="1390" y="3442"/>
                  </a:cubicBezTo>
                  <a:cubicBezTo>
                    <a:pt x="1473" y="3877"/>
                    <a:pt x="1639" y="4230"/>
                    <a:pt x="1908" y="4582"/>
                  </a:cubicBezTo>
                  <a:cubicBezTo>
                    <a:pt x="1825" y="4147"/>
                    <a:pt x="1639" y="3794"/>
                    <a:pt x="1473" y="3359"/>
                  </a:cubicBezTo>
                  <a:cubicBezTo>
                    <a:pt x="1390" y="3193"/>
                    <a:pt x="1307" y="3027"/>
                    <a:pt x="1203" y="2841"/>
                  </a:cubicBezTo>
                  <a:cubicBezTo>
                    <a:pt x="1120" y="2675"/>
                    <a:pt x="1037" y="2509"/>
                    <a:pt x="954" y="2240"/>
                  </a:cubicBezTo>
                  <a:cubicBezTo>
                    <a:pt x="789" y="1473"/>
                    <a:pt x="436" y="768"/>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53"/>
            <p:cNvSpPr/>
            <p:nvPr/>
          </p:nvSpPr>
          <p:spPr>
            <a:xfrm>
              <a:off x="3200025" y="4358125"/>
              <a:ext cx="103675" cy="252400"/>
            </a:xfrm>
            <a:custGeom>
              <a:avLst/>
              <a:gdLst/>
              <a:ahLst/>
              <a:cxnLst/>
              <a:rect l="l" t="t" r="r" b="b"/>
              <a:pathLst>
                <a:path w="4147" h="10096" extrusionOk="0">
                  <a:moveTo>
                    <a:pt x="0" y="1"/>
                  </a:moveTo>
                  <a:lnTo>
                    <a:pt x="0" y="1"/>
                  </a:lnTo>
                  <a:cubicBezTo>
                    <a:pt x="249" y="871"/>
                    <a:pt x="602" y="1721"/>
                    <a:pt x="933" y="2592"/>
                  </a:cubicBezTo>
                  <a:cubicBezTo>
                    <a:pt x="1286" y="3359"/>
                    <a:pt x="1638" y="4229"/>
                    <a:pt x="1970" y="5100"/>
                  </a:cubicBezTo>
                  <a:cubicBezTo>
                    <a:pt x="2156" y="5432"/>
                    <a:pt x="2405" y="5867"/>
                    <a:pt x="2592" y="6302"/>
                  </a:cubicBezTo>
                  <a:cubicBezTo>
                    <a:pt x="2405" y="5867"/>
                    <a:pt x="2239" y="5432"/>
                    <a:pt x="2073" y="5017"/>
                  </a:cubicBezTo>
                  <a:cubicBezTo>
                    <a:pt x="1804" y="4147"/>
                    <a:pt x="1451" y="3359"/>
                    <a:pt x="1120" y="2509"/>
                  </a:cubicBezTo>
                  <a:cubicBezTo>
                    <a:pt x="767" y="1638"/>
                    <a:pt x="332" y="871"/>
                    <a:pt x="0" y="1"/>
                  </a:cubicBezTo>
                  <a:close/>
                  <a:moveTo>
                    <a:pt x="2592" y="6302"/>
                  </a:moveTo>
                  <a:lnTo>
                    <a:pt x="2592" y="6302"/>
                  </a:lnTo>
                  <a:cubicBezTo>
                    <a:pt x="2675" y="6738"/>
                    <a:pt x="2840" y="7173"/>
                    <a:pt x="3006" y="7608"/>
                  </a:cubicBezTo>
                  <a:cubicBezTo>
                    <a:pt x="3359" y="8458"/>
                    <a:pt x="3711" y="9246"/>
                    <a:pt x="4146" y="10096"/>
                  </a:cubicBezTo>
                  <a:cubicBezTo>
                    <a:pt x="3877" y="9246"/>
                    <a:pt x="3524" y="8375"/>
                    <a:pt x="3193" y="7505"/>
                  </a:cubicBezTo>
                  <a:cubicBezTo>
                    <a:pt x="3006" y="7090"/>
                    <a:pt x="2757" y="6738"/>
                    <a:pt x="2592" y="6302"/>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53"/>
            <p:cNvSpPr/>
            <p:nvPr/>
          </p:nvSpPr>
          <p:spPr>
            <a:xfrm>
              <a:off x="3249250" y="4356050"/>
              <a:ext cx="90725" cy="218200"/>
            </a:xfrm>
            <a:custGeom>
              <a:avLst/>
              <a:gdLst/>
              <a:ahLst/>
              <a:cxnLst/>
              <a:rect l="l" t="t" r="r" b="b"/>
              <a:pathLst>
                <a:path w="3629" h="8728" extrusionOk="0">
                  <a:moveTo>
                    <a:pt x="1" y="1"/>
                  </a:moveTo>
                  <a:cubicBezTo>
                    <a:pt x="519" y="1555"/>
                    <a:pt x="1141" y="3027"/>
                    <a:pt x="1825" y="4395"/>
                  </a:cubicBezTo>
                  <a:cubicBezTo>
                    <a:pt x="1991" y="4748"/>
                    <a:pt x="2177" y="5100"/>
                    <a:pt x="2260" y="5515"/>
                  </a:cubicBezTo>
                  <a:cubicBezTo>
                    <a:pt x="2426" y="5867"/>
                    <a:pt x="2509" y="6220"/>
                    <a:pt x="2695" y="6655"/>
                  </a:cubicBezTo>
                  <a:cubicBezTo>
                    <a:pt x="2944" y="7339"/>
                    <a:pt x="3297" y="8023"/>
                    <a:pt x="3628" y="8728"/>
                  </a:cubicBezTo>
                  <a:cubicBezTo>
                    <a:pt x="3462" y="8023"/>
                    <a:pt x="3110" y="7256"/>
                    <a:pt x="2861" y="6551"/>
                  </a:cubicBezTo>
                  <a:cubicBezTo>
                    <a:pt x="2695" y="6220"/>
                    <a:pt x="2509" y="5867"/>
                    <a:pt x="2343" y="5432"/>
                  </a:cubicBezTo>
                  <a:cubicBezTo>
                    <a:pt x="2177" y="5100"/>
                    <a:pt x="2074" y="4748"/>
                    <a:pt x="1908" y="4395"/>
                  </a:cubicBezTo>
                  <a:cubicBezTo>
                    <a:pt x="1390" y="2924"/>
                    <a:pt x="788" y="1473"/>
                    <a:pt x="10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53"/>
            <p:cNvSpPr/>
            <p:nvPr/>
          </p:nvSpPr>
          <p:spPr>
            <a:xfrm>
              <a:off x="3311950" y="4379900"/>
              <a:ext cx="56525" cy="135800"/>
            </a:xfrm>
            <a:custGeom>
              <a:avLst/>
              <a:gdLst/>
              <a:ahLst/>
              <a:cxnLst/>
              <a:rect l="l" t="t" r="r" b="b"/>
              <a:pathLst>
                <a:path w="2261" h="5432" extrusionOk="0">
                  <a:moveTo>
                    <a:pt x="1" y="0"/>
                  </a:moveTo>
                  <a:lnTo>
                    <a:pt x="1" y="0"/>
                  </a:lnTo>
                  <a:cubicBezTo>
                    <a:pt x="270" y="933"/>
                    <a:pt x="706" y="1804"/>
                    <a:pt x="1120" y="2757"/>
                  </a:cubicBezTo>
                  <a:cubicBezTo>
                    <a:pt x="1224" y="2923"/>
                    <a:pt x="1307" y="3193"/>
                    <a:pt x="1390" y="3358"/>
                  </a:cubicBezTo>
                  <a:cubicBezTo>
                    <a:pt x="1473" y="3628"/>
                    <a:pt x="1556" y="3877"/>
                    <a:pt x="1639" y="4146"/>
                  </a:cubicBezTo>
                  <a:cubicBezTo>
                    <a:pt x="1825" y="4561"/>
                    <a:pt x="1991" y="4996"/>
                    <a:pt x="2260" y="5431"/>
                  </a:cubicBezTo>
                  <a:cubicBezTo>
                    <a:pt x="2157" y="4913"/>
                    <a:pt x="1991" y="4478"/>
                    <a:pt x="1742" y="4042"/>
                  </a:cubicBezTo>
                  <a:cubicBezTo>
                    <a:pt x="1639" y="3794"/>
                    <a:pt x="1556" y="3628"/>
                    <a:pt x="1473" y="3358"/>
                  </a:cubicBezTo>
                  <a:cubicBezTo>
                    <a:pt x="1390" y="3193"/>
                    <a:pt x="1307" y="2923"/>
                    <a:pt x="1224" y="2674"/>
                  </a:cubicBezTo>
                  <a:cubicBezTo>
                    <a:pt x="872" y="1721"/>
                    <a:pt x="519" y="850"/>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53"/>
            <p:cNvSpPr/>
            <p:nvPr/>
          </p:nvSpPr>
          <p:spPr>
            <a:xfrm>
              <a:off x="2746575" y="4667000"/>
              <a:ext cx="19200" cy="43025"/>
            </a:xfrm>
            <a:custGeom>
              <a:avLst/>
              <a:gdLst/>
              <a:ahLst/>
              <a:cxnLst/>
              <a:rect l="l" t="t" r="r" b="b"/>
              <a:pathLst>
                <a:path w="768" h="1721" extrusionOk="0">
                  <a:moveTo>
                    <a:pt x="83" y="0"/>
                  </a:moveTo>
                  <a:cubicBezTo>
                    <a:pt x="1" y="166"/>
                    <a:pt x="1" y="332"/>
                    <a:pt x="1" y="518"/>
                  </a:cubicBezTo>
                  <a:cubicBezTo>
                    <a:pt x="1" y="684"/>
                    <a:pt x="1" y="850"/>
                    <a:pt x="83" y="1037"/>
                  </a:cubicBezTo>
                  <a:cubicBezTo>
                    <a:pt x="83" y="1203"/>
                    <a:pt x="249" y="1285"/>
                    <a:pt x="332" y="1472"/>
                  </a:cubicBezTo>
                  <a:cubicBezTo>
                    <a:pt x="415" y="1555"/>
                    <a:pt x="602" y="1638"/>
                    <a:pt x="768" y="1721"/>
                  </a:cubicBezTo>
                  <a:cubicBezTo>
                    <a:pt x="602" y="1472"/>
                    <a:pt x="415" y="1203"/>
                    <a:pt x="249" y="954"/>
                  </a:cubicBezTo>
                  <a:cubicBezTo>
                    <a:pt x="166" y="684"/>
                    <a:pt x="83" y="332"/>
                    <a:pt x="83" y="0"/>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53"/>
            <p:cNvSpPr/>
            <p:nvPr/>
          </p:nvSpPr>
          <p:spPr>
            <a:xfrm>
              <a:off x="3352900" y="4587175"/>
              <a:ext cx="205250" cy="170700"/>
            </a:xfrm>
            <a:custGeom>
              <a:avLst/>
              <a:gdLst/>
              <a:ahLst/>
              <a:cxnLst/>
              <a:rect l="l" t="t" r="r" b="b"/>
              <a:pathLst>
                <a:path w="8210" h="6828" extrusionOk="0">
                  <a:moveTo>
                    <a:pt x="4250" y="1"/>
                  </a:moveTo>
                  <a:cubicBezTo>
                    <a:pt x="3815" y="1"/>
                    <a:pt x="3379" y="1"/>
                    <a:pt x="2944" y="167"/>
                  </a:cubicBezTo>
                  <a:cubicBezTo>
                    <a:pt x="2177" y="333"/>
                    <a:pt x="1389" y="768"/>
                    <a:pt x="788" y="1369"/>
                  </a:cubicBezTo>
                  <a:cubicBezTo>
                    <a:pt x="519" y="1721"/>
                    <a:pt x="187" y="2074"/>
                    <a:pt x="1" y="2488"/>
                  </a:cubicBezTo>
                  <a:cubicBezTo>
                    <a:pt x="160" y="2451"/>
                    <a:pt x="367" y="2418"/>
                    <a:pt x="605" y="2418"/>
                  </a:cubicBezTo>
                  <a:cubicBezTo>
                    <a:pt x="1420" y="2418"/>
                    <a:pt x="2596" y="2807"/>
                    <a:pt x="3462" y="4748"/>
                  </a:cubicBezTo>
                  <a:cubicBezTo>
                    <a:pt x="3980" y="5701"/>
                    <a:pt x="4582" y="6385"/>
                    <a:pt x="5369" y="6738"/>
                  </a:cubicBezTo>
                  <a:cubicBezTo>
                    <a:pt x="5563" y="6800"/>
                    <a:pt x="5769" y="6827"/>
                    <a:pt x="5977" y="6827"/>
                  </a:cubicBezTo>
                  <a:cubicBezTo>
                    <a:pt x="6326" y="6827"/>
                    <a:pt x="6683" y="6751"/>
                    <a:pt x="7007" y="6634"/>
                  </a:cubicBezTo>
                  <a:cubicBezTo>
                    <a:pt x="7442" y="6385"/>
                    <a:pt x="7774" y="5950"/>
                    <a:pt x="7960" y="5349"/>
                  </a:cubicBezTo>
                  <a:cubicBezTo>
                    <a:pt x="8209" y="4147"/>
                    <a:pt x="7691" y="2157"/>
                    <a:pt x="6323" y="416"/>
                  </a:cubicBezTo>
                  <a:cubicBezTo>
                    <a:pt x="6053" y="333"/>
                    <a:pt x="5805" y="167"/>
                    <a:pt x="5535" y="167"/>
                  </a:cubicBezTo>
                  <a:cubicBezTo>
                    <a:pt x="5100" y="1"/>
                    <a:pt x="4665" y="1"/>
                    <a:pt x="425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53"/>
            <p:cNvSpPr/>
            <p:nvPr/>
          </p:nvSpPr>
          <p:spPr>
            <a:xfrm>
              <a:off x="3337875" y="4613100"/>
              <a:ext cx="242025" cy="215600"/>
            </a:xfrm>
            <a:custGeom>
              <a:avLst/>
              <a:gdLst/>
              <a:ahLst/>
              <a:cxnLst/>
              <a:rect l="l" t="t" r="r" b="b"/>
              <a:pathLst>
                <a:path w="9681" h="8624" extrusionOk="0">
                  <a:moveTo>
                    <a:pt x="7857" y="0"/>
                  </a:moveTo>
                  <a:lnTo>
                    <a:pt x="7857" y="0"/>
                  </a:lnTo>
                  <a:cubicBezTo>
                    <a:pt x="8893" y="1638"/>
                    <a:pt x="9328" y="3193"/>
                    <a:pt x="8997" y="4478"/>
                  </a:cubicBezTo>
                  <a:cubicBezTo>
                    <a:pt x="8810" y="5183"/>
                    <a:pt x="8375" y="5784"/>
                    <a:pt x="7857" y="6033"/>
                  </a:cubicBezTo>
                  <a:cubicBezTo>
                    <a:pt x="7442" y="6219"/>
                    <a:pt x="7090" y="6302"/>
                    <a:pt x="6654" y="6302"/>
                  </a:cubicBezTo>
                  <a:cubicBezTo>
                    <a:pt x="6406" y="6302"/>
                    <a:pt x="6053" y="6219"/>
                    <a:pt x="5784" y="6115"/>
                  </a:cubicBezTo>
                  <a:cubicBezTo>
                    <a:pt x="4934" y="5784"/>
                    <a:pt x="4146" y="4996"/>
                    <a:pt x="3628" y="3877"/>
                  </a:cubicBezTo>
                  <a:cubicBezTo>
                    <a:pt x="2922" y="2295"/>
                    <a:pt x="1936" y="1868"/>
                    <a:pt x="1190" y="1868"/>
                  </a:cubicBezTo>
                  <a:cubicBezTo>
                    <a:pt x="841" y="1868"/>
                    <a:pt x="544" y="1961"/>
                    <a:pt x="353" y="2073"/>
                  </a:cubicBezTo>
                  <a:cubicBezTo>
                    <a:pt x="270" y="2156"/>
                    <a:pt x="187" y="2322"/>
                    <a:pt x="187" y="2488"/>
                  </a:cubicBezTo>
                  <a:cubicBezTo>
                    <a:pt x="83" y="2923"/>
                    <a:pt x="0" y="3359"/>
                    <a:pt x="0" y="3794"/>
                  </a:cubicBezTo>
                  <a:cubicBezTo>
                    <a:pt x="0" y="4229"/>
                    <a:pt x="83" y="4664"/>
                    <a:pt x="187" y="5079"/>
                  </a:cubicBezTo>
                  <a:cubicBezTo>
                    <a:pt x="436" y="5867"/>
                    <a:pt x="871" y="6634"/>
                    <a:pt x="1389" y="7152"/>
                  </a:cubicBezTo>
                  <a:cubicBezTo>
                    <a:pt x="1990" y="7774"/>
                    <a:pt x="2778" y="8188"/>
                    <a:pt x="3545" y="8458"/>
                  </a:cubicBezTo>
                  <a:cubicBezTo>
                    <a:pt x="3980" y="8541"/>
                    <a:pt x="4416" y="8624"/>
                    <a:pt x="4851" y="8624"/>
                  </a:cubicBezTo>
                  <a:cubicBezTo>
                    <a:pt x="5266" y="8624"/>
                    <a:pt x="5701" y="8541"/>
                    <a:pt x="6136" y="8458"/>
                  </a:cubicBezTo>
                  <a:cubicBezTo>
                    <a:pt x="6924" y="8188"/>
                    <a:pt x="7691" y="7774"/>
                    <a:pt x="8292" y="7152"/>
                  </a:cubicBezTo>
                  <a:cubicBezTo>
                    <a:pt x="8893" y="6634"/>
                    <a:pt x="9328" y="5867"/>
                    <a:pt x="9515" y="5079"/>
                  </a:cubicBezTo>
                  <a:cubicBezTo>
                    <a:pt x="9598" y="4664"/>
                    <a:pt x="9681" y="4229"/>
                    <a:pt x="9681" y="3794"/>
                  </a:cubicBezTo>
                  <a:cubicBezTo>
                    <a:pt x="9681" y="3359"/>
                    <a:pt x="9681" y="2923"/>
                    <a:pt x="9515" y="2488"/>
                  </a:cubicBezTo>
                  <a:cubicBezTo>
                    <a:pt x="9328" y="1638"/>
                    <a:pt x="8893" y="933"/>
                    <a:pt x="8292" y="332"/>
                  </a:cubicBezTo>
                  <a:cubicBezTo>
                    <a:pt x="8126" y="249"/>
                    <a:pt x="8043" y="83"/>
                    <a:pt x="78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6" name="Google Shape;1396;p53"/>
          <p:cNvGrpSpPr/>
          <p:nvPr/>
        </p:nvGrpSpPr>
        <p:grpSpPr>
          <a:xfrm>
            <a:off x="645226" y="1626407"/>
            <a:ext cx="1250339" cy="1250339"/>
            <a:chOff x="958700" y="3278675"/>
            <a:chExt cx="531200" cy="531200"/>
          </a:xfrm>
        </p:grpSpPr>
        <p:sp>
          <p:nvSpPr>
            <p:cNvPr id="1397" name="Google Shape;1397;p53"/>
            <p:cNvSpPr/>
            <p:nvPr/>
          </p:nvSpPr>
          <p:spPr>
            <a:xfrm>
              <a:off x="958700" y="3278675"/>
              <a:ext cx="531200" cy="531200"/>
            </a:xfrm>
            <a:custGeom>
              <a:avLst/>
              <a:gdLst/>
              <a:ahLst/>
              <a:cxnLst/>
              <a:rect l="l" t="t" r="r" b="b"/>
              <a:pathLst>
                <a:path w="21248" h="21248" extrusionOk="0">
                  <a:moveTo>
                    <a:pt x="10614" y="0"/>
                  </a:moveTo>
                  <a:cubicBezTo>
                    <a:pt x="4747" y="0"/>
                    <a:pt x="1" y="4830"/>
                    <a:pt x="1" y="10613"/>
                  </a:cubicBezTo>
                  <a:cubicBezTo>
                    <a:pt x="1" y="16480"/>
                    <a:pt x="4747" y="21247"/>
                    <a:pt x="10614" y="21247"/>
                  </a:cubicBezTo>
                  <a:cubicBezTo>
                    <a:pt x="16480" y="21247"/>
                    <a:pt x="21248" y="16480"/>
                    <a:pt x="21248" y="10613"/>
                  </a:cubicBezTo>
                  <a:cubicBezTo>
                    <a:pt x="21248" y="4830"/>
                    <a:pt x="16480" y="0"/>
                    <a:pt x="10614"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53"/>
            <p:cNvSpPr/>
            <p:nvPr/>
          </p:nvSpPr>
          <p:spPr>
            <a:xfrm>
              <a:off x="1120375" y="3405625"/>
              <a:ext cx="332725" cy="138400"/>
            </a:xfrm>
            <a:custGeom>
              <a:avLst/>
              <a:gdLst/>
              <a:ahLst/>
              <a:cxnLst/>
              <a:rect l="l" t="t" r="r" b="b"/>
              <a:pathLst>
                <a:path w="13309" h="5536" extrusionOk="0">
                  <a:moveTo>
                    <a:pt x="1120" y="1"/>
                  </a:moveTo>
                  <a:cubicBezTo>
                    <a:pt x="954" y="353"/>
                    <a:pt x="789" y="788"/>
                    <a:pt x="685" y="1224"/>
                  </a:cubicBezTo>
                  <a:cubicBezTo>
                    <a:pt x="519" y="1555"/>
                    <a:pt x="353" y="1991"/>
                    <a:pt x="270" y="2426"/>
                  </a:cubicBezTo>
                  <a:cubicBezTo>
                    <a:pt x="167" y="2778"/>
                    <a:pt x="84" y="3027"/>
                    <a:pt x="1" y="3380"/>
                  </a:cubicBezTo>
                  <a:cubicBezTo>
                    <a:pt x="519" y="3214"/>
                    <a:pt x="1037" y="3214"/>
                    <a:pt x="1473" y="3110"/>
                  </a:cubicBezTo>
                  <a:cubicBezTo>
                    <a:pt x="2074" y="3027"/>
                    <a:pt x="2675" y="2944"/>
                    <a:pt x="3193" y="2944"/>
                  </a:cubicBezTo>
                  <a:cubicBezTo>
                    <a:pt x="3521" y="2922"/>
                    <a:pt x="3847" y="2912"/>
                    <a:pt x="4171" y="2912"/>
                  </a:cubicBezTo>
                  <a:cubicBezTo>
                    <a:pt x="5055" y="2912"/>
                    <a:pt x="5918" y="2989"/>
                    <a:pt x="6738" y="3110"/>
                  </a:cubicBezTo>
                  <a:cubicBezTo>
                    <a:pt x="7940" y="3297"/>
                    <a:pt x="9080" y="3462"/>
                    <a:pt x="10200" y="3898"/>
                  </a:cubicBezTo>
                  <a:cubicBezTo>
                    <a:pt x="10718" y="4064"/>
                    <a:pt x="11319" y="4333"/>
                    <a:pt x="11837" y="4582"/>
                  </a:cubicBezTo>
                  <a:cubicBezTo>
                    <a:pt x="12355" y="4851"/>
                    <a:pt x="12874" y="5183"/>
                    <a:pt x="13309" y="5535"/>
                  </a:cubicBezTo>
                  <a:cubicBezTo>
                    <a:pt x="13309" y="4333"/>
                    <a:pt x="13040" y="3214"/>
                    <a:pt x="12604" y="2177"/>
                  </a:cubicBezTo>
                  <a:cubicBezTo>
                    <a:pt x="12604" y="2177"/>
                    <a:pt x="12521" y="2177"/>
                    <a:pt x="12438" y="2074"/>
                  </a:cubicBezTo>
                  <a:cubicBezTo>
                    <a:pt x="12086" y="1908"/>
                    <a:pt x="11671" y="1742"/>
                    <a:pt x="11319" y="1555"/>
                  </a:cubicBezTo>
                  <a:cubicBezTo>
                    <a:pt x="10801" y="1390"/>
                    <a:pt x="10365" y="1307"/>
                    <a:pt x="9847" y="1141"/>
                  </a:cubicBezTo>
                  <a:cubicBezTo>
                    <a:pt x="8977" y="871"/>
                    <a:pt x="7940" y="705"/>
                    <a:pt x="7007" y="519"/>
                  </a:cubicBezTo>
                  <a:cubicBezTo>
                    <a:pt x="6054" y="353"/>
                    <a:pt x="5100" y="270"/>
                    <a:pt x="4064" y="187"/>
                  </a:cubicBezTo>
                  <a:cubicBezTo>
                    <a:pt x="3629" y="187"/>
                    <a:pt x="3110" y="104"/>
                    <a:pt x="2592" y="104"/>
                  </a:cubicBezTo>
                  <a:cubicBezTo>
                    <a:pt x="2157" y="1"/>
                    <a:pt x="1721" y="1"/>
                    <a:pt x="130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53"/>
            <p:cNvSpPr/>
            <p:nvPr/>
          </p:nvSpPr>
          <p:spPr>
            <a:xfrm>
              <a:off x="1114175" y="3490100"/>
              <a:ext cx="338925" cy="121625"/>
            </a:xfrm>
            <a:custGeom>
              <a:avLst/>
              <a:gdLst/>
              <a:ahLst/>
              <a:cxnLst/>
              <a:rect l="l" t="t" r="r" b="b"/>
              <a:pathLst>
                <a:path w="13557" h="4865" extrusionOk="0">
                  <a:moveTo>
                    <a:pt x="1721" y="1"/>
                  </a:moveTo>
                  <a:cubicBezTo>
                    <a:pt x="1285" y="1"/>
                    <a:pt x="767" y="1"/>
                    <a:pt x="249" y="83"/>
                  </a:cubicBezTo>
                  <a:cubicBezTo>
                    <a:pt x="166" y="602"/>
                    <a:pt x="83" y="1120"/>
                    <a:pt x="83" y="1638"/>
                  </a:cubicBezTo>
                  <a:cubicBezTo>
                    <a:pt x="0" y="2156"/>
                    <a:pt x="0" y="2758"/>
                    <a:pt x="0" y="3359"/>
                  </a:cubicBezTo>
                  <a:cubicBezTo>
                    <a:pt x="415" y="3462"/>
                    <a:pt x="933" y="3545"/>
                    <a:pt x="1368" y="3628"/>
                  </a:cubicBezTo>
                  <a:cubicBezTo>
                    <a:pt x="1969" y="3711"/>
                    <a:pt x="2488" y="3877"/>
                    <a:pt x="3110" y="3981"/>
                  </a:cubicBezTo>
                  <a:cubicBezTo>
                    <a:pt x="4229" y="4146"/>
                    <a:pt x="5265" y="4312"/>
                    <a:pt x="6385" y="4395"/>
                  </a:cubicBezTo>
                  <a:cubicBezTo>
                    <a:pt x="7504" y="4582"/>
                    <a:pt x="8623" y="4665"/>
                    <a:pt x="9743" y="4747"/>
                  </a:cubicBezTo>
                  <a:cubicBezTo>
                    <a:pt x="10365" y="4830"/>
                    <a:pt x="10883" y="4830"/>
                    <a:pt x="11484" y="4830"/>
                  </a:cubicBezTo>
                  <a:cubicBezTo>
                    <a:pt x="11636" y="4855"/>
                    <a:pt x="11795" y="4865"/>
                    <a:pt x="11957" y="4865"/>
                  </a:cubicBezTo>
                  <a:cubicBezTo>
                    <a:pt x="12347" y="4865"/>
                    <a:pt x="12755" y="4806"/>
                    <a:pt x="13122" y="4747"/>
                  </a:cubicBezTo>
                  <a:lnTo>
                    <a:pt x="13122" y="4830"/>
                  </a:lnTo>
                  <a:cubicBezTo>
                    <a:pt x="13363" y="4005"/>
                    <a:pt x="13546" y="3160"/>
                    <a:pt x="13557" y="2239"/>
                  </a:cubicBezTo>
                  <a:lnTo>
                    <a:pt x="13557" y="2239"/>
                  </a:lnTo>
                  <a:cubicBezTo>
                    <a:pt x="13557" y="2239"/>
                    <a:pt x="13557" y="2239"/>
                    <a:pt x="13557" y="2239"/>
                  </a:cubicBezTo>
                  <a:lnTo>
                    <a:pt x="13557" y="2156"/>
                  </a:lnTo>
                  <a:cubicBezTo>
                    <a:pt x="13557" y="2184"/>
                    <a:pt x="13557" y="2211"/>
                    <a:pt x="13557" y="2239"/>
                  </a:cubicBezTo>
                  <a:lnTo>
                    <a:pt x="13557" y="2239"/>
                  </a:lnTo>
                  <a:cubicBezTo>
                    <a:pt x="13474" y="2156"/>
                    <a:pt x="13370" y="2156"/>
                    <a:pt x="13288" y="2073"/>
                  </a:cubicBezTo>
                  <a:cubicBezTo>
                    <a:pt x="12852" y="1908"/>
                    <a:pt x="12438" y="1638"/>
                    <a:pt x="11919" y="1472"/>
                  </a:cubicBezTo>
                  <a:cubicBezTo>
                    <a:pt x="11401" y="1286"/>
                    <a:pt x="10883" y="1120"/>
                    <a:pt x="10261" y="954"/>
                  </a:cubicBezTo>
                  <a:cubicBezTo>
                    <a:pt x="9225" y="685"/>
                    <a:pt x="8022" y="436"/>
                    <a:pt x="6903" y="353"/>
                  </a:cubicBezTo>
                  <a:cubicBezTo>
                    <a:pt x="5784" y="166"/>
                    <a:pt x="4664" y="83"/>
                    <a:pt x="3441" y="83"/>
                  </a:cubicBezTo>
                  <a:cubicBezTo>
                    <a:pt x="2923" y="1"/>
                    <a:pt x="2322" y="1"/>
                    <a:pt x="172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53"/>
            <p:cNvSpPr/>
            <p:nvPr/>
          </p:nvSpPr>
          <p:spPr>
            <a:xfrm>
              <a:off x="1114175" y="3576650"/>
              <a:ext cx="328050" cy="119625"/>
            </a:xfrm>
            <a:custGeom>
              <a:avLst/>
              <a:gdLst/>
              <a:ahLst/>
              <a:cxnLst/>
              <a:rect l="l" t="t" r="r" b="b"/>
              <a:pathLst>
                <a:path w="13122" h="4785" extrusionOk="0">
                  <a:moveTo>
                    <a:pt x="0" y="0"/>
                  </a:moveTo>
                  <a:lnTo>
                    <a:pt x="0" y="767"/>
                  </a:lnTo>
                  <a:cubicBezTo>
                    <a:pt x="0" y="1203"/>
                    <a:pt x="83" y="1638"/>
                    <a:pt x="83" y="2073"/>
                  </a:cubicBezTo>
                  <a:cubicBezTo>
                    <a:pt x="166" y="2488"/>
                    <a:pt x="249" y="2923"/>
                    <a:pt x="249" y="3358"/>
                  </a:cubicBezTo>
                  <a:cubicBezTo>
                    <a:pt x="684" y="3441"/>
                    <a:pt x="1202" y="3524"/>
                    <a:pt x="1638" y="3628"/>
                  </a:cubicBezTo>
                  <a:cubicBezTo>
                    <a:pt x="2073" y="3794"/>
                    <a:pt x="2488" y="3877"/>
                    <a:pt x="3006" y="3960"/>
                  </a:cubicBezTo>
                  <a:cubicBezTo>
                    <a:pt x="3877" y="4146"/>
                    <a:pt x="4830" y="4312"/>
                    <a:pt x="5701" y="4395"/>
                  </a:cubicBezTo>
                  <a:cubicBezTo>
                    <a:pt x="6633" y="4561"/>
                    <a:pt x="7587" y="4664"/>
                    <a:pt x="8458" y="4747"/>
                  </a:cubicBezTo>
                  <a:lnTo>
                    <a:pt x="9846" y="4747"/>
                  </a:lnTo>
                  <a:cubicBezTo>
                    <a:pt x="10019" y="4775"/>
                    <a:pt x="10180" y="4784"/>
                    <a:pt x="10335" y="4784"/>
                  </a:cubicBezTo>
                  <a:cubicBezTo>
                    <a:pt x="10643" y="4784"/>
                    <a:pt x="10924" y="4747"/>
                    <a:pt x="11215" y="4747"/>
                  </a:cubicBezTo>
                  <a:cubicBezTo>
                    <a:pt x="12085" y="3794"/>
                    <a:pt x="12769" y="2674"/>
                    <a:pt x="13122" y="1368"/>
                  </a:cubicBezTo>
                  <a:lnTo>
                    <a:pt x="12956" y="1368"/>
                  </a:lnTo>
                  <a:cubicBezTo>
                    <a:pt x="12521" y="1555"/>
                    <a:pt x="12002" y="1638"/>
                    <a:pt x="11484" y="1721"/>
                  </a:cubicBezTo>
                  <a:cubicBezTo>
                    <a:pt x="10883" y="1804"/>
                    <a:pt x="10365" y="1804"/>
                    <a:pt x="9743" y="1804"/>
                  </a:cubicBezTo>
                  <a:cubicBezTo>
                    <a:pt x="8623" y="1804"/>
                    <a:pt x="7504" y="1721"/>
                    <a:pt x="6385" y="1555"/>
                  </a:cubicBezTo>
                  <a:cubicBezTo>
                    <a:pt x="5182" y="1368"/>
                    <a:pt x="4042" y="1203"/>
                    <a:pt x="3006" y="933"/>
                  </a:cubicBezTo>
                  <a:cubicBezTo>
                    <a:pt x="2405" y="767"/>
                    <a:pt x="1887" y="684"/>
                    <a:pt x="1285" y="519"/>
                  </a:cubicBezTo>
                  <a:cubicBezTo>
                    <a:pt x="850" y="332"/>
                    <a:pt x="415" y="166"/>
                    <a:pt x="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53"/>
            <p:cNvSpPr/>
            <p:nvPr/>
          </p:nvSpPr>
          <p:spPr>
            <a:xfrm>
              <a:off x="1327675" y="3340850"/>
              <a:ext cx="107825" cy="119225"/>
            </a:xfrm>
            <a:custGeom>
              <a:avLst/>
              <a:gdLst/>
              <a:ahLst/>
              <a:cxnLst/>
              <a:rect l="l" t="t" r="r" b="b"/>
              <a:pathLst>
                <a:path w="4313" h="4769" extrusionOk="0">
                  <a:moveTo>
                    <a:pt x="1" y="1"/>
                  </a:moveTo>
                  <a:cubicBezTo>
                    <a:pt x="166" y="187"/>
                    <a:pt x="436" y="353"/>
                    <a:pt x="519" y="622"/>
                  </a:cubicBezTo>
                  <a:cubicBezTo>
                    <a:pt x="685" y="871"/>
                    <a:pt x="788" y="1224"/>
                    <a:pt x="871" y="1472"/>
                  </a:cubicBezTo>
                  <a:cubicBezTo>
                    <a:pt x="954" y="1991"/>
                    <a:pt x="954" y="2509"/>
                    <a:pt x="871" y="3027"/>
                  </a:cubicBezTo>
                  <a:cubicBezTo>
                    <a:pt x="1120" y="3110"/>
                    <a:pt x="1472" y="3214"/>
                    <a:pt x="1721" y="3296"/>
                  </a:cubicBezTo>
                  <a:cubicBezTo>
                    <a:pt x="2675" y="3628"/>
                    <a:pt x="3545" y="4063"/>
                    <a:pt x="4312" y="4768"/>
                  </a:cubicBezTo>
                  <a:cubicBezTo>
                    <a:pt x="3462" y="2695"/>
                    <a:pt x="1908" y="954"/>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53"/>
            <p:cNvSpPr/>
            <p:nvPr/>
          </p:nvSpPr>
          <p:spPr>
            <a:xfrm>
              <a:off x="1198125" y="3314950"/>
              <a:ext cx="146675" cy="99525"/>
            </a:xfrm>
            <a:custGeom>
              <a:avLst/>
              <a:gdLst/>
              <a:ahLst/>
              <a:cxnLst/>
              <a:rect l="l" t="t" r="r" b="b"/>
              <a:pathLst>
                <a:path w="5867" h="3981" extrusionOk="0">
                  <a:moveTo>
                    <a:pt x="0" y="0"/>
                  </a:moveTo>
                  <a:cubicBezTo>
                    <a:pt x="166" y="104"/>
                    <a:pt x="436" y="104"/>
                    <a:pt x="601" y="187"/>
                  </a:cubicBezTo>
                  <a:cubicBezTo>
                    <a:pt x="788" y="270"/>
                    <a:pt x="954" y="435"/>
                    <a:pt x="1120" y="518"/>
                  </a:cubicBezTo>
                  <a:cubicBezTo>
                    <a:pt x="1472" y="788"/>
                    <a:pt x="1721" y="1140"/>
                    <a:pt x="1990" y="1472"/>
                  </a:cubicBezTo>
                  <a:cubicBezTo>
                    <a:pt x="2239" y="1824"/>
                    <a:pt x="2426" y="2177"/>
                    <a:pt x="2509" y="2591"/>
                  </a:cubicBezTo>
                  <a:cubicBezTo>
                    <a:pt x="2591" y="2861"/>
                    <a:pt x="2674" y="3109"/>
                    <a:pt x="2674" y="3462"/>
                  </a:cubicBezTo>
                  <a:cubicBezTo>
                    <a:pt x="3110" y="3462"/>
                    <a:pt x="3545" y="3545"/>
                    <a:pt x="3980" y="3545"/>
                  </a:cubicBezTo>
                  <a:cubicBezTo>
                    <a:pt x="4664" y="3731"/>
                    <a:pt x="5265" y="3814"/>
                    <a:pt x="5867" y="3980"/>
                  </a:cubicBezTo>
                  <a:lnTo>
                    <a:pt x="5784" y="3462"/>
                  </a:lnTo>
                  <a:cubicBezTo>
                    <a:pt x="5784" y="3213"/>
                    <a:pt x="5701" y="2944"/>
                    <a:pt x="5618" y="2591"/>
                  </a:cubicBezTo>
                  <a:cubicBezTo>
                    <a:pt x="5535" y="2073"/>
                    <a:pt x="5348" y="1555"/>
                    <a:pt x="5100" y="954"/>
                  </a:cubicBezTo>
                  <a:cubicBezTo>
                    <a:pt x="3897" y="353"/>
                    <a:pt x="2426" y="0"/>
                    <a:pt x="95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53"/>
            <p:cNvSpPr/>
            <p:nvPr/>
          </p:nvSpPr>
          <p:spPr>
            <a:xfrm>
              <a:off x="1168075" y="3697400"/>
              <a:ext cx="140450" cy="77750"/>
            </a:xfrm>
            <a:custGeom>
              <a:avLst/>
              <a:gdLst/>
              <a:ahLst/>
              <a:cxnLst/>
              <a:rect l="l" t="t" r="r" b="b"/>
              <a:pathLst>
                <a:path w="5618" h="3110" extrusionOk="0">
                  <a:moveTo>
                    <a:pt x="2757" y="0"/>
                  </a:moveTo>
                  <a:cubicBezTo>
                    <a:pt x="2674" y="249"/>
                    <a:pt x="2591" y="518"/>
                    <a:pt x="2405" y="767"/>
                  </a:cubicBezTo>
                  <a:cubicBezTo>
                    <a:pt x="2239" y="1120"/>
                    <a:pt x="2073" y="1389"/>
                    <a:pt x="1803" y="1638"/>
                  </a:cubicBezTo>
                  <a:cubicBezTo>
                    <a:pt x="1555" y="1990"/>
                    <a:pt x="1285" y="2239"/>
                    <a:pt x="1036" y="2425"/>
                  </a:cubicBezTo>
                  <a:cubicBezTo>
                    <a:pt x="684" y="2591"/>
                    <a:pt x="332" y="2757"/>
                    <a:pt x="0" y="2840"/>
                  </a:cubicBezTo>
                  <a:cubicBezTo>
                    <a:pt x="684" y="3027"/>
                    <a:pt x="1472" y="3110"/>
                    <a:pt x="2156" y="3110"/>
                  </a:cubicBezTo>
                  <a:cubicBezTo>
                    <a:pt x="2840" y="3110"/>
                    <a:pt x="3545" y="3027"/>
                    <a:pt x="4146" y="2840"/>
                  </a:cubicBezTo>
                  <a:lnTo>
                    <a:pt x="4229" y="2840"/>
                  </a:lnTo>
                  <a:cubicBezTo>
                    <a:pt x="4395" y="2674"/>
                    <a:pt x="4477" y="2425"/>
                    <a:pt x="4664" y="2239"/>
                  </a:cubicBezTo>
                  <a:cubicBezTo>
                    <a:pt x="4747" y="1990"/>
                    <a:pt x="4913" y="1721"/>
                    <a:pt x="4996" y="1555"/>
                  </a:cubicBezTo>
                  <a:cubicBezTo>
                    <a:pt x="5182" y="1285"/>
                    <a:pt x="5265" y="1037"/>
                    <a:pt x="5348" y="767"/>
                  </a:cubicBezTo>
                  <a:cubicBezTo>
                    <a:pt x="5431" y="601"/>
                    <a:pt x="5514" y="435"/>
                    <a:pt x="5618" y="249"/>
                  </a:cubicBezTo>
                  <a:cubicBezTo>
                    <a:pt x="4913" y="249"/>
                    <a:pt x="4229" y="166"/>
                    <a:pt x="3545" y="83"/>
                  </a:cubicBezTo>
                  <a:cubicBezTo>
                    <a:pt x="3275" y="83"/>
                    <a:pt x="3026" y="0"/>
                    <a:pt x="27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53"/>
            <p:cNvSpPr/>
            <p:nvPr/>
          </p:nvSpPr>
          <p:spPr>
            <a:xfrm>
              <a:off x="1273775" y="3697400"/>
              <a:ext cx="120775" cy="71025"/>
            </a:xfrm>
            <a:custGeom>
              <a:avLst/>
              <a:gdLst/>
              <a:ahLst/>
              <a:cxnLst/>
              <a:rect l="l" t="t" r="r" b="b"/>
              <a:pathLst>
                <a:path w="4831" h="2841" extrusionOk="0">
                  <a:moveTo>
                    <a:pt x="4831" y="0"/>
                  </a:moveTo>
                  <a:lnTo>
                    <a:pt x="4831" y="0"/>
                  </a:lnTo>
                  <a:cubicBezTo>
                    <a:pt x="4395" y="83"/>
                    <a:pt x="3981" y="166"/>
                    <a:pt x="3462" y="249"/>
                  </a:cubicBezTo>
                  <a:lnTo>
                    <a:pt x="2074" y="249"/>
                  </a:lnTo>
                  <a:cubicBezTo>
                    <a:pt x="2018" y="283"/>
                    <a:pt x="1952" y="295"/>
                    <a:pt x="1881" y="295"/>
                  </a:cubicBezTo>
                  <a:cubicBezTo>
                    <a:pt x="1740" y="295"/>
                    <a:pt x="1583" y="249"/>
                    <a:pt x="1473" y="249"/>
                  </a:cubicBezTo>
                  <a:cubicBezTo>
                    <a:pt x="1473" y="767"/>
                    <a:pt x="1286" y="1202"/>
                    <a:pt x="1120" y="1638"/>
                  </a:cubicBezTo>
                  <a:cubicBezTo>
                    <a:pt x="954" y="1907"/>
                    <a:pt x="768" y="2156"/>
                    <a:pt x="602" y="2322"/>
                  </a:cubicBezTo>
                  <a:cubicBezTo>
                    <a:pt x="436" y="2591"/>
                    <a:pt x="249" y="2757"/>
                    <a:pt x="1" y="2840"/>
                  </a:cubicBezTo>
                  <a:cubicBezTo>
                    <a:pt x="1908" y="2425"/>
                    <a:pt x="3628" y="1389"/>
                    <a:pt x="483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53"/>
            <p:cNvSpPr/>
            <p:nvPr/>
          </p:nvSpPr>
          <p:spPr>
            <a:xfrm>
              <a:off x="1033850" y="3364700"/>
              <a:ext cx="114550" cy="334800"/>
            </a:xfrm>
            <a:custGeom>
              <a:avLst/>
              <a:gdLst/>
              <a:ahLst/>
              <a:cxnLst/>
              <a:rect l="l" t="t" r="r" b="b"/>
              <a:pathLst>
                <a:path w="4582" h="13392" extrusionOk="0">
                  <a:moveTo>
                    <a:pt x="2861" y="0"/>
                  </a:moveTo>
                  <a:cubicBezTo>
                    <a:pt x="2426" y="435"/>
                    <a:pt x="2073" y="871"/>
                    <a:pt x="1824" y="1389"/>
                  </a:cubicBezTo>
                  <a:cubicBezTo>
                    <a:pt x="1472" y="1907"/>
                    <a:pt x="1223" y="2425"/>
                    <a:pt x="954" y="3027"/>
                  </a:cubicBezTo>
                  <a:cubicBezTo>
                    <a:pt x="518" y="4146"/>
                    <a:pt x="187" y="5369"/>
                    <a:pt x="104" y="6571"/>
                  </a:cubicBezTo>
                  <a:cubicBezTo>
                    <a:pt x="0" y="7774"/>
                    <a:pt x="104" y="8997"/>
                    <a:pt x="436" y="10199"/>
                  </a:cubicBezTo>
                  <a:cubicBezTo>
                    <a:pt x="622" y="10800"/>
                    <a:pt x="788" y="11401"/>
                    <a:pt x="1037" y="11919"/>
                  </a:cubicBezTo>
                  <a:cubicBezTo>
                    <a:pt x="1306" y="12438"/>
                    <a:pt x="1555" y="12956"/>
                    <a:pt x="1907" y="13391"/>
                  </a:cubicBezTo>
                  <a:cubicBezTo>
                    <a:pt x="2073" y="13225"/>
                    <a:pt x="2260" y="13039"/>
                    <a:pt x="2426" y="12873"/>
                  </a:cubicBezTo>
                  <a:lnTo>
                    <a:pt x="3462" y="11836"/>
                  </a:lnTo>
                  <a:cubicBezTo>
                    <a:pt x="3296" y="11484"/>
                    <a:pt x="3110" y="11069"/>
                    <a:pt x="3027" y="10634"/>
                  </a:cubicBezTo>
                  <a:cubicBezTo>
                    <a:pt x="2944" y="10199"/>
                    <a:pt x="2861" y="9681"/>
                    <a:pt x="2778" y="9245"/>
                  </a:cubicBezTo>
                  <a:cubicBezTo>
                    <a:pt x="2695" y="8375"/>
                    <a:pt x="2695" y="7525"/>
                    <a:pt x="2695" y="6571"/>
                  </a:cubicBezTo>
                  <a:cubicBezTo>
                    <a:pt x="2861" y="5701"/>
                    <a:pt x="3027" y="4747"/>
                    <a:pt x="3296" y="3980"/>
                  </a:cubicBezTo>
                  <a:cubicBezTo>
                    <a:pt x="3462" y="3545"/>
                    <a:pt x="3628" y="3109"/>
                    <a:pt x="3897" y="2674"/>
                  </a:cubicBezTo>
                  <a:cubicBezTo>
                    <a:pt x="4063" y="2342"/>
                    <a:pt x="4333" y="1907"/>
                    <a:pt x="4581" y="1555"/>
                  </a:cubicBezTo>
                  <a:cubicBezTo>
                    <a:pt x="4415" y="1389"/>
                    <a:pt x="4250" y="1223"/>
                    <a:pt x="4063" y="1037"/>
                  </a:cubicBezTo>
                  <a:cubicBezTo>
                    <a:pt x="3897" y="871"/>
                    <a:pt x="3731" y="705"/>
                    <a:pt x="3545" y="601"/>
                  </a:cubicBezTo>
                  <a:cubicBezTo>
                    <a:pt x="3296" y="353"/>
                    <a:pt x="3110" y="187"/>
                    <a:pt x="286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53"/>
            <p:cNvSpPr/>
            <p:nvPr/>
          </p:nvSpPr>
          <p:spPr>
            <a:xfrm>
              <a:off x="1094475" y="3317525"/>
              <a:ext cx="166375" cy="86050"/>
            </a:xfrm>
            <a:custGeom>
              <a:avLst/>
              <a:gdLst/>
              <a:ahLst/>
              <a:cxnLst/>
              <a:rect l="l" t="t" r="r" b="b"/>
              <a:pathLst>
                <a:path w="6655" h="3442" extrusionOk="0">
                  <a:moveTo>
                    <a:pt x="4146" y="1"/>
                  </a:moveTo>
                  <a:cubicBezTo>
                    <a:pt x="2592" y="84"/>
                    <a:pt x="1203" y="685"/>
                    <a:pt x="1" y="1452"/>
                  </a:cubicBezTo>
                  <a:cubicBezTo>
                    <a:pt x="519" y="1555"/>
                    <a:pt x="954" y="1804"/>
                    <a:pt x="1389" y="2157"/>
                  </a:cubicBezTo>
                  <a:cubicBezTo>
                    <a:pt x="1555" y="2322"/>
                    <a:pt x="1721" y="2488"/>
                    <a:pt x="1908" y="2758"/>
                  </a:cubicBezTo>
                  <a:cubicBezTo>
                    <a:pt x="2073" y="2924"/>
                    <a:pt x="2156" y="3193"/>
                    <a:pt x="2156" y="3442"/>
                  </a:cubicBezTo>
                  <a:cubicBezTo>
                    <a:pt x="2915" y="3320"/>
                    <a:pt x="3629" y="3243"/>
                    <a:pt x="4364" y="3243"/>
                  </a:cubicBezTo>
                  <a:cubicBezTo>
                    <a:pt x="4633" y="3243"/>
                    <a:pt x="4905" y="3254"/>
                    <a:pt x="5183" y="3276"/>
                  </a:cubicBezTo>
                  <a:lnTo>
                    <a:pt x="6655" y="3276"/>
                  </a:lnTo>
                  <a:cubicBezTo>
                    <a:pt x="6572" y="3276"/>
                    <a:pt x="6572" y="3193"/>
                    <a:pt x="6572" y="3193"/>
                  </a:cubicBezTo>
                  <a:cubicBezTo>
                    <a:pt x="6489" y="3006"/>
                    <a:pt x="6385" y="2841"/>
                    <a:pt x="6302" y="2675"/>
                  </a:cubicBezTo>
                  <a:cubicBezTo>
                    <a:pt x="6136" y="2240"/>
                    <a:pt x="5970" y="1887"/>
                    <a:pt x="5701" y="1638"/>
                  </a:cubicBezTo>
                  <a:cubicBezTo>
                    <a:pt x="5535" y="1286"/>
                    <a:pt x="5266" y="934"/>
                    <a:pt x="5017" y="685"/>
                  </a:cubicBezTo>
                  <a:cubicBezTo>
                    <a:pt x="4934" y="602"/>
                    <a:pt x="4747" y="415"/>
                    <a:pt x="4582" y="332"/>
                  </a:cubicBezTo>
                  <a:cubicBezTo>
                    <a:pt x="4499" y="167"/>
                    <a:pt x="4312" y="84"/>
                    <a:pt x="414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53"/>
            <p:cNvSpPr/>
            <p:nvPr/>
          </p:nvSpPr>
          <p:spPr>
            <a:xfrm>
              <a:off x="1068575" y="3662675"/>
              <a:ext cx="164300" cy="105750"/>
            </a:xfrm>
            <a:custGeom>
              <a:avLst/>
              <a:gdLst/>
              <a:ahLst/>
              <a:cxnLst/>
              <a:rect l="l" t="t" r="r" b="b"/>
              <a:pathLst>
                <a:path w="6572" h="4230" extrusionOk="0">
                  <a:moveTo>
                    <a:pt x="2073" y="0"/>
                  </a:moveTo>
                  <a:cubicBezTo>
                    <a:pt x="2073" y="270"/>
                    <a:pt x="1990" y="519"/>
                    <a:pt x="1824" y="705"/>
                  </a:cubicBezTo>
                  <a:cubicBezTo>
                    <a:pt x="1721" y="954"/>
                    <a:pt x="1555" y="1120"/>
                    <a:pt x="1306" y="1306"/>
                  </a:cubicBezTo>
                  <a:cubicBezTo>
                    <a:pt x="1119" y="1472"/>
                    <a:pt x="954" y="1638"/>
                    <a:pt x="684" y="1824"/>
                  </a:cubicBezTo>
                  <a:cubicBezTo>
                    <a:pt x="518" y="1990"/>
                    <a:pt x="270" y="2073"/>
                    <a:pt x="0" y="2073"/>
                  </a:cubicBezTo>
                  <a:cubicBezTo>
                    <a:pt x="1119" y="3110"/>
                    <a:pt x="2425" y="3897"/>
                    <a:pt x="3980" y="4229"/>
                  </a:cubicBezTo>
                  <a:cubicBezTo>
                    <a:pt x="4498" y="3814"/>
                    <a:pt x="5016" y="3296"/>
                    <a:pt x="5452" y="2778"/>
                  </a:cubicBezTo>
                  <a:cubicBezTo>
                    <a:pt x="5701" y="2509"/>
                    <a:pt x="5866" y="2260"/>
                    <a:pt x="6053" y="1907"/>
                  </a:cubicBezTo>
                  <a:lnTo>
                    <a:pt x="6571" y="1306"/>
                  </a:lnTo>
                  <a:cubicBezTo>
                    <a:pt x="5970" y="1223"/>
                    <a:pt x="5348" y="1037"/>
                    <a:pt x="4747" y="871"/>
                  </a:cubicBezTo>
                  <a:cubicBezTo>
                    <a:pt x="4229" y="788"/>
                    <a:pt x="3793" y="601"/>
                    <a:pt x="3379" y="519"/>
                  </a:cubicBezTo>
                  <a:cubicBezTo>
                    <a:pt x="2944" y="353"/>
                    <a:pt x="2508" y="187"/>
                    <a:pt x="20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53"/>
            <p:cNvSpPr/>
            <p:nvPr/>
          </p:nvSpPr>
          <p:spPr>
            <a:xfrm>
              <a:off x="992900" y="3353800"/>
              <a:ext cx="110400" cy="360725"/>
            </a:xfrm>
            <a:custGeom>
              <a:avLst/>
              <a:gdLst/>
              <a:ahLst/>
              <a:cxnLst/>
              <a:rect l="l" t="t" r="r" b="b"/>
              <a:pathLst>
                <a:path w="4416" h="14429" extrusionOk="0">
                  <a:moveTo>
                    <a:pt x="3981" y="1"/>
                  </a:moveTo>
                  <a:cubicBezTo>
                    <a:pt x="1555" y="1659"/>
                    <a:pt x="1" y="4499"/>
                    <a:pt x="1" y="7608"/>
                  </a:cubicBezTo>
                  <a:cubicBezTo>
                    <a:pt x="1" y="10365"/>
                    <a:pt x="1120" y="12791"/>
                    <a:pt x="3027" y="14428"/>
                  </a:cubicBezTo>
                  <a:cubicBezTo>
                    <a:pt x="3193" y="14262"/>
                    <a:pt x="3379" y="14097"/>
                    <a:pt x="3545" y="13910"/>
                  </a:cubicBezTo>
                  <a:cubicBezTo>
                    <a:pt x="3110" y="13475"/>
                    <a:pt x="2778" y="12956"/>
                    <a:pt x="2509" y="12438"/>
                  </a:cubicBezTo>
                  <a:cubicBezTo>
                    <a:pt x="2156" y="11920"/>
                    <a:pt x="1908" y="11319"/>
                    <a:pt x="1638" y="10718"/>
                  </a:cubicBezTo>
                  <a:cubicBezTo>
                    <a:pt x="1307" y="9515"/>
                    <a:pt x="1120" y="8210"/>
                    <a:pt x="1224" y="6924"/>
                  </a:cubicBezTo>
                  <a:cubicBezTo>
                    <a:pt x="1307" y="5701"/>
                    <a:pt x="1638" y="4416"/>
                    <a:pt x="2156" y="3297"/>
                  </a:cubicBezTo>
                  <a:cubicBezTo>
                    <a:pt x="2509" y="2696"/>
                    <a:pt x="2861" y="2177"/>
                    <a:pt x="3193" y="1659"/>
                  </a:cubicBezTo>
                  <a:cubicBezTo>
                    <a:pt x="3545" y="1224"/>
                    <a:pt x="3981" y="789"/>
                    <a:pt x="4416" y="436"/>
                  </a:cubicBezTo>
                  <a:cubicBezTo>
                    <a:pt x="4333" y="270"/>
                    <a:pt x="4146" y="187"/>
                    <a:pt x="398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09" name="Google Shape;1409;p53"/>
          <p:cNvGrpSpPr/>
          <p:nvPr/>
        </p:nvGrpSpPr>
        <p:grpSpPr>
          <a:xfrm>
            <a:off x="1599719" y="675070"/>
            <a:ext cx="1606105" cy="932834"/>
            <a:chOff x="2610275" y="2239625"/>
            <a:chExt cx="885150" cy="514100"/>
          </a:xfrm>
        </p:grpSpPr>
        <p:sp>
          <p:nvSpPr>
            <p:cNvPr id="1410" name="Google Shape;1410;p53"/>
            <p:cNvSpPr/>
            <p:nvPr/>
          </p:nvSpPr>
          <p:spPr>
            <a:xfrm>
              <a:off x="2610275" y="2239625"/>
              <a:ext cx="885150" cy="514100"/>
            </a:xfrm>
            <a:custGeom>
              <a:avLst/>
              <a:gdLst/>
              <a:ahLst/>
              <a:cxnLst/>
              <a:rect l="l" t="t" r="r" b="b"/>
              <a:pathLst>
                <a:path w="35406" h="20564" extrusionOk="0">
                  <a:moveTo>
                    <a:pt x="30327" y="0"/>
                  </a:moveTo>
                  <a:cubicBezTo>
                    <a:pt x="27736" y="0"/>
                    <a:pt x="24959" y="1223"/>
                    <a:pt x="24357" y="1472"/>
                  </a:cubicBezTo>
                  <a:lnTo>
                    <a:pt x="5453" y="5369"/>
                  </a:lnTo>
                  <a:cubicBezTo>
                    <a:pt x="4831" y="5452"/>
                    <a:pt x="2758" y="5618"/>
                    <a:pt x="1390" y="6571"/>
                  </a:cubicBezTo>
                  <a:lnTo>
                    <a:pt x="519" y="7608"/>
                  </a:lnTo>
                  <a:lnTo>
                    <a:pt x="353" y="7774"/>
                  </a:lnTo>
                  <a:cubicBezTo>
                    <a:pt x="84" y="8292"/>
                    <a:pt x="1" y="8810"/>
                    <a:pt x="84" y="9515"/>
                  </a:cubicBezTo>
                  <a:cubicBezTo>
                    <a:pt x="1" y="10116"/>
                    <a:pt x="84" y="10717"/>
                    <a:pt x="436" y="11318"/>
                  </a:cubicBezTo>
                  <a:cubicBezTo>
                    <a:pt x="1120" y="13060"/>
                    <a:pt x="2509" y="14262"/>
                    <a:pt x="4582" y="14946"/>
                  </a:cubicBezTo>
                  <a:cubicBezTo>
                    <a:pt x="5100" y="15547"/>
                    <a:pt x="5867" y="15900"/>
                    <a:pt x="6655" y="15900"/>
                  </a:cubicBezTo>
                  <a:cubicBezTo>
                    <a:pt x="7090" y="15900"/>
                    <a:pt x="7525" y="15817"/>
                    <a:pt x="7857" y="15651"/>
                  </a:cubicBezTo>
                  <a:cubicBezTo>
                    <a:pt x="8811" y="15900"/>
                    <a:pt x="9329" y="16252"/>
                    <a:pt x="9598" y="16418"/>
                  </a:cubicBezTo>
                  <a:cubicBezTo>
                    <a:pt x="9495" y="16501"/>
                    <a:pt x="9495" y="16501"/>
                    <a:pt x="9495" y="16584"/>
                  </a:cubicBezTo>
                  <a:cubicBezTo>
                    <a:pt x="9495" y="17102"/>
                    <a:pt x="9598" y="17724"/>
                    <a:pt x="9764" y="18242"/>
                  </a:cubicBezTo>
                  <a:cubicBezTo>
                    <a:pt x="9847" y="18491"/>
                    <a:pt x="10013" y="18760"/>
                    <a:pt x="10117" y="18926"/>
                  </a:cubicBezTo>
                  <a:cubicBezTo>
                    <a:pt x="10200" y="19009"/>
                    <a:pt x="10200" y="19009"/>
                    <a:pt x="10200" y="19092"/>
                  </a:cubicBezTo>
                  <a:cubicBezTo>
                    <a:pt x="10282" y="19092"/>
                    <a:pt x="10282" y="19175"/>
                    <a:pt x="10365" y="19278"/>
                  </a:cubicBezTo>
                  <a:cubicBezTo>
                    <a:pt x="10448" y="19361"/>
                    <a:pt x="10531" y="19527"/>
                    <a:pt x="10635" y="19610"/>
                  </a:cubicBezTo>
                  <a:lnTo>
                    <a:pt x="10884" y="19879"/>
                  </a:lnTo>
                  <a:lnTo>
                    <a:pt x="11049" y="19962"/>
                  </a:lnTo>
                  <a:lnTo>
                    <a:pt x="11153" y="20045"/>
                  </a:lnTo>
                  <a:cubicBezTo>
                    <a:pt x="11671" y="20398"/>
                    <a:pt x="12272" y="20564"/>
                    <a:pt x="12956" y="20564"/>
                  </a:cubicBezTo>
                  <a:cubicBezTo>
                    <a:pt x="13827" y="20564"/>
                    <a:pt x="14594" y="20211"/>
                    <a:pt x="15299" y="19610"/>
                  </a:cubicBezTo>
                  <a:cubicBezTo>
                    <a:pt x="15900" y="19009"/>
                    <a:pt x="16232" y="18242"/>
                    <a:pt x="16232" y="17371"/>
                  </a:cubicBezTo>
                  <a:cubicBezTo>
                    <a:pt x="16232" y="16687"/>
                    <a:pt x="16066" y="16065"/>
                    <a:pt x="15713" y="15547"/>
                  </a:cubicBezTo>
                  <a:cubicBezTo>
                    <a:pt x="15713" y="15464"/>
                    <a:pt x="15631" y="15381"/>
                    <a:pt x="15631" y="15298"/>
                  </a:cubicBezTo>
                  <a:cubicBezTo>
                    <a:pt x="15465" y="15029"/>
                    <a:pt x="15382" y="14863"/>
                    <a:pt x="15195" y="14697"/>
                  </a:cubicBezTo>
                  <a:cubicBezTo>
                    <a:pt x="19092" y="13744"/>
                    <a:pt x="25560" y="11920"/>
                    <a:pt x="28939" y="10717"/>
                  </a:cubicBezTo>
                  <a:cubicBezTo>
                    <a:pt x="28939" y="11153"/>
                    <a:pt x="29104" y="11588"/>
                    <a:pt x="29374" y="12023"/>
                  </a:cubicBezTo>
                  <a:cubicBezTo>
                    <a:pt x="29374" y="12106"/>
                    <a:pt x="29540" y="12272"/>
                    <a:pt x="29540" y="12355"/>
                  </a:cubicBezTo>
                  <a:cubicBezTo>
                    <a:pt x="29706" y="12624"/>
                    <a:pt x="29809" y="12790"/>
                    <a:pt x="29975" y="12956"/>
                  </a:cubicBezTo>
                  <a:cubicBezTo>
                    <a:pt x="30058" y="13060"/>
                    <a:pt x="30141" y="13143"/>
                    <a:pt x="30327" y="13225"/>
                  </a:cubicBezTo>
                  <a:lnTo>
                    <a:pt x="31011" y="13578"/>
                  </a:lnTo>
                  <a:lnTo>
                    <a:pt x="31094" y="13661"/>
                  </a:lnTo>
                  <a:cubicBezTo>
                    <a:pt x="31447" y="13744"/>
                    <a:pt x="31696" y="13827"/>
                    <a:pt x="32048" y="13827"/>
                  </a:cubicBezTo>
                  <a:cubicBezTo>
                    <a:pt x="32919" y="13827"/>
                    <a:pt x="33603" y="13474"/>
                    <a:pt x="34204" y="12873"/>
                  </a:cubicBezTo>
                  <a:cubicBezTo>
                    <a:pt x="34722" y="12355"/>
                    <a:pt x="35074" y="11671"/>
                    <a:pt x="35074" y="10800"/>
                  </a:cubicBezTo>
                  <a:cubicBezTo>
                    <a:pt x="35074" y="10365"/>
                    <a:pt x="34991" y="9950"/>
                    <a:pt x="34805" y="9598"/>
                  </a:cubicBezTo>
                  <a:cubicBezTo>
                    <a:pt x="34722" y="9432"/>
                    <a:pt x="34722" y="9245"/>
                    <a:pt x="34639" y="9080"/>
                  </a:cubicBezTo>
                  <a:cubicBezTo>
                    <a:pt x="34473" y="8914"/>
                    <a:pt x="34370" y="8727"/>
                    <a:pt x="34204" y="8561"/>
                  </a:cubicBezTo>
                  <a:cubicBezTo>
                    <a:pt x="34038" y="8396"/>
                    <a:pt x="33768" y="8209"/>
                    <a:pt x="33520" y="8043"/>
                  </a:cubicBezTo>
                  <a:cubicBezTo>
                    <a:pt x="34805" y="6841"/>
                    <a:pt x="35406" y="5535"/>
                    <a:pt x="35323" y="4333"/>
                  </a:cubicBezTo>
                  <a:cubicBezTo>
                    <a:pt x="35406" y="3732"/>
                    <a:pt x="35240" y="3213"/>
                    <a:pt x="35074" y="2591"/>
                  </a:cubicBezTo>
                  <a:lnTo>
                    <a:pt x="34204" y="1472"/>
                  </a:lnTo>
                  <a:lnTo>
                    <a:pt x="34121" y="1389"/>
                  </a:lnTo>
                  <a:cubicBezTo>
                    <a:pt x="34038" y="1306"/>
                    <a:pt x="33851" y="1223"/>
                    <a:pt x="33768" y="1037"/>
                  </a:cubicBezTo>
                  <a:cubicBezTo>
                    <a:pt x="32919" y="353"/>
                    <a:pt x="31696" y="0"/>
                    <a:pt x="30327"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53"/>
            <p:cNvSpPr/>
            <p:nvPr/>
          </p:nvSpPr>
          <p:spPr>
            <a:xfrm>
              <a:off x="2645000" y="2350000"/>
              <a:ext cx="820375" cy="369000"/>
            </a:xfrm>
            <a:custGeom>
              <a:avLst/>
              <a:gdLst/>
              <a:ahLst/>
              <a:cxnLst/>
              <a:rect l="l" t="t" r="r" b="b"/>
              <a:pathLst>
                <a:path w="32815" h="14760" extrusionOk="0">
                  <a:moveTo>
                    <a:pt x="30825" y="5100"/>
                  </a:moveTo>
                  <a:cubicBezTo>
                    <a:pt x="31177" y="5100"/>
                    <a:pt x="31426" y="5183"/>
                    <a:pt x="31695" y="5432"/>
                  </a:cubicBezTo>
                  <a:cubicBezTo>
                    <a:pt x="31944" y="5701"/>
                    <a:pt x="32131" y="6054"/>
                    <a:pt x="32131" y="6385"/>
                  </a:cubicBezTo>
                  <a:cubicBezTo>
                    <a:pt x="32131" y="6738"/>
                    <a:pt x="31944" y="7090"/>
                    <a:pt x="31695" y="7339"/>
                  </a:cubicBezTo>
                  <a:cubicBezTo>
                    <a:pt x="31426" y="7608"/>
                    <a:pt x="31094" y="7774"/>
                    <a:pt x="30659" y="7774"/>
                  </a:cubicBezTo>
                  <a:cubicBezTo>
                    <a:pt x="30307" y="7774"/>
                    <a:pt x="29975" y="7608"/>
                    <a:pt x="29788" y="7422"/>
                  </a:cubicBezTo>
                  <a:cubicBezTo>
                    <a:pt x="29540" y="7173"/>
                    <a:pt x="29353" y="6820"/>
                    <a:pt x="29353" y="6468"/>
                  </a:cubicBezTo>
                  <a:cubicBezTo>
                    <a:pt x="29353" y="6054"/>
                    <a:pt x="29540" y="5701"/>
                    <a:pt x="29788" y="5432"/>
                  </a:cubicBezTo>
                  <a:cubicBezTo>
                    <a:pt x="30058" y="5183"/>
                    <a:pt x="30389" y="5100"/>
                    <a:pt x="30825" y="5100"/>
                  </a:cubicBezTo>
                  <a:close/>
                  <a:moveTo>
                    <a:pt x="11650" y="11319"/>
                  </a:moveTo>
                  <a:cubicBezTo>
                    <a:pt x="12086" y="11319"/>
                    <a:pt x="12521" y="11485"/>
                    <a:pt x="12770" y="11754"/>
                  </a:cubicBezTo>
                  <a:cubicBezTo>
                    <a:pt x="13122" y="12086"/>
                    <a:pt x="13205" y="12438"/>
                    <a:pt x="13205" y="12873"/>
                  </a:cubicBezTo>
                  <a:cubicBezTo>
                    <a:pt x="13205" y="13309"/>
                    <a:pt x="13039" y="13723"/>
                    <a:pt x="12687" y="14076"/>
                  </a:cubicBezTo>
                  <a:cubicBezTo>
                    <a:pt x="12438" y="14428"/>
                    <a:pt x="12003" y="14594"/>
                    <a:pt x="11567" y="14594"/>
                  </a:cubicBezTo>
                  <a:cubicBezTo>
                    <a:pt x="11132" y="14594"/>
                    <a:pt x="10697" y="14428"/>
                    <a:pt x="10448" y="14076"/>
                  </a:cubicBezTo>
                  <a:cubicBezTo>
                    <a:pt x="10096" y="13827"/>
                    <a:pt x="9930" y="13392"/>
                    <a:pt x="10013" y="12956"/>
                  </a:cubicBezTo>
                  <a:cubicBezTo>
                    <a:pt x="10013" y="12521"/>
                    <a:pt x="10179" y="12086"/>
                    <a:pt x="10448" y="11754"/>
                  </a:cubicBezTo>
                  <a:cubicBezTo>
                    <a:pt x="10801" y="11485"/>
                    <a:pt x="11215" y="11319"/>
                    <a:pt x="11650" y="11319"/>
                  </a:cubicBezTo>
                  <a:close/>
                  <a:moveTo>
                    <a:pt x="32566" y="1"/>
                  </a:moveTo>
                  <a:lnTo>
                    <a:pt x="32566" y="1"/>
                  </a:lnTo>
                  <a:cubicBezTo>
                    <a:pt x="32462" y="353"/>
                    <a:pt x="32296" y="685"/>
                    <a:pt x="32131" y="1037"/>
                  </a:cubicBezTo>
                  <a:cubicBezTo>
                    <a:pt x="31944" y="1286"/>
                    <a:pt x="31695" y="1638"/>
                    <a:pt x="31426" y="1908"/>
                  </a:cubicBezTo>
                  <a:cubicBezTo>
                    <a:pt x="30825" y="2426"/>
                    <a:pt x="30224" y="2944"/>
                    <a:pt x="29622" y="3359"/>
                  </a:cubicBezTo>
                  <a:cubicBezTo>
                    <a:pt x="29270" y="3545"/>
                    <a:pt x="28938" y="3711"/>
                    <a:pt x="28586" y="3877"/>
                  </a:cubicBezTo>
                  <a:cubicBezTo>
                    <a:pt x="28234" y="4064"/>
                    <a:pt x="27902" y="4229"/>
                    <a:pt x="27550" y="4395"/>
                  </a:cubicBezTo>
                  <a:cubicBezTo>
                    <a:pt x="26762" y="4665"/>
                    <a:pt x="26078" y="4913"/>
                    <a:pt x="25394" y="5100"/>
                  </a:cubicBezTo>
                  <a:cubicBezTo>
                    <a:pt x="23922" y="5618"/>
                    <a:pt x="22450" y="6054"/>
                    <a:pt x="20978" y="6468"/>
                  </a:cubicBezTo>
                  <a:cubicBezTo>
                    <a:pt x="19507" y="6903"/>
                    <a:pt x="18056" y="7339"/>
                    <a:pt x="16584" y="7691"/>
                  </a:cubicBezTo>
                  <a:cubicBezTo>
                    <a:pt x="15112" y="8126"/>
                    <a:pt x="13557" y="8458"/>
                    <a:pt x="12086" y="8810"/>
                  </a:cubicBezTo>
                  <a:cubicBezTo>
                    <a:pt x="11733" y="8893"/>
                    <a:pt x="11402" y="8976"/>
                    <a:pt x="10966" y="9059"/>
                  </a:cubicBezTo>
                  <a:cubicBezTo>
                    <a:pt x="10614" y="9163"/>
                    <a:pt x="10179" y="9246"/>
                    <a:pt x="9847" y="9246"/>
                  </a:cubicBezTo>
                  <a:cubicBezTo>
                    <a:pt x="9059" y="9329"/>
                    <a:pt x="8292" y="9329"/>
                    <a:pt x="7505" y="9329"/>
                  </a:cubicBezTo>
                  <a:cubicBezTo>
                    <a:pt x="6738" y="9329"/>
                    <a:pt x="5950" y="9246"/>
                    <a:pt x="5183" y="9059"/>
                  </a:cubicBezTo>
                  <a:cubicBezTo>
                    <a:pt x="4478" y="8976"/>
                    <a:pt x="3711" y="8728"/>
                    <a:pt x="3027" y="8458"/>
                  </a:cubicBezTo>
                  <a:cubicBezTo>
                    <a:pt x="2322" y="8126"/>
                    <a:pt x="1638" y="7691"/>
                    <a:pt x="1120" y="7090"/>
                  </a:cubicBezTo>
                  <a:cubicBezTo>
                    <a:pt x="851" y="6820"/>
                    <a:pt x="602" y="6468"/>
                    <a:pt x="436" y="6136"/>
                  </a:cubicBezTo>
                  <a:cubicBezTo>
                    <a:pt x="249" y="5784"/>
                    <a:pt x="167" y="5432"/>
                    <a:pt x="84" y="5100"/>
                  </a:cubicBezTo>
                  <a:lnTo>
                    <a:pt x="84" y="5100"/>
                  </a:lnTo>
                  <a:cubicBezTo>
                    <a:pt x="1" y="5432"/>
                    <a:pt x="84" y="5867"/>
                    <a:pt x="249" y="6385"/>
                  </a:cubicBezTo>
                  <a:cubicBezTo>
                    <a:pt x="954" y="8023"/>
                    <a:pt x="2405" y="8893"/>
                    <a:pt x="4064" y="9329"/>
                  </a:cubicBezTo>
                  <a:cubicBezTo>
                    <a:pt x="4366" y="9886"/>
                    <a:pt x="4846" y="10146"/>
                    <a:pt x="5312" y="10146"/>
                  </a:cubicBezTo>
                  <a:cubicBezTo>
                    <a:pt x="5644" y="10146"/>
                    <a:pt x="5969" y="10014"/>
                    <a:pt x="6219" y="9764"/>
                  </a:cubicBezTo>
                  <a:lnTo>
                    <a:pt x="6551" y="9764"/>
                  </a:lnTo>
                  <a:cubicBezTo>
                    <a:pt x="9412" y="10718"/>
                    <a:pt x="9660" y="11650"/>
                    <a:pt x="9660" y="11650"/>
                  </a:cubicBezTo>
                  <a:cubicBezTo>
                    <a:pt x="9577" y="11837"/>
                    <a:pt x="9495" y="12086"/>
                    <a:pt x="9495" y="12272"/>
                  </a:cubicBezTo>
                  <a:cubicBezTo>
                    <a:pt x="9495" y="12604"/>
                    <a:pt x="9577" y="12956"/>
                    <a:pt x="9660" y="13309"/>
                  </a:cubicBezTo>
                  <a:cubicBezTo>
                    <a:pt x="9764" y="13475"/>
                    <a:pt x="9847" y="13640"/>
                    <a:pt x="9930" y="13827"/>
                  </a:cubicBezTo>
                  <a:cubicBezTo>
                    <a:pt x="9930" y="13910"/>
                    <a:pt x="10013" y="13910"/>
                    <a:pt x="10013" y="13993"/>
                  </a:cubicBezTo>
                  <a:lnTo>
                    <a:pt x="10096" y="13993"/>
                  </a:lnTo>
                  <a:lnTo>
                    <a:pt x="10096" y="14076"/>
                  </a:lnTo>
                  <a:cubicBezTo>
                    <a:pt x="10096" y="14159"/>
                    <a:pt x="10179" y="14159"/>
                    <a:pt x="10282" y="14241"/>
                  </a:cubicBezTo>
                  <a:cubicBezTo>
                    <a:pt x="10614" y="14594"/>
                    <a:pt x="11049" y="14760"/>
                    <a:pt x="11567" y="14760"/>
                  </a:cubicBezTo>
                  <a:cubicBezTo>
                    <a:pt x="12086" y="14760"/>
                    <a:pt x="12521" y="14594"/>
                    <a:pt x="12873" y="14241"/>
                  </a:cubicBezTo>
                  <a:cubicBezTo>
                    <a:pt x="13288" y="13910"/>
                    <a:pt x="13475" y="13392"/>
                    <a:pt x="13475" y="12873"/>
                  </a:cubicBezTo>
                  <a:cubicBezTo>
                    <a:pt x="13475" y="12521"/>
                    <a:pt x="13392" y="12169"/>
                    <a:pt x="13122" y="11837"/>
                  </a:cubicBezTo>
                  <a:cubicBezTo>
                    <a:pt x="13122" y="11754"/>
                    <a:pt x="13122" y="11650"/>
                    <a:pt x="13039" y="11567"/>
                  </a:cubicBezTo>
                  <a:cubicBezTo>
                    <a:pt x="12873" y="11319"/>
                    <a:pt x="12687" y="11132"/>
                    <a:pt x="12438" y="10883"/>
                  </a:cubicBezTo>
                  <a:cubicBezTo>
                    <a:pt x="12146" y="10647"/>
                    <a:pt x="11779" y="10532"/>
                    <a:pt x="11413" y="10532"/>
                  </a:cubicBezTo>
                  <a:cubicBezTo>
                    <a:pt x="11233" y="10532"/>
                    <a:pt x="11054" y="10559"/>
                    <a:pt x="10883" y="10614"/>
                  </a:cubicBezTo>
                  <a:lnTo>
                    <a:pt x="9930" y="9681"/>
                  </a:lnTo>
                  <a:cubicBezTo>
                    <a:pt x="10282" y="9681"/>
                    <a:pt x="10531" y="9681"/>
                    <a:pt x="10697" y="9577"/>
                  </a:cubicBezTo>
                  <a:cubicBezTo>
                    <a:pt x="12252" y="9329"/>
                    <a:pt x="23570" y="6302"/>
                    <a:pt x="27632" y="4830"/>
                  </a:cubicBezTo>
                  <a:cubicBezTo>
                    <a:pt x="28420" y="4913"/>
                    <a:pt x="29104" y="5432"/>
                    <a:pt x="29104" y="5432"/>
                  </a:cubicBezTo>
                  <a:cubicBezTo>
                    <a:pt x="29021" y="5618"/>
                    <a:pt x="28938" y="5784"/>
                    <a:pt x="28938" y="5950"/>
                  </a:cubicBezTo>
                  <a:cubicBezTo>
                    <a:pt x="28938" y="6302"/>
                    <a:pt x="29021" y="6655"/>
                    <a:pt x="29187" y="6903"/>
                  </a:cubicBezTo>
                  <a:cubicBezTo>
                    <a:pt x="29187" y="7090"/>
                    <a:pt x="29270" y="7173"/>
                    <a:pt x="29353" y="7256"/>
                  </a:cubicBezTo>
                  <a:cubicBezTo>
                    <a:pt x="29457" y="7339"/>
                    <a:pt x="29540" y="7422"/>
                    <a:pt x="29622" y="7608"/>
                  </a:cubicBezTo>
                  <a:cubicBezTo>
                    <a:pt x="29622" y="7608"/>
                    <a:pt x="29705" y="7691"/>
                    <a:pt x="29788" y="7691"/>
                  </a:cubicBezTo>
                  <a:lnTo>
                    <a:pt x="29788" y="7774"/>
                  </a:lnTo>
                  <a:cubicBezTo>
                    <a:pt x="30058" y="7940"/>
                    <a:pt x="30389" y="8023"/>
                    <a:pt x="30659" y="8023"/>
                  </a:cubicBezTo>
                  <a:cubicBezTo>
                    <a:pt x="31094" y="8023"/>
                    <a:pt x="31530" y="7857"/>
                    <a:pt x="31861" y="7505"/>
                  </a:cubicBezTo>
                  <a:cubicBezTo>
                    <a:pt x="32131" y="7256"/>
                    <a:pt x="32296" y="6820"/>
                    <a:pt x="32296" y="6385"/>
                  </a:cubicBezTo>
                  <a:cubicBezTo>
                    <a:pt x="32296" y="6136"/>
                    <a:pt x="32296" y="5867"/>
                    <a:pt x="32214" y="5701"/>
                  </a:cubicBezTo>
                  <a:cubicBezTo>
                    <a:pt x="32131" y="5618"/>
                    <a:pt x="32131" y="5535"/>
                    <a:pt x="32048" y="5432"/>
                  </a:cubicBezTo>
                  <a:cubicBezTo>
                    <a:pt x="31944" y="5349"/>
                    <a:pt x="31861" y="5183"/>
                    <a:pt x="31778" y="5100"/>
                  </a:cubicBezTo>
                  <a:cubicBezTo>
                    <a:pt x="31612" y="4913"/>
                    <a:pt x="31426" y="4830"/>
                    <a:pt x="31260" y="4748"/>
                  </a:cubicBezTo>
                  <a:cubicBezTo>
                    <a:pt x="30908" y="4499"/>
                    <a:pt x="30576" y="4499"/>
                    <a:pt x="30224" y="4499"/>
                  </a:cubicBezTo>
                  <a:lnTo>
                    <a:pt x="29353" y="3981"/>
                  </a:lnTo>
                  <a:cubicBezTo>
                    <a:pt x="31011" y="3027"/>
                    <a:pt x="32815" y="1472"/>
                    <a:pt x="3256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53"/>
            <p:cNvSpPr/>
            <p:nvPr/>
          </p:nvSpPr>
          <p:spPr>
            <a:xfrm>
              <a:off x="3394350" y="2492000"/>
              <a:ext cx="38900" cy="37325"/>
            </a:xfrm>
            <a:custGeom>
              <a:avLst/>
              <a:gdLst/>
              <a:ahLst/>
              <a:cxnLst/>
              <a:rect l="l" t="t" r="r" b="b"/>
              <a:pathLst>
                <a:path w="1556" h="1493" extrusionOk="0">
                  <a:moveTo>
                    <a:pt x="851" y="187"/>
                  </a:moveTo>
                  <a:cubicBezTo>
                    <a:pt x="934" y="187"/>
                    <a:pt x="1120" y="270"/>
                    <a:pt x="1203" y="374"/>
                  </a:cubicBezTo>
                  <a:cubicBezTo>
                    <a:pt x="1286" y="456"/>
                    <a:pt x="1286" y="539"/>
                    <a:pt x="1286" y="705"/>
                  </a:cubicBezTo>
                  <a:cubicBezTo>
                    <a:pt x="1286" y="892"/>
                    <a:pt x="1286" y="975"/>
                    <a:pt x="1120" y="1140"/>
                  </a:cubicBezTo>
                  <a:cubicBezTo>
                    <a:pt x="1027" y="1223"/>
                    <a:pt x="877" y="1265"/>
                    <a:pt x="726" y="1265"/>
                  </a:cubicBezTo>
                  <a:cubicBezTo>
                    <a:pt x="576" y="1265"/>
                    <a:pt x="426" y="1223"/>
                    <a:pt x="333" y="1140"/>
                  </a:cubicBezTo>
                  <a:cubicBezTo>
                    <a:pt x="250" y="1058"/>
                    <a:pt x="167" y="892"/>
                    <a:pt x="167" y="788"/>
                  </a:cubicBezTo>
                  <a:cubicBezTo>
                    <a:pt x="250" y="622"/>
                    <a:pt x="250" y="456"/>
                    <a:pt x="415" y="374"/>
                  </a:cubicBezTo>
                  <a:cubicBezTo>
                    <a:pt x="519" y="270"/>
                    <a:pt x="685" y="187"/>
                    <a:pt x="851" y="187"/>
                  </a:cubicBezTo>
                  <a:close/>
                  <a:moveTo>
                    <a:pt x="776" y="0"/>
                  </a:moveTo>
                  <a:cubicBezTo>
                    <a:pt x="581" y="0"/>
                    <a:pt x="384" y="63"/>
                    <a:pt x="250" y="187"/>
                  </a:cubicBezTo>
                  <a:cubicBezTo>
                    <a:pt x="84" y="374"/>
                    <a:pt x="1" y="539"/>
                    <a:pt x="1" y="788"/>
                  </a:cubicBezTo>
                  <a:cubicBezTo>
                    <a:pt x="1" y="975"/>
                    <a:pt x="84" y="1140"/>
                    <a:pt x="250" y="1306"/>
                  </a:cubicBezTo>
                  <a:cubicBezTo>
                    <a:pt x="333" y="1410"/>
                    <a:pt x="519" y="1493"/>
                    <a:pt x="685" y="1493"/>
                  </a:cubicBezTo>
                  <a:cubicBezTo>
                    <a:pt x="934" y="1493"/>
                    <a:pt x="1120" y="1410"/>
                    <a:pt x="1286" y="1223"/>
                  </a:cubicBezTo>
                  <a:cubicBezTo>
                    <a:pt x="1452" y="1140"/>
                    <a:pt x="1556" y="892"/>
                    <a:pt x="1556" y="705"/>
                  </a:cubicBezTo>
                  <a:cubicBezTo>
                    <a:pt x="1556" y="539"/>
                    <a:pt x="1452" y="374"/>
                    <a:pt x="1286" y="187"/>
                  </a:cubicBezTo>
                  <a:cubicBezTo>
                    <a:pt x="1162" y="63"/>
                    <a:pt x="970" y="0"/>
                    <a:pt x="77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53"/>
            <p:cNvSpPr/>
            <p:nvPr/>
          </p:nvSpPr>
          <p:spPr>
            <a:xfrm>
              <a:off x="2912400" y="2650050"/>
              <a:ext cx="45650" cy="45625"/>
            </a:xfrm>
            <a:custGeom>
              <a:avLst/>
              <a:gdLst/>
              <a:ahLst/>
              <a:cxnLst/>
              <a:rect l="l" t="t" r="r" b="b"/>
              <a:pathLst>
                <a:path w="1826" h="1825" extrusionOk="0">
                  <a:moveTo>
                    <a:pt x="954" y="270"/>
                  </a:moveTo>
                  <a:cubicBezTo>
                    <a:pt x="1141" y="270"/>
                    <a:pt x="1307" y="353"/>
                    <a:pt x="1390" y="436"/>
                  </a:cubicBezTo>
                  <a:cubicBezTo>
                    <a:pt x="1473" y="519"/>
                    <a:pt x="1556" y="685"/>
                    <a:pt x="1556" y="871"/>
                  </a:cubicBezTo>
                  <a:cubicBezTo>
                    <a:pt x="1556" y="1037"/>
                    <a:pt x="1473" y="1203"/>
                    <a:pt x="1307" y="1390"/>
                  </a:cubicBezTo>
                  <a:cubicBezTo>
                    <a:pt x="1172" y="1514"/>
                    <a:pt x="1001" y="1576"/>
                    <a:pt x="840" y="1576"/>
                  </a:cubicBezTo>
                  <a:cubicBezTo>
                    <a:pt x="680" y="1576"/>
                    <a:pt x="529" y="1514"/>
                    <a:pt x="436" y="1390"/>
                  </a:cubicBezTo>
                  <a:cubicBezTo>
                    <a:pt x="353" y="1307"/>
                    <a:pt x="270" y="1120"/>
                    <a:pt x="270" y="954"/>
                  </a:cubicBezTo>
                  <a:cubicBezTo>
                    <a:pt x="270" y="788"/>
                    <a:pt x="353" y="602"/>
                    <a:pt x="436" y="519"/>
                  </a:cubicBezTo>
                  <a:cubicBezTo>
                    <a:pt x="623" y="353"/>
                    <a:pt x="789" y="270"/>
                    <a:pt x="954" y="270"/>
                  </a:cubicBezTo>
                  <a:close/>
                  <a:moveTo>
                    <a:pt x="954" y="1"/>
                  </a:moveTo>
                  <a:cubicBezTo>
                    <a:pt x="706" y="1"/>
                    <a:pt x="519" y="167"/>
                    <a:pt x="270" y="353"/>
                  </a:cubicBezTo>
                  <a:cubicBezTo>
                    <a:pt x="105" y="519"/>
                    <a:pt x="1" y="685"/>
                    <a:pt x="1" y="954"/>
                  </a:cubicBezTo>
                  <a:cubicBezTo>
                    <a:pt x="1" y="1203"/>
                    <a:pt x="105" y="1390"/>
                    <a:pt x="270" y="1555"/>
                  </a:cubicBezTo>
                  <a:cubicBezTo>
                    <a:pt x="436" y="1721"/>
                    <a:pt x="623" y="1825"/>
                    <a:pt x="871" y="1825"/>
                  </a:cubicBezTo>
                  <a:cubicBezTo>
                    <a:pt x="1141" y="1825"/>
                    <a:pt x="1307" y="1721"/>
                    <a:pt x="1473" y="1555"/>
                  </a:cubicBezTo>
                  <a:cubicBezTo>
                    <a:pt x="1659" y="1390"/>
                    <a:pt x="1825" y="1120"/>
                    <a:pt x="1825" y="871"/>
                  </a:cubicBezTo>
                  <a:cubicBezTo>
                    <a:pt x="1825" y="685"/>
                    <a:pt x="1742" y="436"/>
                    <a:pt x="1556" y="270"/>
                  </a:cubicBezTo>
                  <a:cubicBezTo>
                    <a:pt x="1390" y="84"/>
                    <a:pt x="1224" y="1"/>
                    <a:pt x="95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53"/>
            <p:cNvSpPr/>
            <p:nvPr/>
          </p:nvSpPr>
          <p:spPr>
            <a:xfrm>
              <a:off x="2636200" y="2275625"/>
              <a:ext cx="825025" cy="303450"/>
            </a:xfrm>
            <a:custGeom>
              <a:avLst/>
              <a:gdLst/>
              <a:ahLst/>
              <a:cxnLst/>
              <a:rect l="l" t="t" r="r" b="b"/>
              <a:pathLst>
                <a:path w="33001" h="12138" extrusionOk="0">
                  <a:moveTo>
                    <a:pt x="25994" y="3224"/>
                  </a:moveTo>
                  <a:cubicBezTo>
                    <a:pt x="26181" y="3224"/>
                    <a:pt x="26347" y="3328"/>
                    <a:pt x="26347" y="3411"/>
                  </a:cubicBezTo>
                  <a:cubicBezTo>
                    <a:pt x="26430" y="3577"/>
                    <a:pt x="26264" y="3660"/>
                    <a:pt x="26077" y="3743"/>
                  </a:cubicBezTo>
                  <a:cubicBezTo>
                    <a:pt x="25829" y="3743"/>
                    <a:pt x="25663" y="3660"/>
                    <a:pt x="25663" y="3577"/>
                  </a:cubicBezTo>
                  <a:cubicBezTo>
                    <a:pt x="25663" y="3411"/>
                    <a:pt x="25829" y="3328"/>
                    <a:pt x="25994" y="3224"/>
                  </a:cubicBezTo>
                  <a:close/>
                  <a:moveTo>
                    <a:pt x="23590" y="3929"/>
                  </a:moveTo>
                  <a:cubicBezTo>
                    <a:pt x="23839" y="3929"/>
                    <a:pt x="24004" y="3929"/>
                    <a:pt x="24004" y="4095"/>
                  </a:cubicBezTo>
                  <a:cubicBezTo>
                    <a:pt x="24004" y="4178"/>
                    <a:pt x="23922" y="4364"/>
                    <a:pt x="23673" y="4364"/>
                  </a:cubicBezTo>
                  <a:cubicBezTo>
                    <a:pt x="23486" y="4364"/>
                    <a:pt x="23320" y="4364"/>
                    <a:pt x="23320" y="4178"/>
                  </a:cubicBezTo>
                  <a:cubicBezTo>
                    <a:pt x="23238" y="4095"/>
                    <a:pt x="23403" y="3929"/>
                    <a:pt x="23590" y="3929"/>
                  </a:cubicBezTo>
                  <a:close/>
                  <a:moveTo>
                    <a:pt x="27902" y="4530"/>
                  </a:moveTo>
                  <a:cubicBezTo>
                    <a:pt x="28150" y="4530"/>
                    <a:pt x="28337" y="4613"/>
                    <a:pt x="28337" y="4696"/>
                  </a:cubicBezTo>
                  <a:cubicBezTo>
                    <a:pt x="28420" y="4883"/>
                    <a:pt x="28254" y="5049"/>
                    <a:pt x="27984" y="5049"/>
                  </a:cubicBezTo>
                  <a:cubicBezTo>
                    <a:pt x="27819" y="5049"/>
                    <a:pt x="27549" y="5049"/>
                    <a:pt x="27549" y="4883"/>
                  </a:cubicBezTo>
                  <a:cubicBezTo>
                    <a:pt x="27549" y="4696"/>
                    <a:pt x="27736" y="4613"/>
                    <a:pt x="27902" y="4530"/>
                  </a:cubicBezTo>
                  <a:close/>
                  <a:moveTo>
                    <a:pt x="25456" y="5265"/>
                  </a:moveTo>
                  <a:cubicBezTo>
                    <a:pt x="25599" y="5265"/>
                    <a:pt x="25746" y="5346"/>
                    <a:pt x="25746" y="5484"/>
                  </a:cubicBezTo>
                  <a:cubicBezTo>
                    <a:pt x="25746" y="5567"/>
                    <a:pt x="25559" y="5733"/>
                    <a:pt x="25393" y="5733"/>
                  </a:cubicBezTo>
                  <a:cubicBezTo>
                    <a:pt x="25327" y="5755"/>
                    <a:pt x="25264" y="5765"/>
                    <a:pt x="25209" y="5765"/>
                  </a:cubicBezTo>
                  <a:cubicBezTo>
                    <a:pt x="25058" y="5765"/>
                    <a:pt x="24958" y="5688"/>
                    <a:pt x="24958" y="5567"/>
                  </a:cubicBezTo>
                  <a:cubicBezTo>
                    <a:pt x="24958" y="5484"/>
                    <a:pt x="25041" y="5297"/>
                    <a:pt x="25310" y="5297"/>
                  </a:cubicBezTo>
                  <a:cubicBezTo>
                    <a:pt x="25354" y="5275"/>
                    <a:pt x="25405" y="5265"/>
                    <a:pt x="25456" y="5265"/>
                  </a:cubicBezTo>
                  <a:close/>
                  <a:moveTo>
                    <a:pt x="10012" y="7370"/>
                  </a:moveTo>
                  <a:cubicBezTo>
                    <a:pt x="10199" y="7370"/>
                    <a:pt x="10365" y="7474"/>
                    <a:pt x="10448" y="7557"/>
                  </a:cubicBezTo>
                  <a:cubicBezTo>
                    <a:pt x="10448" y="7723"/>
                    <a:pt x="10282" y="7805"/>
                    <a:pt x="10012" y="7888"/>
                  </a:cubicBezTo>
                  <a:cubicBezTo>
                    <a:pt x="9764" y="7888"/>
                    <a:pt x="9598" y="7805"/>
                    <a:pt x="9598" y="7640"/>
                  </a:cubicBezTo>
                  <a:cubicBezTo>
                    <a:pt x="9598" y="7474"/>
                    <a:pt x="9764" y="7370"/>
                    <a:pt x="10012" y="7370"/>
                  </a:cubicBezTo>
                  <a:close/>
                  <a:moveTo>
                    <a:pt x="7255" y="7888"/>
                  </a:moveTo>
                  <a:cubicBezTo>
                    <a:pt x="7525" y="7888"/>
                    <a:pt x="7691" y="7992"/>
                    <a:pt x="7691" y="8075"/>
                  </a:cubicBezTo>
                  <a:cubicBezTo>
                    <a:pt x="7691" y="8241"/>
                    <a:pt x="7525" y="8324"/>
                    <a:pt x="7338" y="8407"/>
                  </a:cubicBezTo>
                  <a:cubicBezTo>
                    <a:pt x="7090" y="8407"/>
                    <a:pt x="6903" y="8324"/>
                    <a:pt x="6903" y="8158"/>
                  </a:cubicBezTo>
                  <a:cubicBezTo>
                    <a:pt x="6903" y="7992"/>
                    <a:pt x="7090" y="7888"/>
                    <a:pt x="7255" y="7888"/>
                  </a:cubicBezTo>
                  <a:close/>
                  <a:moveTo>
                    <a:pt x="12166" y="8998"/>
                  </a:moveTo>
                  <a:cubicBezTo>
                    <a:pt x="12365" y="8998"/>
                    <a:pt x="12521" y="9129"/>
                    <a:pt x="12521" y="9194"/>
                  </a:cubicBezTo>
                  <a:cubicBezTo>
                    <a:pt x="12521" y="9360"/>
                    <a:pt x="12355" y="9547"/>
                    <a:pt x="12085" y="9547"/>
                  </a:cubicBezTo>
                  <a:cubicBezTo>
                    <a:pt x="11837" y="9547"/>
                    <a:pt x="11671" y="9443"/>
                    <a:pt x="11567" y="9277"/>
                  </a:cubicBezTo>
                  <a:cubicBezTo>
                    <a:pt x="11567" y="9111"/>
                    <a:pt x="11754" y="9029"/>
                    <a:pt x="12002" y="9029"/>
                  </a:cubicBezTo>
                  <a:cubicBezTo>
                    <a:pt x="12058" y="9007"/>
                    <a:pt x="12114" y="8998"/>
                    <a:pt x="12166" y="8998"/>
                  </a:cubicBezTo>
                  <a:close/>
                  <a:moveTo>
                    <a:pt x="9080" y="9547"/>
                  </a:moveTo>
                  <a:cubicBezTo>
                    <a:pt x="9245" y="9547"/>
                    <a:pt x="9494" y="9630"/>
                    <a:pt x="9494" y="9795"/>
                  </a:cubicBezTo>
                  <a:cubicBezTo>
                    <a:pt x="9494" y="9961"/>
                    <a:pt x="9328" y="10065"/>
                    <a:pt x="9080" y="10148"/>
                  </a:cubicBezTo>
                  <a:cubicBezTo>
                    <a:pt x="8810" y="10148"/>
                    <a:pt x="8644" y="10065"/>
                    <a:pt x="8644" y="9878"/>
                  </a:cubicBezTo>
                  <a:cubicBezTo>
                    <a:pt x="8561" y="9713"/>
                    <a:pt x="8810" y="9547"/>
                    <a:pt x="9080" y="9547"/>
                  </a:cubicBezTo>
                  <a:close/>
                  <a:moveTo>
                    <a:pt x="29329" y="1"/>
                  </a:moveTo>
                  <a:cubicBezTo>
                    <a:pt x="26740" y="1"/>
                    <a:pt x="23756" y="1421"/>
                    <a:pt x="23756" y="1421"/>
                  </a:cubicBezTo>
                  <a:lnTo>
                    <a:pt x="4581" y="5297"/>
                  </a:lnTo>
                  <a:cubicBezTo>
                    <a:pt x="4581" y="5297"/>
                    <a:pt x="0" y="5484"/>
                    <a:pt x="436" y="8075"/>
                  </a:cubicBezTo>
                  <a:cubicBezTo>
                    <a:pt x="519" y="8407"/>
                    <a:pt x="684" y="8759"/>
                    <a:pt x="871" y="9111"/>
                  </a:cubicBezTo>
                  <a:cubicBezTo>
                    <a:pt x="1037" y="9443"/>
                    <a:pt x="1203" y="9795"/>
                    <a:pt x="1472" y="10065"/>
                  </a:cubicBezTo>
                  <a:cubicBezTo>
                    <a:pt x="2073" y="10583"/>
                    <a:pt x="2674" y="10998"/>
                    <a:pt x="3379" y="11267"/>
                  </a:cubicBezTo>
                  <a:cubicBezTo>
                    <a:pt x="4830" y="11868"/>
                    <a:pt x="6302" y="12138"/>
                    <a:pt x="7857" y="12138"/>
                  </a:cubicBezTo>
                  <a:cubicBezTo>
                    <a:pt x="9411" y="12138"/>
                    <a:pt x="10966" y="12034"/>
                    <a:pt x="12438" y="11620"/>
                  </a:cubicBezTo>
                  <a:cubicBezTo>
                    <a:pt x="13909" y="11267"/>
                    <a:pt x="15381" y="10832"/>
                    <a:pt x="16853" y="10480"/>
                  </a:cubicBezTo>
                  <a:cubicBezTo>
                    <a:pt x="19776" y="9630"/>
                    <a:pt x="22719" y="8842"/>
                    <a:pt x="25663" y="7888"/>
                  </a:cubicBezTo>
                  <a:cubicBezTo>
                    <a:pt x="26347" y="7723"/>
                    <a:pt x="27114" y="7474"/>
                    <a:pt x="27819" y="7204"/>
                  </a:cubicBezTo>
                  <a:cubicBezTo>
                    <a:pt x="28150" y="7039"/>
                    <a:pt x="28503" y="6956"/>
                    <a:pt x="28938" y="6769"/>
                  </a:cubicBezTo>
                  <a:cubicBezTo>
                    <a:pt x="29187" y="6603"/>
                    <a:pt x="29539" y="6437"/>
                    <a:pt x="29892" y="6168"/>
                  </a:cubicBezTo>
                  <a:cubicBezTo>
                    <a:pt x="30576" y="5815"/>
                    <a:pt x="31177" y="5401"/>
                    <a:pt x="31695" y="4779"/>
                  </a:cubicBezTo>
                  <a:cubicBezTo>
                    <a:pt x="31964" y="4530"/>
                    <a:pt x="32213" y="4261"/>
                    <a:pt x="32483" y="3929"/>
                  </a:cubicBezTo>
                  <a:cubicBezTo>
                    <a:pt x="32648" y="3660"/>
                    <a:pt x="32814" y="3328"/>
                    <a:pt x="32918" y="2893"/>
                  </a:cubicBezTo>
                  <a:cubicBezTo>
                    <a:pt x="33001" y="2188"/>
                    <a:pt x="32731" y="1421"/>
                    <a:pt x="31882" y="737"/>
                  </a:cubicBezTo>
                  <a:cubicBezTo>
                    <a:pt x="31201" y="197"/>
                    <a:pt x="30292" y="1"/>
                    <a:pt x="2932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15" name="Google Shape;1415;p53"/>
          <p:cNvGrpSpPr/>
          <p:nvPr/>
        </p:nvGrpSpPr>
        <p:grpSpPr>
          <a:xfrm rot="-2264625">
            <a:off x="2058561" y="1939184"/>
            <a:ext cx="2196015" cy="950687"/>
            <a:chOff x="4432875" y="1337400"/>
            <a:chExt cx="1042700" cy="451400"/>
          </a:xfrm>
        </p:grpSpPr>
        <p:sp>
          <p:nvSpPr>
            <p:cNvPr id="1416" name="Google Shape;1416;p53"/>
            <p:cNvSpPr/>
            <p:nvPr/>
          </p:nvSpPr>
          <p:spPr>
            <a:xfrm>
              <a:off x="4432875" y="1337400"/>
              <a:ext cx="1042700" cy="451400"/>
            </a:xfrm>
            <a:custGeom>
              <a:avLst/>
              <a:gdLst/>
              <a:ahLst/>
              <a:cxnLst/>
              <a:rect l="l" t="t" r="r" b="b"/>
              <a:pathLst>
                <a:path w="41708" h="18056" extrusionOk="0">
                  <a:moveTo>
                    <a:pt x="37997" y="0"/>
                  </a:moveTo>
                  <a:cubicBezTo>
                    <a:pt x="37396" y="83"/>
                    <a:pt x="28068" y="2840"/>
                    <a:pt x="20896" y="6032"/>
                  </a:cubicBezTo>
                  <a:cubicBezTo>
                    <a:pt x="17351" y="7587"/>
                    <a:pt x="13558" y="9245"/>
                    <a:pt x="10282" y="10613"/>
                  </a:cubicBezTo>
                  <a:lnTo>
                    <a:pt x="9764" y="10800"/>
                  </a:lnTo>
                  <a:cubicBezTo>
                    <a:pt x="7173" y="11919"/>
                    <a:pt x="5183" y="12686"/>
                    <a:pt x="3711" y="13287"/>
                  </a:cubicBezTo>
                  <a:lnTo>
                    <a:pt x="3110" y="13474"/>
                  </a:lnTo>
                  <a:cubicBezTo>
                    <a:pt x="2924" y="13557"/>
                    <a:pt x="2841" y="13557"/>
                    <a:pt x="2675" y="13640"/>
                  </a:cubicBezTo>
                  <a:cubicBezTo>
                    <a:pt x="2509" y="13557"/>
                    <a:pt x="2322" y="13557"/>
                    <a:pt x="2157" y="13557"/>
                  </a:cubicBezTo>
                  <a:cubicBezTo>
                    <a:pt x="1555" y="13557"/>
                    <a:pt x="954" y="13909"/>
                    <a:pt x="519" y="14427"/>
                  </a:cubicBezTo>
                  <a:cubicBezTo>
                    <a:pt x="84" y="15029"/>
                    <a:pt x="1" y="15713"/>
                    <a:pt x="250" y="16500"/>
                  </a:cubicBezTo>
                  <a:cubicBezTo>
                    <a:pt x="602" y="17433"/>
                    <a:pt x="1369" y="18055"/>
                    <a:pt x="2322" y="18055"/>
                  </a:cubicBezTo>
                  <a:cubicBezTo>
                    <a:pt x="2924" y="18055"/>
                    <a:pt x="3545" y="17786"/>
                    <a:pt x="3877" y="17267"/>
                  </a:cubicBezTo>
                  <a:cubicBezTo>
                    <a:pt x="5432" y="16832"/>
                    <a:pt x="7857" y="16148"/>
                    <a:pt x="11215" y="15277"/>
                  </a:cubicBezTo>
                  <a:lnTo>
                    <a:pt x="11733" y="15112"/>
                  </a:lnTo>
                  <a:cubicBezTo>
                    <a:pt x="15278" y="14241"/>
                    <a:pt x="19424" y="13287"/>
                    <a:pt x="23051" y="12437"/>
                  </a:cubicBezTo>
                  <a:cubicBezTo>
                    <a:pt x="30659" y="10613"/>
                    <a:pt x="39718" y="7255"/>
                    <a:pt x="40236" y="6903"/>
                  </a:cubicBezTo>
                  <a:cubicBezTo>
                    <a:pt x="40505" y="6820"/>
                    <a:pt x="40671" y="6654"/>
                    <a:pt x="40858" y="6468"/>
                  </a:cubicBezTo>
                  <a:cubicBezTo>
                    <a:pt x="41708" y="5514"/>
                    <a:pt x="41376" y="4146"/>
                    <a:pt x="40941" y="2840"/>
                  </a:cubicBezTo>
                  <a:cubicBezTo>
                    <a:pt x="40505" y="1555"/>
                    <a:pt x="39904" y="249"/>
                    <a:pt x="38681"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53"/>
            <p:cNvSpPr/>
            <p:nvPr/>
          </p:nvSpPr>
          <p:spPr>
            <a:xfrm>
              <a:off x="4466800" y="1639525"/>
              <a:ext cx="238175" cy="114925"/>
            </a:xfrm>
            <a:custGeom>
              <a:avLst/>
              <a:gdLst/>
              <a:ahLst/>
              <a:cxnLst/>
              <a:rect l="l" t="t" r="r" b="b"/>
              <a:pathLst>
                <a:path w="9527" h="4597" extrusionOk="0">
                  <a:moveTo>
                    <a:pt x="8925" y="0"/>
                  </a:moveTo>
                  <a:cubicBezTo>
                    <a:pt x="5712" y="1389"/>
                    <a:pt x="2872" y="2508"/>
                    <a:pt x="1235" y="3027"/>
                  </a:cubicBezTo>
                  <a:cubicBezTo>
                    <a:pt x="1048" y="3109"/>
                    <a:pt x="1048" y="3192"/>
                    <a:pt x="1048" y="3379"/>
                  </a:cubicBezTo>
                  <a:lnTo>
                    <a:pt x="1048" y="3711"/>
                  </a:lnTo>
                  <a:cubicBezTo>
                    <a:pt x="1152" y="3794"/>
                    <a:pt x="1235" y="3897"/>
                    <a:pt x="1235" y="3980"/>
                  </a:cubicBezTo>
                  <a:cubicBezTo>
                    <a:pt x="1294" y="4039"/>
                    <a:pt x="1352" y="4097"/>
                    <a:pt x="1440" y="4097"/>
                  </a:cubicBezTo>
                  <a:cubicBezTo>
                    <a:pt x="1477" y="4097"/>
                    <a:pt x="1518" y="4087"/>
                    <a:pt x="1567" y="4063"/>
                  </a:cubicBezTo>
                  <a:lnTo>
                    <a:pt x="1567" y="4063"/>
                  </a:lnTo>
                  <a:cubicBezTo>
                    <a:pt x="1567" y="4063"/>
                    <a:pt x="1567" y="4063"/>
                    <a:pt x="1567" y="4063"/>
                  </a:cubicBezTo>
                  <a:cubicBezTo>
                    <a:pt x="3225" y="3545"/>
                    <a:pt x="6148" y="2757"/>
                    <a:pt x="9527" y="1907"/>
                  </a:cubicBezTo>
                  <a:cubicBezTo>
                    <a:pt x="9008" y="1037"/>
                    <a:pt x="8925" y="435"/>
                    <a:pt x="8925" y="0"/>
                  </a:cubicBezTo>
                  <a:close/>
                  <a:moveTo>
                    <a:pt x="1567" y="4063"/>
                  </a:moveTo>
                  <a:cubicBezTo>
                    <a:pt x="1565" y="4076"/>
                    <a:pt x="1563" y="4089"/>
                    <a:pt x="1561" y="4101"/>
                  </a:cubicBezTo>
                  <a:lnTo>
                    <a:pt x="1561" y="4101"/>
                  </a:lnTo>
                  <a:cubicBezTo>
                    <a:pt x="1565" y="4089"/>
                    <a:pt x="1567" y="4076"/>
                    <a:pt x="1567" y="4063"/>
                  </a:cubicBezTo>
                  <a:close/>
                  <a:moveTo>
                    <a:pt x="828" y="2857"/>
                  </a:moveTo>
                  <a:cubicBezTo>
                    <a:pt x="419" y="2857"/>
                    <a:pt x="0" y="3278"/>
                    <a:pt x="198" y="3980"/>
                  </a:cubicBezTo>
                  <a:cubicBezTo>
                    <a:pt x="364" y="4405"/>
                    <a:pt x="686" y="4597"/>
                    <a:pt x="976" y="4597"/>
                  </a:cubicBezTo>
                  <a:cubicBezTo>
                    <a:pt x="1255" y="4597"/>
                    <a:pt x="1506" y="4419"/>
                    <a:pt x="1561" y="4101"/>
                  </a:cubicBezTo>
                  <a:lnTo>
                    <a:pt x="1561" y="4101"/>
                  </a:lnTo>
                  <a:cubicBezTo>
                    <a:pt x="1541" y="4169"/>
                    <a:pt x="1471" y="4229"/>
                    <a:pt x="1401" y="4229"/>
                  </a:cubicBezTo>
                  <a:cubicBezTo>
                    <a:pt x="1318" y="4229"/>
                    <a:pt x="1235" y="4146"/>
                    <a:pt x="1152" y="4146"/>
                  </a:cubicBezTo>
                  <a:cubicBezTo>
                    <a:pt x="1048" y="4063"/>
                    <a:pt x="965" y="3897"/>
                    <a:pt x="883" y="3794"/>
                  </a:cubicBezTo>
                  <a:cubicBezTo>
                    <a:pt x="800" y="3628"/>
                    <a:pt x="800" y="3462"/>
                    <a:pt x="883" y="3275"/>
                  </a:cubicBezTo>
                  <a:cubicBezTo>
                    <a:pt x="883" y="3109"/>
                    <a:pt x="1048" y="3027"/>
                    <a:pt x="1235" y="3027"/>
                  </a:cubicBezTo>
                  <a:cubicBezTo>
                    <a:pt x="1120" y="2912"/>
                    <a:pt x="975" y="2857"/>
                    <a:pt x="828" y="2857"/>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53"/>
            <p:cNvSpPr/>
            <p:nvPr/>
          </p:nvSpPr>
          <p:spPr>
            <a:xfrm>
              <a:off x="4698225" y="1371600"/>
              <a:ext cx="736400" cy="310950"/>
            </a:xfrm>
            <a:custGeom>
              <a:avLst/>
              <a:gdLst/>
              <a:ahLst/>
              <a:cxnLst/>
              <a:rect l="l" t="t" r="r" b="b"/>
              <a:pathLst>
                <a:path w="29456" h="12438" extrusionOk="0">
                  <a:moveTo>
                    <a:pt x="26948" y="1472"/>
                  </a:moveTo>
                  <a:lnTo>
                    <a:pt x="26948" y="1555"/>
                  </a:lnTo>
                  <a:cubicBezTo>
                    <a:pt x="24792" y="2425"/>
                    <a:pt x="22636" y="3296"/>
                    <a:pt x="20480" y="4063"/>
                  </a:cubicBezTo>
                  <a:cubicBezTo>
                    <a:pt x="19361" y="4415"/>
                    <a:pt x="18324" y="4851"/>
                    <a:pt x="17184" y="5182"/>
                  </a:cubicBezTo>
                  <a:cubicBezTo>
                    <a:pt x="16065" y="5535"/>
                    <a:pt x="14946" y="5887"/>
                    <a:pt x="13826" y="6219"/>
                  </a:cubicBezTo>
                  <a:cubicBezTo>
                    <a:pt x="11670" y="6924"/>
                    <a:pt x="9411" y="7691"/>
                    <a:pt x="7255" y="8478"/>
                  </a:cubicBezTo>
                  <a:lnTo>
                    <a:pt x="705" y="10717"/>
                  </a:lnTo>
                  <a:lnTo>
                    <a:pt x="601" y="10551"/>
                  </a:lnTo>
                  <a:cubicBezTo>
                    <a:pt x="2778" y="9681"/>
                    <a:pt x="4934" y="8810"/>
                    <a:pt x="7089" y="7877"/>
                  </a:cubicBezTo>
                  <a:cubicBezTo>
                    <a:pt x="9245" y="7007"/>
                    <a:pt x="11401" y="6136"/>
                    <a:pt x="13557" y="5369"/>
                  </a:cubicBezTo>
                  <a:lnTo>
                    <a:pt x="16770" y="4063"/>
                  </a:lnTo>
                  <a:cubicBezTo>
                    <a:pt x="17889" y="3628"/>
                    <a:pt x="19009" y="3296"/>
                    <a:pt x="20128" y="2944"/>
                  </a:cubicBezTo>
                  <a:cubicBezTo>
                    <a:pt x="20646" y="2778"/>
                    <a:pt x="21247" y="2591"/>
                    <a:pt x="21765" y="2508"/>
                  </a:cubicBezTo>
                  <a:cubicBezTo>
                    <a:pt x="22367" y="2343"/>
                    <a:pt x="22885" y="2177"/>
                    <a:pt x="23507" y="2073"/>
                  </a:cubicBezTo>
                  <a:cubicBezTo>
                    <a:pt x="24626" y="1824"/>
                    <a:pt x="25745" y="1555"/>
                    <a:pt x="26948" y="1472"/>
                  </a:cubicBezTo>
                  <a:close/>
                  <a:moveTo>
                    <a:pt x="27549" y="0"/>
                  </a:moveTo>
                  <a:cubicBezTo>
                    <a:pt x="27031" y="104"/>
                    <a:pt x="17972" y="2778"/>
                    <a:pt x="10800" y="5887"/>
                  </a:cubicBezTo>
                  <a:cubicBezTo>
                    <a:pt x="7255" y="7442"/>
                    <a:pt x="3545" y="9079"/>
                    <a:pt x="187" y="10551"/>
                  </a:cubicBezTo>
                  <a:cubicBezTo>
                    <a:pt x="83" y="10717"/>
                    <a:pt x="0" y="11401"/>
                    <a:pt x="788" y="12438"/>
                  </a:cubicBezTo>
                  <a:cubicBezTo>
                    <a:pt x="4332" y="11588"/>
                    <a:pt x="8292" y="10634"/>
                    <a:pt x="12106" y="9681"/>
                  </a:cubicBezTo>
                  <a:cubicBezTo>
                    <a:pt x="19693" y="7877"/>
                    <a:pt x="28585" y="4581"/>
                    <a:pt x="29021" y="4333"/>
                  </a:cubicBezTo>
                  <a:cubicBezTo>
                    <a:pt x="29104" y="4333"/>
                    <a:pt x="29104" y="4250"/>
                    <a:pt x="29207" y="4146"/>
                  </a:cubicBezTo>
                  <a:cubicBezTo>
                    <a:pt x="29456" y="3897"/>
                    <a:pt x="29456" y="3213"/>
                    <a:pt x="29021" y="1907"/>
                  </a:cubicBezTo>
                  <a:cubicBezTo>
                    <a:pt x="28585" y="622"/>
                    <a:pt x="28254" y="104"/>
                    <a:pt x="2781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19" name="Google Shape;1419;p53"/>
          <p:cNvGrpSpPr/>
          <p:nvPr/>
        </p:nvGrpSpPr>
        <p:grpSpPr>
          <a:xfrm rot="-1195919">
            <a:off x="5228487" y="395932"/>
            <a:ext cx="1082688" cy="1207732"/>
            <a:chOff x="4676975" y="3131500"/>
            <a:chExt cx="565400" cy="630700"/>
          </a:xfrm>
        </p:grpSpPr>
        <p:sp>
          <p:nvSpPr>
            <p:cNvPr id="1420" name="Google Shape;1420;p53"/>
            <p:cNvSpPr/>
            <p:nvPr/>
          </p:nvSpPr>
          <p:spPr>
            <a:xfrm>
              <a:off x="4676975" y="3131500"/>
              <a:ext cx="565400" cy="630700"/>
            </a:xfrm>
            <a:custGeom>
              <a:avLst/>
              <a:gdLst/>
              <a:ahLst/>
              <a:cxnLst/>
              <a:rect l="l" t="t" r="r" b="b"/>
              <a:pathLst>
                <a:path w="22616" h="25228" extrusionOk="0">
                  <a:moveTo>
                    <a:pt x="11567" y="0"/>
                  </a:moveTo>
                  <a:cubicBezTo>
                    <a:pt x="11132" y="0"/>
                    <a:pt x="10613" y="0"/>
                    <a:pt x="9929" y="83"/>
                  </a:cubicBezTo>
                  <a:cubicBezTo>
                    <a:pt x="9494" y="187"/>
                    <a:pt x="8976" y="352"/>
                    <a:pt x="8458" y="518"/>
                  </a:cubicBezTo>
                  <a:cubicBezTo>
                    <a:pt x="7587" y="788"/>
                    <a:pt x="6737" y="1223"/>
                    <a:pt x="5701" y="1824"/>
                  </a:cubicBezTo>
                  <a:cubicBezTo>
                    <a:pt x="4830" y="2425"/>
                    <a:pt x="4146" y="3109"/>
                    <a:pt x="3441" y="3711"/>
                  </a:cubicBezTo>
                  <a:cubicBezTo>
                    <a:pt x="3109" y="4063"/>
                    <a:pt x="2757" y="4498"/>
                    <a:pt x="2405" y="4851"/>
                  </a:cubicBezTo>
                  <a:cubicBezTo>
                    <a:pt x="2239" y="5182"/>
                    <a:pt x="1969" y="5535"/>
                    <a:pt x="1721" y="5887"/>
                  </a:cubicBezTo>
                  <a:cubicBezTo>
                    <a:pt x="1368" y="6136"/>
                    <a:pt x="1120" y="6571"/>
                    <a:pt x="767" y="7006"/>
                  </a:cubicBezTo>
                  <a:lnTo>
                    <a:pt x="415" y="8043"/>
                  </a:lnTo>
                  <a:lnTo>
                    <a:pt x="332" y="8209"/>
                  </a:lnTo>
                  <a:lnTo>
                    <a:pt x="332" y="8478"/>
                  </a:lnTo>
                  <a:cubicBezTo>
                    <a:pt x="0" y="10800"/>
                    <a:pt x="1037" y="14262"/>
                    <a:pt x="1638" y="16065"/>
                  </a:cubicBezTo>
                  <a:cubicBezTo>
                    <a:pt x="1804" y="16583"/>
                    <a:pt x="1886" y="17019"/>
                    <a:pt x="2073" y="17371"/>
                  </a:cubicBezTo>
                  <a:cubicBezTo>
                    <a:pt x="2322" y="18407"/>
                    <a:pt x="2591" y="19444"/>
                    <a:pt x="3524" y="20729"/>
                  </a:cubicBezTo>
                  <a:cubicBezTo>
                    <a:pt x="3959" y="21434"/>
                    <a:pt x="4478" y="22118"/>
                    <a:pt x="5079" y="22719"/>
                  </a:cubicBezTo>
                  <a:cubicBezTo>
                    <a:pt x="6633" y="24274"/>
                    <a:pt x="8810" y="25227"/>
                    <a:pt x="11049" y="25227"/>
                  </a:cubicBezTo>
                  <a:cubicBezTo>
                    <a:pt x="12251" y="25227"/>
                    <a:pt x="13557" y="24958"/>
                    <a:pt x="14676" y="24357"/>
                  </a:cubicBezTo>
                  <a:cubicBezTo>
                    <a:pt x="17267" y="23237"/>
                    <a:pt x="18656" y="21330"/>
                    <a:pt x="19071" y="19962"/>
                  </a:cubicBezTo>
                  <a:cubicBezTo>
                    <a:pt x="19071" y="19879"/>
                    <a:pt x="19071" y="19879"/>
                    <a:pt x="19174" y="19776"/>
                  </a:cubicBezTo>
                  <a:cubicBezTo>
                    <a:pt x="19257" y="19527"/>
                    <a:pt x="19340" y="19257"/>
                    <a:pt x="19423" y="19009"/>
                  </a:cubicBezTo>
                  <a:cubicBezTo>
                    <a:pt x="19506" y="18843"/>
                    <a:pt x="19506" y="18573"/>
                    <a:pt x="19589" y="18407"/>
                  </a:cubicBezTo>
                  <a:lnTo>
                    <a:pt x="19693" y="18055"/>
                  </a:lnTo>
                  <a:cubicBezTo>
                    <a:pt x="19941" y="17454"/>
                    <a:pt x="20211" y="16853"/>
                    <a:pt x="20460" y="16335"/>
                  </a:cubicBezTo>
                  <a:lnTo>
                    <a:pt x="20625" y="15816"/>
                  </a:lnTo>
                  <a:cubicBezTo>
                    <a:pt x="20895" y="15381"/>
                    <a:pt x="21061" y="14946"/>
                    <a:pt x="21247" y="14427"/>
                  </a:cubicBezTo>
                  <a:cubicBezTo>
                    <a:pt x="21579" y="13743"/>
                    <a:pt x="21849" y="13039"/>
                    <a:pt x="22014" y="12437"/>
                  </a:cubicBezTo>
                  <a:cubicBezTo>
                    <a:pt x="22450" y="10966"/>
                    <a:pt x="22615" y="9515"/>
                    <a:pt x="22450" y="8043"/>
                  </a:cubicBezTo>
                  <a:cubicBezTo>
                    <a:pt x="22367" y="7442"/>
                    <a:pt x="22284" y="6571"/>
                    <a:pt x="21849" y="5701"/>
                  </a:cubicBezTo>
                  <a:cubicBezTo>
                    <a:pt x="21579" y="5182"/>
                    <a:pt x="21247" y="4747"/>
                    <a:pt x="20812" y="4415"/>
                  </a:cubicBezTo>
                  <a:cubicBezTo>
                    <a:pt x="20625" y="4332"/>
                    <a:pt x="20460" y="4229"/>
                    <a:pt x="20211" y="4229"/>
                  </a:cubicBezTo>
                  <a:cubicBezTo>
                    <a:pt x="19589" y="3192"/>
                    <a:pt x="18822" y="2508"/>
                    <a:pt x="17869" y="2260"/>
                  </a:cubicBezTo>
                  <a:lnTo>
                    <a:pt x="17786" y="2260"/>
                  </a:lnTo>
                  <a:cubicBezTo>
                    <a:pt x="17620" y="2156"/>
                    <a:pt x="17433" y="2156"/>
                    <a:pt x="17267" y="2156"/>
                  </a:cubicBezTo>
                  <a:cubicBezTo>
                    <a:pt x="16915" y="1741"/>
                    <a:pt x="16397" y="1223"/>
                    <a:pt x="15630" y="954"/>
                  </a:cubicBezTo>
                  <a:lnTo>
                    <a:pt x="15029" y="788"/>
                  </a:lnTo>
                  <a:lnTo>
                    <a:pt x="14925" y="788"/>
                  </a:lnTo>
                  <a:cubicBezTo>
                    <a:pt x="14676" y="788"/>
                    <a:pt x="14407" y="788"/>
                    <a:pt x="14158" y="871"/>
                  </a:cubicBezTo>
                  <a:cubicBezTo>
                    <a:pt x="13723" y="518"/>
                    <a:pt x="13287" y="352"/>
                    <a:pt x="12956" y="270"/>
                  </a:cubicBezTo>
                  <a:cubicBezTo>
                    <a:pt x="12769" y="187"/>
                    <a:pt x="12334" y="83"/>
                    <a:pt x="12334" y="83"/>
                  </a:cubicBezTo>
                  <a:lnTo>
                    <a:pt x="11567" y="0"/>
                  </a:ln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53"/>
            <p:cNvSpPr/>
            <p:nvPr/>
          </p:nvSpPr>
          <p:spPr>
            <a:xfrm>
              <a:off x="4823625" y="349890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53"/>
            <p:cNvSpPr/>
            <p:nvPr/>
          </p:nvSpPr>
          <p:spPr>
            <a:xfrm>
              <a:off x="4709100" y="3268500"/>
              <a:ext cx="499075" cy="458375"/>
            </a:xfrm>
            <a:custGeom>
              <a:avLst/>
              <a:gdLst/>
              <a:ahLst/>
              <a:cxnLst/>
              <a:rect l="l" t="t" r="r" b="b"/>
              <a:pathLst>
                <a:path w="19963" h="18335" extrusionOk="0">
                  <a:moveTo>
                    <a:pt x="16148" y="14047"/>
                  </a:moveTo>
                  <a:cubicBezTo>
                    <a:pt x="15899" y="14296"/>
                    <a:pt x="15713" y="14565"/>
                    <a:pt x="15464" y="14814"/>
                  </a:cubicBezTo>
                  <a:cubicBezTo>
                    <a:pt x="15630" y="14565"/>
                    <a:pt x="15899" y="14296"/>
                    <a:pt x="16065" y="14047"/>
                  </a:cubicBezTo>
                  <a:close/>
                  <a:moveTo>
                    <a:pt x="3110" y="12575"/>
                  </a:moveTo>
                  <a:lnTo>
                    <a:pt x="3110" y="12575"/>
                  </a:lnTo>
                  <a:cubicBezTo>
                    <a:pt x="3379" y="13176"/>
                    <a:pt x="3711" y="13777"/>
                    <a:pt x="4146" y="14399"/>
                  </a:cubicBezTo>
                  <a:cubicBezTo>
                    <a:pt x="4581" y="14917"/>
                    <a:pt x="5017" y="15519"/>
                    <a:pt x="5452" y="15954"/>
                  </a:cubicBezTo>
                  <a:cubicBezTo>
                    <a:pt x="5970" y="16368"/>
                    <a:pt x="6571" y="16804"/>
                    <a:pt x="7173" y="17156"/>
                  </a:cubicBezTo>
                  <a:cubicBezTo>
                    <a:pt x="7774" y="17405"/>
                    <a:pt x="8458" y="17591"/>
                    <a:pt x="9080" y="17591"/>
                  </a:cubicBezTo>
                  <a:cubicBezTo>
                    <a:pt x="9280" y="17616"/>
                    <a:pt x="9480" y="17626"/>
                    <a:pt x="9681" y="17626"/>
                  </a:cubicBezTo>
                  <a:cubicBezTo>
                    <a:pt x="10166" y="17626"/>
                    <a:pt x="10654" y="17567"/>
                    <a:pt x="11153" y="17509"/>
                  </a:cubicBezTo>
                  <a:cubicBezTo>
                    <a:pt x="11837" y="17322"/>
                    <a:pt x="12438" y="17156"/>
                    <a:pt x="13039" y="16804"/>
                  </a:cubicBezTo>
                  <a:cubicBezTo>
                    <a:pt x="13640" y="16472"/>
                    <a:pt x="14262" y="16037"/>
                    <a:pt x="14780" y="15601"/>
                  </a:cubicBezTo>
                  <a:cubicBezTo>
                    <a:pt x="14946" y="15332"/>
                    <a:pt x="15195" y="15083"/>
                    <a:pt x="15464" y="14814"/>
                  </a:cubicBezTo>
                  <a:lnTo>
                    <a:pt x="15464" y="14814"/>
                  </a:lnTo>
                  <a:cubicBezTo>
                    <a:pt x="15298" y="15166"/>
                    <a:pt x="15029" y="15436"/>
                    <a:pt x="14780" y="15684"/>
                  </a:cubicBezTo>
                  <a:cubicBezTo>
                    <a:pt x="14345" y="16203"/>
                    <a:pt x="13744" y="16638"/>
                    <a:pt x="13122" y="16990"/>
                  </a:cubicBezTo>
                  <a:cubicBezTo>
                    <a:pt x="12067" y="17590"/>
                    <a:pt x="10805" y="17856"/>
                    <a:pt x="9587" y="17856"/>
                  </a:cubicBezTo>
                  <a:cubicBezTo>
                    <a:pt x="9417" y="17856"/>
                    <a:pt x="9247" y="17850"/>
                    <a:pt x="9080" y="17840"/>
                  </a:cubicBezTo>
                  <a:cubicBezTo>
                    <a:pt x="8375" y="17757"/>
                    <a:pt x="7691" y="17591"/>
                    <a:pt x="7090" y="17322"/>
                  </a:cubicBezTo>
                  <a:cubicBezTo>
                    <a:pt x="6489" y="16990"/>
                    <a:pt x="5867" y="16555"/>
                    <a:pt x="5348" y="16037"/>
                  </a:cubicBezTo>
                  <a:cubicBezTo>
                    <a:pt x="4830" y="15601"/>
                    <a:pt x="4416" y="15000"/>
                    <a:pt x="4063" y="14482"/>
                  </a:cubicBezTo>
                  <a:cubicBezTo>
                    <a:pt x="3711" y="13881"/>
                    <a:pt x="3379" y="13259"/>
                    <a:pt x="3110" y="12575"/>
                  </a:cubicBezTo>
                  <a:close/>
                  <a:moveTo>
                    <a:pt x="18273" y="0"/>
                  </a:moveTo>
                  <a:cubicBezTo>
                    <a:pt x="18154" y="0"/>
                    <a:pt x="18027" y="20"/>
                    <a:pt x="17889" y="55"/>
                  </a:cubicBezTo>
                  <a:cubicBezTo>
                    <a:pt x="18138" y="138"/>
                    <a:pt x="18408" y="303"/>
                    <a:pt x="18574" y="490"/>
                  </a:cubicBezTo>
                  <a:cubicBezTo>
                    <a:pt x="18822" y="739"/>
                    <a:pt x="19009" y="1008"/>
                    <a:pt x="19092" y="1257"/>
                  </a:cubicBezTo>
                  <a:cubicBezTo>
                    <a:pt x="19340" y="1858"/>
                    <a:pt x="19340" y="2480"/>
                    <a:pt x="19340" y="3081"/>
                  </a:cubicBezTo>
                  <a:cubicBezTo>
                    <a:pt x="19340" y="3599"/>
                    <a:pt x="19258" y="4201"/>
                    <a:pt x="19092" y="4802"/>
                  </a:cubicBezTo>
                  <a:cubicBezTo>
                    <a:pt x="19009" y="5403"/>
                    <a:pt x="18822" y="5921"/>
                    <a:pt x="18656" y="6522"/>
                  </a:cubicBezTo>
                  <a:cubicBezTo>
                    <a:pt x="18491" y="7144"/>
                    <a:pt x="18304" y="7662"/>
                    <a:pt x="18138" y="8263"/>
                  </a:cubicBezTo>
                  <a:cubicBezTo>
                    <a:pt x="17889" y="8782"/>
                    <a:pt x="17620" y="9300"/>
                    <a:pt x="17454" y="9901"/>
                  </a:cubicBezTo>
                  <a:cubicBezTo>
                    <a:pt x="17185" y="10419"/>
                    <a:pt x="17019" y="10937"/>
                    <a:pt x="16853" y="11539"/>
                  </a:cubicBezTo>
                  <a:cubicBezTo>
                    <a:pt x="16666" y="11891"/>
                    <a:pt x="16584" y="12326"/>
                    <a:pt x="16501" y="12741"/>
                  </a:cubicBezTo>
                  <a:cubicBezTo>
                    <a:pt x="16418" y="12927"/>
                    <a:pt x="16418" y="13093"/>
                    <a:pt x="16418" y="13176"/>
                  </a:cubicBezTo>
                  <a:lnTo>
                    <a:pt x="16418" y="13259"/>
                  </a:lnTo>
                  <a:cubicBezTo>
                    <a:pt x="16231" y="13259"/>
                    <a:pt x="16065" y="13363"/>
                    <a:pt x="15982" y="13529"/>
                  </a:cubicBezTo>
                  <a:cubicBezTo>
                    <a:pt x="15817" y="13611"/>
                    <a:pt x="15713" y="13777"/>
                    <a:pt x="15547" y="13881"/>
                  </a:cubicBezTo>
                  <a:cubicBezTo>
                    <a:pt x="15381" y="14130"/>
                    <a:pt x="15112" y="14482"/>
                    <a:pt x="14863" y="14731"/>
                  </a:cubicBezTo>
                  <a:cubicBezTo>
                    <a:pt x="14345" y="15249"/>
                    <a:pt x="13827" y="15767"/>
                    <a:pt x="13225" y="16203"/>
                  </a:cubicBezTo>
                  <a:cubicBezTo>
                    <a:pt x="12604" y="16638"/>
                    <a:pt x="12002" y="16887"/>
                    <a:pt x="11235" y="17073"/>
                  </a:cubicBezTo>
                  <a:cubicBezTo>
                    <a:pt x="10789" y="17231"/>
                    <a:pt x="10350" y="17289"/>
                    <a:pt x="9894" y="17289"/>
                  </a:cubicBezTo>
                  <a:cubicBezTo>
                    <a:pt x="9630" y="17289"/>
                    <a:pt x="9360" y="17269"/>
                    <a:pt x="9080" y="17239"/>
                  </a:cubicBezTo>
                  <a:cubicBezTo>
                    <a:pt x="8375" y="17239"/>
                    <a:pt x="7608" y="17073"/>
                    <a:pt x="7007" y="16721"/>
                  </a:cubicBezTo>
                  <a:cubicBezTo>
                    <a:pt x="6302" y="16368"/>
                    <a:pt x="5784" y="15850"/>
                    <a:pt x="5266" y="15332"/>
                  </a:cubicBezTo>
                  <a:cubicBezTo>
                    <a:pt x="4830" y="14731"/>
                    <a:pt x="4499" y="14130"/>
                    <a:pt x="4146" y="13446"/>
                  </a:cubicBezTo>
                  <a:lnTo>
                    <a:pt x="3628" y="12492"/>
                  </a:lnTo>
                  <a:cubicBezTo>
                    <a:pt x="3545" y="12409"/>
                    <a:pt x="3462" y="12223"/>
                    <a:pt x="3276" y="12057"/>
                  </a:cubicBezTo>
                  <a:cubicBezTo>
                    <a:pt x="3276" y="11974"/>
                    <a:pt x="3193" y="11891"/>
                    <a:pt x="3110" y="11891"/>
                  </a:cubicBezTo>
                  <a:cubicBezTo>
                    <a:pt x="3068" y="11850"/>
                    <a:pt x="3027" y="11829"/>
                    <a:pt x="2996" y="11829"/>
                  </a:cubicBezTo>
                  <a:cubicBezTo>
                    <a:pt x="2965" y="11829"/>
                    <a:pt x="2944" y="11850"/>
                    <a:pt x="2944" y="11891"/>
                  </a:cubicBezTo>
                  <a:lnTo>
                    <a:pt x="2861" y="11891"/>
                  </a:lnTo>
                  <a:cubicBezTo>
                    <a:pt x="2861" y="10937"/>
                    <a:pt x="2674" y="10067"/>
                    <a:pt x="2509" y="9217"/>
                  </a:cubicBezTo>
                  <a:cubicBezTo>
                    <a:pt x="2239" y="8263"/>
                    <a:pt x="1990" y="7393"/>
                    <a:pt x="1721" y="6522"/>
                  </a:cubicBezTo>
                  <a:cubicBezTo>
                    <a:pt x="1555" y="5672"/>
                    <a:pt x="1389" y="4719"/>
                    <a:pt x="1306" y="3765"/>
                  </a:cubicBezTo>
                  <a:cubicBezTo>
                    <a:pt x="1306" y="3413"/>
                    <a:pt x="1389" y="2998"/>
                    <a:pt x="1472" y="2646"/>
                  </a:cubicBezTo>
                  <a:cubicBezTo>
                    <a:pt x="1203" y="2646"/>
                    <a:pt x="1037" y="2646"/>
                    <a:pt x="871" y="2729"/>
                  </a:cubicBezTo>
                  <a:cubicBezTo>
                    <a:pt x="788" y="2729"/>
                    <a:pt x="684" y="2812"/>
                    <a:pt x="601" y="2895"/>
                  </a:cubicBezTo>
                  <a:cubicBezTo>
                    <a:pt x="519" y="2895"/>
                    <a:pt x="519" y="2998"/>
                    <a:pt x="436" y="3081"/>
                  </a:cubicBezTo>
                  <a:cubicBezTo>
                    <a:pt x="0" y="5154"/>
                    <a:pt x="1120" y="8512"/>
                    <a:pt x="1638" y="10150"/>
                  </a:cubicBezTo>
                  <a:cubicBezTo>
                    <a:pt x="2343" y="12140"/>
                    <a:pt x="2239" y="12927"/>
                    <a:pt x="3462" y="14482"/>
                  </a:cubicBezTo>
                  <a:cubicBezTo>
                    <a:pt x="3794" y="15083"/>
                    <a:pt x="4229" y="15767"/>
                    <a:pt x="4747" y="16286"/>
                  </a:cubicBezTo>
                  <a:cubicBezTo>
                    <a:pt x="5869" y="17407"/>
                    <a:pt x="7681" y="18334"/>
                    <a:pt x="9797" y="18334"/>
                  </a:cubicBezTo>
                  <a:cubicBezTo>
                    <a:pt x="10771" y="18334"/>
                    <a:pt x="11808" y="18138"/>
                    <a:pt x="12873" y="17674"/>
                  </a:cubicBezTo>
                  <a:cubicBezTo>
                    <a:pt x="15029" y="16638"/>
                    <a:pt x="16148" y="15083"/>
                    <a:pt x="16501" y="14047"/>
                  </a:cubicBezTo>
                  <a:lnTo>
                    <a:pt x="16501" y="13881"/>
                  </a:lnTo>
                  <a:cubicBezTo>
                    <a:pt x="16584" y="13611"/>
                    <a:pt x="16749" y="13363"/>
                    <a:pt x="16853" y="13093"/>
                  </a:cubicBezTo>
                  <a:cubicBezTo>
                    <a:pt x="16936" y="12845"/>
                    <a:pt x="17019" y="12492"/>
                    <a:pt x="17102" y="12140"/>
                  </a:cubicBezTo>
                  <a:cubicBezTo>
                    <a:pt x="17371" y="11539"/>
                    <a:pt x="17620" y="10855"/>
                    <a:pt x="17889" y="10253"/>
                  </a:cubicBezTo>
                  <a:cubicBezTo>
                    <a:pt x="18138" y="9632"/>
                    <a:pt x="18491" y="9030"/>
                    <a:pt x="18739" y="8429"/>
                  </a:cubicBezTo>
                  <a:cubicBezTo>
                    <a:pt x="19009" y="7828"/>
                    <a:pt x="19175" y="7227"/>
                    <a:pt x="19340" y="6626"/>
                  </a:cubicBezTo>
                  <a:cubicBezTo>
                    <a:pt x="19776" y="5320"/>
                    <a:pt x="19962" y="4035"/>
                    <a:pt x="19776" y="2729"/>
                  </a:cubicBezTo>
                  <a:cubicBezTo>
                    <a:pt x="19693" y="2128"/>
                    <a:pt x="19610" y="1444"/>
                    <a:pt x="19340" y="822"/>
                  </a:cubicBezTo>
                  <a:cubicBezTo>
                    <a:pt x="19175" y="573"/>
                    <a:pt x="19009" y="303"/>
                    <a:pt x="18739" y="138"/>
                  </a:cubicBezTo>
                  <a:cubicBezTo>
                    <a:pt x="18594" y="40"/>
                    <a:pt x="18441" y="0"/>
                    <a:pt x="182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53"/>
            <p:cNvSpPr/>
            <p:nvPr/>
          </p:nvSpPr>
          <p:spPr>
            <a:xfrm>
              <a:off x="4745900" y="333255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53"/>
            <p:cNvSpPr/>
            <p:nvPr/>
          </p:nvSpPr>
          <p:spPr>
            <a:xfrm>
              <a:off x="5020025" y="3205075"/>
              <a:ext cx="25" cy="25"/>
            </a:xfrm>
            <a:custGeom>
              <a:avLst/>
              <a:gdLst/>
              <a:ahLst/>
              <a:cxnLst/>
              <a:rect l="l" t="t" r="r" b="b"/>
              <a:pathLst>
                <a:path w="1" h="1" extrusionOk="0">
                  <a:moveTo>
                    <a:pt x="1"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53"/>
            <p:cNvSpPr/>
            <p:nvPr/>
          </p:nvSpPr>
          <p:spPr>
            <a:xfrm>
              <a:off x="4983225" y="3168275"/>
              <a:ext cx="40975" cy="36825"/>
            </a:xfrm>
            <a:custGeom>
              <a:avLst/>
              <a:gdLst/>
              <a:ahLst/>
              <a:cxnLst/>
              <a:rect l="l" t="t" r="r" b="b"/>
              <a:pathLst>
                <a:path w="1639" h="1473" extrusionOk="0">
                  <a:moveTo>
                    <a:pt x="1" y="1"/>
                  </a:moveTo>
                  <a:cubicBezTo>
                    <a:pt x="53" y="53"/>
                    <a:pt x="113" y="72"/>
                    <a:pt x="171" y="79"/>
                  </a:cubicBezTo>
                  <a:lnTo>
                    <a:pt x="171" y="79"/>
                  </a:lnTo>
                  <a:cubicBezTo>
                    <a:pt x="116" y="53"/>
                    <a:pt x="59" y="27"/>
                    <a:pt x="1" y="1"/>
                  </a:cubicBezTo>
                  <a:close/>
                  <a:moveTo>
                    <a:pt x="171" y="79"/>
                  </a:moveTo>
                  <a:cubicBezTo>
                    <a:pt x="291" y="138"/>
                    <a:pt x="405" y="199"/>
                    <a:pt x="519" y="270"/>
                  </a:cubicBezTo>
                  <a:cubicBezTo>
                    <a:pt x="706" y="353"/>
                    <a:pt x="955" y="602"/>
                    <a:pt x="1120" y="789"/>
                  </a:cubicBezTo>
                  <a:cubicBezTo>
                    <a:pt x="1307" y="954"/>
                    <a:pt x="1390" y="1203"/>
                    <a:pt x="1473" y="1473"/>
                  </a:cubicBezTo>
                  <a:cubicBezTo>
                    <a:pt x="1556" y="1390"/>
                    <a:pt x="1556" y="1307"/>
                    <a:pt x="1639" y="1203"/>
                  </a:cubicBezTo>
                  <a:cubicBezTo>
                    <a:pt x="1307" y="685"/>
                    <a:pt x="789" y="270"/>
                    <a:pt x="270" y="84"/>
                  </a:cubicBezTo>
                  <a:cubicBezTo>
                    <a:pt x="239" y="84"/>
                    <a:pt x="206" y="84"/>
                    <a:pt x="171" y="7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53"/>
            <p:cNvSpPr/>
            <p:nvPr/>
          </p:nvSpPr>
          <p:spPr>
            <a:xfrm>
              <a:off x="4767650" y="3181250"/>
              <a:ext cx="178825" cy="229075"/>
            </a:xfrm>
            <a:custGeom>
              <a:avLst/>
              <a:gdLst/>
              <a:ahLst/>
              <a:cxnLst/>
              <a:rect l="l" t="t" r="r" b="b"/>
              <a:pathLst>
                <a:path w="7153" h="9163" extrusionOk="0">
                  <a:moveTo>
                    <a:pt x="5598" y="1306"/>
                  </a:moveTo>
                  <a:cubicBezTo>
                    <a:pt x="5598" y="1306"/>
                    <a:pt x="5515" y="1638"/>
                    <a:pt x="5432" y="2156"/>
                  </a:cubicBezTo>
                  <a:cubicBezTo>
                    <a:pt x="5432" y="2239"/>
                    <a:pt x="5266" y="2239"/>
                    <a:pt x="5266" y="2239"/>
                  </a:cubicBezTo>
                  <a:lnTo>
                    <a:pt x="5183" y="1472"/>
                  </a:lnTo>
                  <a:cubicBezTo>
                    <a:pt x="5349" y="1389"/>
                    <a:pt x="5432" y="1389"/>
                    <a:pt x="5598" y="1306"/>
                  </a:cubicBezTo>
                  <a:close/>
                  <a:moveTo>
                    <a:pt x="4831" y="1638"/>
                  </a:moveTo>
                  <a:lnTo>
                    <a:pt x="4913" y="2425"/>
                  </a:lnTo>
                  <a:cubicBezTo>
                    <a:pt x="4665" y="2508"/>
                    <a:pt x="4395" y="2674"/>
                    <a:pt x="4147" y="2757"/>
                  </a:cubicBezTo>
                  <a:cubicBezTo>
                    <a:pt x="4147" y="2425"/>
                    <a:pt x="4043" y="2073"/>
                    <a:pt x="4043" y="1990"/>
                  </a:cubicBezTo>
                  <a:cubicBezTo>
                    <a:pt x="4312" y="1907"/>
                    <a:pt x="4561" y="1721"/>
                    <a:pt x="4831" y="1638"/>
                  </a:cubicBezTo>
                  <a:close/>
                  <a:moveTo>
                    <a:pt x="5349" y="2591"/>
                  </a:moveTo>
                  <a:cubicBezTo>
                    <a:pt x="5349" y="2757"/>
                    <a:pt x="5349" y="2861"/>
                    <a:pt x="5266" y="3026"/>
                  </a:cubicBezTo>
                  <a:lnTo>
                    <a:pt x="5266" y="2674"/>
                  </a:lnTo>
                  <a:lnTo>
                    <a:pt x="5349" y="2591"/>
                  </a:lnTo>
                  <a:close/>
                  <a:moveTo>
                    <a:pt x="3711" y="2239"/>
                  </a:moveTo>
                  <a:cubicBezTo>
                    <a:pt x="3711" y="2342"/>
                    <a:pt x="3794" y="2674"/>
                    <a:pt x="3794" y="3026"/>
                  </a:cubicBezTo>
                  <a:cubicBezTo>
                    <a:pt x="3525" y="3192"/>
                    <a:pt x="3276" y="3462"/>
                    <a:pt x="3006" y="3628"/>
                  </a:cubicBezTo>
                  <a:cubicBezTo>
                    <a:pt x="2924" y="3192"/>
                    <a:pt x="2841" y="2861"/>
                    <a:pt x="2841" y="2861"/>
                  </a:cubicBezTo>
                  <a:cubicBezTo>
                    <a:pt x="3110" y="2591"/>
                    <a:pt x="3359" y="2425"/>
                    <a:pt x="3711" y="2239"/>
                  </a:cubicBezTo>
                  <a:close/>
                  <a:moveTo>
                    <a:pt x="4913" y="2861"/>
                  </a:moveTo>
                  <a:lnTo>
                    <a:pt x="4996" y="3628"/>
                  </a:lnTo>
                  <a:cubicBezTo>
                    <a:pt x="4748" y="3793"/>
                    <a:pt x="4561" y="3897"/>
                    <a:pt x="4395" y="4063"/>
                  </a:cubicBezTo>
                  <a:cubicBezTo>
                    <a:pt x="4312" y="3793"/>
                    <a:pt x="4312" y="3462"/>
                    <a:pt x="4229" y="3192"/>
                  </a:cubicBezTo>
                  <a:cubicBezTo>
                    <a:pt x="4478" y="3026"/>
                    <a:pt x="4665" y="2944"/>
                    <a:pt x="4913" y="2861"/>
                  </a:cubicBezTo>
                  <a:close/>
                  <a:moveTo>
                    <a:pt x="2488" y="3109"/>
                  </a:moveTo>
                  <a:cubicBezTo>
                    <a:pt x="2592" y="3192"/>
                    <a:pt x="2592" y="3545"/>
                    <a:pt x="2675" y="3897"/>
                  </a:cubicBezTo>
                  <a:cubicBezTo>
                    <a:pt x="2405" y="4146"/>
                    <a:pt x="2157" y="4415"/>
                    <a:pt x="1970" y="4581"/>
                  </a:cubicBezTo>
                  <a:lnTo>
                    <a:pt x="1804" y="3793"/>
                  </a:lnTo>
                  <a:cubicBezTo>
                    <a:pt x="1970" y="3545"/>
                    <a:pt x="2239" y="3379"/>
                    <a:pt x="2488" y="3109"/>
                  </a:cubicBezTo>
                  <a:close/>
                  <a:moveTo>
                    <a:pt x="3877" y="3462"/>
                  </a:moveTo>
                  <a:cubicBezTo>
                    <a:pt x="3960" y="3711"/>
                    <a:pt x="3960" y="3980"/>
                    <a:pt x="4043" y="4312"/>
                  </a:cubicBezTo>
                  <a:cubicBezTo>
                    <a:pt x="3794" y="4581"/>
                    <a:pt x="3525" y="4747"/>
                    <a:pt x="3276" y="4934"/>
                  </a:cubicBezTo>
                  <a:cubicBezTo>
                    <a:pt x="3193" y="4664"/>
                    <a:pt x="3193" y="4312"/>
                    <a:pt x="3110" y="4063"/>
                  </a:cubicBezTo>
                  <a:cubicBezTo>
                    <a:pt x="3359" y="3897"/>
                    <a:pt x="3628" y="3628"/>
                    <a:pt x="3877" y="3462"/>
                  </a:cubicBezTo>
                  <a:close/>
                  <a:moveTo>
                    <a:pt x="1452" y="4146"/>
                  </a:moveTo>
                  <a:lnTo>
                    <a:pt x="1638" y="4934"/>
                  </a:lnTo>
                  <a:cubicBezTo>
                    <a:pt x="1452" y="5182"/>
                    <a:pt x="1369" y="5348"/>
                    <a:pt x="1286" y="5452"/>
                  </a:cubicBezTo>
                  <a:cubicBezTo>
                    <a:pt x="1203" y="5182"/>
                    <a:pt x="1120" y="5016"/>
                    <a:pt x="1037" y="4747"/>
                  </a:cubicBezTo>
                  <a:cubicBezTo>
                    <a:pt x="1037" y="4747"/>
                    <a:pt x="1120" y="4498"/>
                    <a:pt x="1452" y="4146"/>
                  </a:cubicBezTo>
                  <a:close/>
                  <a:moveTo>
                    <a:pt x="5079" y="4063"/>
                  </a:moveTo>
                  <a:lnTo>
                    <a:pt x="5079" y="4063"/>
                  </a:lnTo>
                  <a:cubicBezTo>
                    <a:pt x="4913" y="4581"/>
                    <a:pt x="4748" y="5182"/>
                    <a:pt x="4561" y="5783"/>
                  </a:cubicBezTo>
                  <a:lnTo>
                    <a:pt x="4561" y="5535"/>
                  </a:lnTo>
                  <a:cubicBezTo>
                    <a:pt x="4478" y="5182"/>
                    <a:pt x="4478" y="4830"/>
                    <a:pt x="4395" y="4498"/>
                  </a:cubicBezTo>
                  <a:cubicBezTo>
                    <a:pt x="4665" y="4312"/>
                    <a:pt x="4831" y="4146"/>
                    <a:pt x="5079" y="4063"/>
                  </a:cubicBezTo>
                  <a:close/>
                  <a:moveTo>
                    <a:pt x="2758" y="4312"/>
                  </a:moveTo>
                  <a:cubicBezTo>
                    <a:pt x="2841" y="4664"/>
                    <a:pt x="2841" y="4934"/>
                    <a:pt x="2924" y="5265"/>
                  </a:cubicBezTo>
                  <a:cubicBezTo>
                    <a:pt x="2675" y="5535"/>
                    <a:pt x="2488" y="5701"/>
                    <a:pt x="2322" y="5866"/>
                  </a:cubicBezTo>
                  <a:lnTo>
                    <a:pt x="2074" y="5016"/>
                  </a:lnTo>
                  <a:cubicBezTo>
                    <a:pt x="2239" y="4830"/>
                    <a:pt x="2488" y="4581"/>
                    <a:pt x="2758" y="4312"/>
                  </a:cubicBezTo>
                  <a:close/>
                  <a:moveTo>
                    <a:pt x="4043" y="4747"/>
                  </a:moveTo>
                  <a:cubicBezTo>
                    <a:pt x="4147" y="5099"/>
                    <a:pt x="4147" y="5452"/>
                    <a:pt x="4229" y="5701"/>
                  </a:cubicBezTo>
                  <a:cubicBezTo>
                    <a:pt x="3960" y="5866"/>
                    <a:pt x="3711" y="6053"/>
                    <a:pt x="3525" y="6219"/>
                  </a:cubicBezTo>
                  <a:cubicBezTo>
                    <a:pt x="3442" y="5970"/>
                    <a:pt x="3442" y="5701"/>
                    <a:pt x="3359" y="5348"/>
                  </a:cubicBezTo>
                  <a:cubicBezTo>
                    <a:pt x="3525" y="5182"/>
                    <a:pt x="3794" y="5016"/>
                    <a:pt x="4043" y="4747"/>
                  </a:cubicBezTo>
                  <a:close/>
                  <a:moveTo>
                    <a:pt x="1804" y="5348"/>
                  </a:moveTo>
                  <a:lnTo>
                    <a:pt x="1970" y="6219"/>
                  </a:lnTo>
                  <a:cubicBezTo>
                    <a:pt x="1887" y="6302"/>
                    <a:pt x="1804" y="6385"/>
                    <a:pt x="1721" y="6488"/>
                  </a:cubicBezTo>
                  <a:cubicBezTo>
                    <a:pt x="1638" y="6302"/>
                    <a:pt x="1555" y="6053"/>
                    <a:pt x="1452" y="5783"/>
                  </a:cubicBezTo>
                  <a:cubicBezTo>
                    <a:pt x="1452" y="5783"/>
                    <a:pt x="1638" y="5618"/>
                    <a:pt x="1804" y="5348"/>
                  </a:cubicBezTo>
                  <a:close/>
                  <a:moveTo>
                    <a:pt x="2074" y="6654"/>
                  </a:moveTo>
                  <a:lnTo>
                    <a:pt x="2239" y="7172"/>
                  </a:lnTo>
                  <a:cubicBezTo>
                    <a:pt x="2157" y="7089"/>
                    <a:pt x="2074" y="7006"/>
                    <a:pt x="1970" y="6820"/>
                  </a:cubicBezTo>
                  <a:cubicBezTo>
                    <a:pt x="1970" y="6820"/>
                    <a:pt x="2074" y="6737"/>
                    <a:pt x="2074" y="6654"/>
                  </a:cubicBezTo>
                  <a:close/>
                  <a:moveTo>
                    <a:pt x="3006" y="5701"/>
                  </a:moveTo>
                  <a:cubicBezTo>
                    <a:pt x="3110" y="5970"/>
                    <a:pt x="3110" y="6302"/>
                    <a:pt x="3193" y="6571"/>
                  </a:cubicBezTo>
                  <a:cubicBezTo>
                    <a:pt x="2924" y="6820"/>
                    <a:pt x="2758" y="7006"/>
                    <a:pt x="2592" y="7172"/>
                  </a:cubicBezTo>
                  <a:lnTo>
                    <a:pt x="2405" y="6302"/>
                  </a:lnTo>
                  <a:cubicBezTo>
                    <a:pt x="2592" y="6136"/>
                    <a:pt x="2758" y="5970"/>
                    <a:pt x="3006" y="5701"/>
                  </a:cubicBezTo>
                  <a:close/>
                  <a:moveTo>
                    <a:pt x="4229" y="6136"/>
                  </a:moveTo>
                  <a:lnTo>
                    <a:pt x="4229" y="6488"/>
                  </a:lnTo>
                  <a:cubicBezTo>
                    <a:pt x="4147" y="6654"/>
                    <a:pt x="4043" y="6820"/>
                    <a:pt x="3960" y="6903"/>
                  </a:cubicBezTo>
                  <a:cubicBezTo>
                    <a:pt x="3877" y="7089"/>
                    <a:pt x="3794" y="7255"/>
                    <a:pt x="3711" y="7338"/>
                  </a:cubicBezTo>
                  <a:cubicBezTo>
                    <a:pt x="3628" y="7172"/>
                    <a:pt x="3628" y="6903"/>
                    <a:pt x="3628" y="6737"/>
                  </a:cubicBezTo>
                  <a:cubicBezTo>
                    <a:pt x="3794" y="6488"/>
                    <a:pt x="3960" y="6302"/>
                    <a:pt x="4229" y="6136"/>
                  </a:cubicBezTo>
                  <a:close/>
                  <a:moveTo>
                    <a:pt x="3276" y="7006"/>
                  </a:moveTo>
                  <a:cubicBezTo>
                    <a:pt x="3276" y="7255"/>
                    <a:pt x="3276" y="7525"/>
                    <a:pt x="3359" y="7608"/>
                  </a:cubicBezTo>
                  <a:cubicBezTo>
                    <a:pt x="3234" y="7691"/>
                    <a:pt x="3126" y="7732"/>
                    <a:pt x="3017" y="7732"/>
                  </a:cubicBezTo>
                  <a:cubicBezTo>
                    <a:pt x="2908" y="7732"/>
                    <a:pt x="2799" y="7691"/>
                    <a:pt x="2675" y="7608"/>
                  </a:cubicBezTo>
                  <a:cubicBezTo>
                    <a:pt x="2758" y="7525"/>
                    <a:pt x="3006" y="7255"/>
                    <a:pt x="3276" y="7006"/>
                  </a:cubicBezTo>
                  <a:close/>
                  <a:moveTo>
                    <a:pt x="7152" y="0"/>
                  </a:moveTo>
                  <a:lnTo>
                    <a:pt x="7152" y="0"/>
                  </a:lnTo>
                  <a:cubicBezTo>
                    <a:pt x="5701" y="270"/>
                    <a:pt x="4312" y="871"/>
                    <a:pt x="3110" y="1721"/>
                  </a:cubicBezTo>
                  <a:cubicBezTo>
                    <a:pt x="2488" y="2156"/>
                    <a:pt x="1970" y="2591"/>
                    <a:pt x="1369" y="3109"/>
                  </a:cubicBezTo>
                  <a:cubicBezTo>
                    <a:pt x="851" y="3628"/>
                    <a:pt x="415" y="4146"/>
                    <a:pt x="1" y="4747"/>
                  </a:cubicBezTo>
                  <a:cubicBezTo>
                    <a:pt x="602" y="5265"/>
                    <a:pt x="851" y="6488"/>
                    <a:pt x="1203" y="7089"/>
                  </a:cubicBezTo>
                  <a:cubicBezTo>
                    <a:pt x="1452" y="7773"/>
                    <a:pt x="1887" y="8644"/>
                    <a:pt x="2405" y="9162"/>
                  </a:cubicBezTo>
                  <a:cubicBezTo>
                    <a:pt x="2758" y="9162"/>
                    <a:pt x="3006" y="9079"/>
                    <a:pt x="3276" y="8976"/>
                  </a:cubicBezTo>
                  <a:cubicBezTo>
                    <a:pt x="3525" y="8810"/>
                    <a:pt x="3794" y="8561"/>
                    <a:pt x="3960" y="8375"/>
                  </a:cubicBezTo>
                  <a:cubicBezTo>
                    <a:pt x="4395" y="7939"/>
                    <a:pt x="4748" y="7338"/>
                    <a:pt x="4996" y="6820"/>
                  </a:cubicBezTo>
                  <a:cubicBezTo>
                    <a:pt x="5183" y="6571"/>
                    <a:pt x="5266" y="6302"/>
                    <a:pt x="5432" y="6053"/>
                  </a:cubicBezTo>
                  <a:cubicBezTo>
                    <a:pt x="5515" y="5701"/>
                    <a:pt x="5598" y="5452"/>
                    <a:pt x="5701" y="5099"/>
                  </a:cubicBezTo>
                  <a:cubicBezTo>
                    <a:pt x="5867" y="4581"/>
                    <a:pt x="5950" y="3980"/>
                    <a:pt x="6116" y="3379"/>
                  </a:cubicBezTo>
                  <a:cubicBezTo>
                    <a:pt x="6302" y="2757"/>
                    <a:pt x="6385" y="2156"/>
                    <a:pt x="6551" y="1555"/>
                  </a:cubicBezTo>
                  <a:cubicBezTo>
                    <a:pt x="6634" y="1306"/>
                    <a:pt x="6738" y="954"/>
                    <a:pt x="6821" y="684"/>
                  </a:cubicBezTo>
                  <a:cubicBezTo>
                    <a:pt x="6903" y="435"/>
                    <a:pt x="6986" y="166"/>
                    <a:pt x="715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53"/>
            <p:cNvSpPr/>
            <p:nvPr/>
          </p:nvSpPr>
          <p:spPr>
            <a:xfrm>
              <a:off x="5156325" y="326985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53"/>
            <p:cNvSpPr/>
            <p:nvPr/>
          </p:nvSpPr>
          <p:spPr>
            <a:xfrm>
              <a:off x="4719975" y="3166200"/>
              <a:ext cx="468500" cy="523825"/>
            </a:xfrm>
            <a:custGeom>
              <a:avLst/>
              <a:gdLst/>
              <a:ahLst/>
              <a:cxnLst/>
              <a:rect l="l" t="t" r="r" b="b"/>
              <a:pathLst>
                <a:path w="18740" h="20953" extrusionOk="0">
                  <a:moveTo>
                    <a:pt x="9681" y="768"/>
                  </a:moveTo>
                  <a:lnTo>
                    <a:pt x="9930" y="954"/>
                  </a:lnTo>
                  <a:cubicBezTo>
                    <a:pt x="9764" y="1037"/>
                    <a:pt x="9681" y="1120"/>
                    <a:pt x="9681" y="1203"/>
                  </a:cubicBezTo>
                  <a:cubicBezTo>
                    <a:pt x="9577" y="1390"/>
                    <a:pt x="9577" y="1473"/>
                    <a:pt x="9681" y="1638"/>
                  </a:cubicBezTo>
                  <a:lnTo>
                    <a:pt x="9329" y="1556"/>
                  </a:lnTo>
                  <a:cubicBezTo>
                    <a:pt x="9163" y="1203"/>
                    <a:pt x="9329" y="872"/>
                    <a:pt x="9681" y="768"/>
                  </a:cubicBezTo>
                  <a:close/>
                  <a:moveTo>
                    <a:pt x="9246" y="1721"/>
                  </a:moveTo>
                  <a:lnTo>
                    <a:pt x="9577" y="1804"/>
                  </a:lnTo>
                  <a:cubicBezTo>
                    <a:pt x="9412" y="2074"/>
                    <a:pt x="9329" y="2426"/>
                    <a:pt x="9246" y="2675"/>
                  </a:cubicBezTo>
                  <a:cubicBezTo>
                    <a:pt x="9163" y="3027"/>
                    <a:pt x="9059" y="3276"/>
                    <a:pt x="9163" y="3628"/>
                  </a:cubicBezTo>
                  <a:lnTo>
                    <a:pt x="8810" y="3546"/>
                  </a:lnTo>
                  <a:cubicBezTo>
                    <a:pt x="8645" y="2944"/>
                    <a:pt x="8810" y="2157"/>
                    <a:pt x="9246" y="1721"/>
                  </a:cubicBezTo>
                  <a:close/>
                  <a:moveTo>
                    <a:pt x="8728" y="3711"/>
                  </a:moveTo>
                  <a:lnTo>
                    <a:pt x="9059" y="3794"/>
                  </a:lnTo>
                  <a:cubicBezTo>
                    <a:pt x="8893" y="4064"/>
                    <a:pt x="8810" y="4395"/>
                    <a:pt x="8728" y="4665"/>
                  </a:cubicBezTo>
                  <a:cubicBezTo>
                    <a:pt x="8728" y="5017"/>
                    <a:pt x="8645" y="5266"/>
                    <a:pt x="8728" y="5618"/>
                  </a:cubicBezTo>
                  <a:lnTo>
                    <a:pt x="8375" y="5536"/>
                  </a:lnTo>
                  <a:lnTo>
                    <a:pt x="8292" y="5536"/>
                  </a:lnTo>
                  <a:cubicBezTo>
                    <a:pt x="8209" y="4914"/>
                    <a:pt x="8375" y="4230"/>
                    <a:pt x="8728" y="3711"/>
                  </a:cubicBezTo>
                  <a:close/>
                  <a:moveTo>
                    <a:pt x="8292" y="5701"/>
                  </a:moveTo>
                  <a:lnTo>
                    <a:pt x="8645" y="5784"/>
                  </a:lnTo>
                  <a:cubicBezTo>
                    <a:pt x="8458" y="6054"/>
                    <a:pt x="8375" y="6385"/>
                    <a:pt x="8292" y="6655"/>
                  </a:cubicBezTo>
                  <a:cubicBezTo>
                    <a:pt x="8209" y="6987"/>
                    <a:pt x="8126" y="7256"/>
                    <a:pt x="8126" y="7608"/>
                  </a:cubicBezTo>
                  <a:lnTo>
                    <a:pt x="7774" y="7505"/>
                  </a:lnTo>
                  <a:cubicBezTo>
                    <a:pt x="7691" y="6904"/>
                    <a:pt x="7857" y="6137"/>
                    <a:pt x="8292" y="5701"/>
                  </a:cubicBezTo>
                  <a:close/>
                  <a:moveTo>
                    <a:pt x="11319" y="4914"/>
                  </a:moveTo>
                  <a:lnTo>
                    <a:pt x="11319" y="4914"/>
                  </a:lnTo>
                  <a:cubicBezTo>
                    <a:pt x="10981" y="6503"/>
                    <a:pt x="10491" y="8303"/>
                    <a:pt x="10067" y="8303"/>
                  </a:cubicBezTo>
                  <a:cubicBezTo>
                    <a:pt x="10049" y="8303"/>
                    <a:pt x="10031" y="8299"/>
                    <a:pt x="10013" y="8293"/>
                  </a:cubicBezTo>
                  <a:cubicBezTo>
                    <a:pt x="9577" y="8127"/>
                    <a:pt x="11236" y="5100"/>
                    <a:pt x="11319" y="4914"/>
                  </a:cubicBezTo>
                  <a:close/>
                  <a:moveTo>
                    <a:pt x="2074" y="7422"/>
                  </a:moveTo>
                  <a:cubicBezTo>
                    <a:pt x="2426" y="7505"/>
                    <a:pt x="2592" y="8023"/>
                    <a:pt x="2509" y="8293"/>
                  </a:cubicBezTo>
                  <a:lnTo>
                    <a:pt x="2426" y="8293"/>
                  </a:lnTo>
                  <a:lnTo>
                    <a:pt x="2152" y="8422"/>
                  </a:lnTo>
                  <a:lnTo>
                    <a:pt x="2152" y="8422"/>
                  </a:lnTo>
                  <a:cubicBezTo>
                    <a:pt x="2134" y="8351"/>
                    <a:pt x="2074" y="8280"/>
                    <a:pt x="2074" y="8210"/>
                  </a:cubicBezTo>
                  <a:cubicBezTo>
                    <a:pt x="2074" y="8127"/>
                    <a:pt x="2074" y="8127"/>
                    <a:pt x="1991" y="8023"/>
                  </a:cubicBezTo>
                  <a:cubicBezTo>
                    <a:pt x="1991" y="7940"/>
                    <a:pt x="1991" y="7857"/>
                    <a:pt x="1908" y="7857"/>
                  </a:cubicBezTo>
                  <a:cubicBezTo>
                    <a:pt x="1804" y="7774"/>
                    <a:pt x="1804" y="7691"/>
                    <a:pt x="1721" y="7691"/>
                  </a:cubicBezTo>
                  <a:lnTo>
                    <a:pt x="2074" y="7422"/>
                  </a:lnTo>
                  <a:close/>
                  <a:moveTo>
                    <a:pt x="7691" y="7691"/>
                  </a:moveTo>
                  <a:lnTo>
                    <a:pt x="8023" y="7774"/>
                  </a:lnTo>
                  <a:cubicBezTo>
                    <a:pt x="7857" y="8023"/>
                    <a:pt x="7691" y="8293"/>
                    <a:pt x="7505" y="8541"/>
                  </a:cubicBezTo>
                  <a:cubicBezTo>
                    <a:pt x="7339" y="8894"/>
                    <a:pt x="7173" y="9163"/>
                    <a:pt x="7090" y="9412"/>
                  </a:cubicBezTo>
                  <a:lnTo>
                    <a:pt x="6820" y="9163"/>
                  </a:lnTo>
                  <a:cubicBezTo>
                    <a:pt x="6903" y="8645"/>
                    <a:pt x="7256" y="8023"/>
                    <a:pt x="7691" y="7691"/>
                  </a:cubicBezTo>
                  <a:close/>
                  <a:moveTo>
                    <a:pt x="14159" y="5618"/>
                  </a:moveTo>
                  <a:lnTo>
                    <a:pt x="14159" y="5618"/>
                  </a:lnTo>
                  <a:cubicBezTo>
                    <a:pt x="13723" y="6904"/>
                    <a:pt x="13205" y="8375"/>
                    <a:pt x="12355" y="9578"/>
                  </a:cubicBezTo>
                  <a:cubicBezTo>
                    <a:pt x="12355" y="9578"/>
                    <a:pt x="13392" y="6738"/>
                    <a:pt x="14159" y="5618"/>
                  </a:cubicBezTo>
                  <a:close/>
                  <a:moveTo>
                    <a:pt x="17454" y="7774"/>
                  </a:moveTo>
                  <a:cubicBezTo>
                    <a:pt x="17537" y="7774"/>
                    <a:pt x="17537" y="7857"/>
                    <a:pt x="17620" y="7857"/>
                  </a:cubicBezTo>
                  <a:cubicBezTo>
                    <a:pt x="17351" y="8127"/>
                    <a:pt x="17102" y="8458"/>
                    <a:pt x="17019" y="8811"/>
                  </a:cubicBezTo>
                  <a:cubicBezTo>
                    <a:pt x="16936" y="9059"/>
                    <a:pt x="16833" y="9246"/>
                    <a:pt x="16833" y="9495"/>
                  </a:cubicBezTo>
                  <a:lnTo>
                    <a:pt x="16833" y="9578"/>
                  </a:lnTo>
                  <a:lnTo>
                    <a:pt x="16833" y="9681"/>
                  </a:lnTo>
                  <a:lnTo>
                    <a:pt x="16833" y="9847"/>
                  </a:lnTo>
                  <a:lnTo>
                    <a:pt x="16667" y="9847"/>
                  </a:lnTo>
                  <a:lnTo>
                    <a:pt x="16667" y="9764"/>
                  </a:lnTo>
                  <a:lnTo>
                    <a:pt x="16501" y="9764"/>
                  </a:lnTo>
                  <a:cubicBezTo>
                    <a:pt x="16314" y="9059"/>
                    <a:pt x="16667" y="8210"/>
                    <a:pt x="17268" y="7774"/>
                  </a:cubicBezTo>
                  <a:close/>
                  <a:moveTo>
                    <a:pt x="2509" y="8541"/>
                  </a:moveTo>
                  <a:cubicBezTo>
                    <a:pt x="3027" y="8977"/>
                    <a:pt x="3276" y="9764"/>
                    <a:pt x="3193" y="10365"/>
                  </a:cubicBezTo>
                  <a:lnTo>
                    <a:pt x="2841" y="10448"/>
                  </a:lnTo>
                  <a:cubicBezTo>
                    <a:pt x="2841" y="10096"/>
                    <a:pt x="2758" y="9847"/>
                    <a:pt x="2675" y="9495"/>
                  </a:cubicBezTo>
                  <a:cubicBezTo>
                    <a:pt x="2592" y="9246"/>
                    <a:pt x="2426" y="8894"/>
                    <a:pt x="2156" y="8645"/>
                  </a:cubicBezTo>
                  <a:lnTo>
                    <a:pt x="2509" y="8541"/>
                  </a:lnTo>
                  <a:close/>
                  <a:moveTo>
                    <a:pt x="6655" y="9329"/>
                  </a:moveTo>
                  <a:lnTo>
                    <a:pt x="6903" y="9578"/>
                  </a:lnTo>
                  <a:cubicBezTo>
                    <a:pt x="6820" y="9681"/>
                    <a:pt x="6738" y="9681"/>
                    <a:pt x="6655" y="9764"/>
                  </a:cubicBezTo>
                  <a:lnTo>
                    <a:pt x="6572" y="9764"/>
                  </a:lnTo>
                  <a:cubicBezTo>
                    <a:pt x="6572" y="9764"/>
                    <a:pt x="6572" y="9847"/>
                    <a:pt x="6468" y="9847"/>
                  </a:cubicBezTo>
                  <a:cubicBezTo>
                    <a:pt x="6468" y="9847"/>
                    <a:pt x="6385" y="9847"/>
                    <a:pt x="6302" y="9930"/>
                  </a:cubicBezTo>
                  <a:lnTo>
                    <a:pt x="6219" y="10013"/>
                  </a:lnTo>
                  <a:lnTo>
                    <a:pt x="6136" y="10013"/>
                  </a:lnTo>
                  <a:cubicBezTo>
                    <a:pt x="6054" y="10013"/>
                    <a:pt x="5950" y="10096"/>
                    <a:pt x="5867" y="10096"/>
                  </a:cubicBezTo>
                  <a:cubicBezTo>
                    <a:pt x="5618" y="10282"/>
                    <a:pt x="5432" y="10365"/>
                    <a:pt x="5266" y="10531"/>
                  </a:cubicBezTo>
                  <a:cubicBezTo>
                    <a:pt x="5266" y="10614"/>
                    <a:pt x="5266" y="10614"/>
                    <a:pt x="5183" y="10718"/>
                  </a:cubicBezTo>
                  <a:cubicBezTo>
                    <a:pt x="5100" y="10801"/>
                    <a:pt x="5100" y="10967"/>
                    <a:pt x="5100" y="11132"/>
                  </a:cubicBezTo>
                  <a:lnTo>
                    <a:pt x="4748" y="10967"/>
                  </a:lnTo>
                  <a:cubicBezTo>
                    <a:pt x="4665" y="10718"/>
                    <a:pt x="4748" y="10448"/>
                    <a:pt x="5017" y="10282"/>
                  </a:cubicBezTo>
                  <a:lnTo>
                    <a:pt x="5183" y="10282"/>
                  </a:lnTo>
                  <a:lnTo>
                    <a:pt x="5183" y="10200"/>
                  </a:lnTo>
                  <a:lnTo>
                    <a:pt x="5183" y="10096"/>
                  </a:lnTo>
                  <a:cubicBezTo>
                    <a:pt x="5618" y="9764"/>
                    <a:pt x="6136" y="9495"/>
                    <a:pt x="6655" y="9329"/>
                  </a:cubicBezTo>
                  <a:close/>
                  <a:moveTo>
                    <a:pt x="10013" y="8541"/>
                  </a:moveTo>
                  <a:cubicBezTo>
                    <a:pt x="10013" y="8728"/>
                    <a:pt x="10096" y="8977"/>
                    <a:pt x="10199" y="9163"/>
                  </a:cubicBezTo>
                  <a:cubicBezTo>
                    <a:pt x="10365" y="9329"/>
                    <a:pt x="10531" y="9412"/>
                    <a:pt x="10718" y="9578"/>
                  </a:cubicBezTo>
                  <a:cubicBezTo>
                    <a:pt x="11132" y="9764"/>
                    <a:pt x="11567" y="9847"/>
                    <a:pt x="12003" y="9930"/>
                  </a:cubicBezTo>
                  <a:cubicBezTo>
                    <a:pt x="12086" y="10200"/>
                    <a:pt x="12086" y="10448"/>
                    <a:pt x="12169" y="10614"/>
                  </a:cubicBezTo>
                  <a:cubicBezTo>
                    <a:pt x="12355" y="10884"/>
                    <a:pt x="12438" y="11049"/>
                    <a:pt x="12604" y="11236"/>
                  </a:cubicBezTo>
                  <a:cubicBezTo>
                    <a:pt x="12956" y="11651"/>
                    <a:pt x="13392" y="11920"/>
                    <a:pt x="13827" y="12086"/>
                  </a:cubicBezTo>
                  <a:cubicBezTo>
                    <a:pt x="13557" y="12086"/>
                    <a:pt x="13309" y="12003"/>
                    <a:pt x="13039" y="11920"/>
                  </a:cubicBezTo>
                  <a:cubicBezTo>
                    <a:pt x="12790" y="11837"/>
                    <a:pt x="12521" y="11651"/>
                    <a:pt x="12355" y="11485"/>
                  </a:cubicBezTo>
                  <a:cubicBezTo>
                    <a:pt x="12086" y="11319"/>
                    <a:pt x="12003" y="11049"/>
                    <a:pt x="11837" y="10801"/>
                  </a:cubicBezTo>
                  <a:cubicBezTo>
                    <a:pt x="11754" y="10718"/>
                    <a:pt x="11754" y="10531"/>
                    <a:pt x="11650" y="10448"/>
                  </a:cubicBezTo>
                  <a:lnTo>
                    <a:pt x="11650" y="10282"/>
                  </a:lnTo>
                  <a:cubicBezTo>
                    <a:pt x="11485" y="10282"/>
                    <a:pt x="11402" y="10200"/>
                    <a:pt x="11236" y="10200"/>
                  </a:cubicBezTo>
                  <a:cubicBezTo>
                    <a:pt x="11049" y="10096"/>
                    <a:pt x="10800" y="10013"/>
                    <a:pt x="10531" y="9847"/>
                  </a:cubicBezTo>
                  <a:cubicBezTo>
                    <a:pt x="10365" y="9681"/>
                    <a:pt x="10199" y="9495"/>
                    <a:pt x="10013" y="9246"/>
                  </a:cubicBezTo>
                  <a:cubicBezTo>
                    <a:pt x="10013" y="9163"/>
                    <a:pt x="9930" y="9059"/>
                    <a:pt x="9930" y="8977"/>
                  </a:cubicBezTo>
                  <a:cubicBezTo>
                    <a:pt x="9847" y="9163"/>
                    <a:pt x="9681" y="9329"/>
                    <a:pt x="9412" y="9495"/>
                  </a:cubicBezTo>
                  <a:cubicBezTo>
                    <a:pt x="9246" y="9681"/>
                    <a:pt x="8976" y="9847"/>
                    <a:pt x="8728" y="9847"/>
                  </a:cubicBezTo>
                  <a:cubicBezTo>
                    <a:pt x="8458" y="9930"/>
                    <a:pt x="8209" y="9930"/>
                    <a:pt x="7940" y="9930"/>
                  </a:cubicBezTo>
                  <a:cubicBezTo>
                    <a:pt x="7691" y="9847"/>
                    <a:pt x="7422" y="9764"/>
                    <a:pt x="7173" y="9578"/>
                  </a:cubicBezTo>
                  <a:lnTo>
                    <a:pt x="7173" y="9578"/>
                  </a:lnTo>
                  <a:cubicBezTo>
                    <a:pt x="7422" y="9681"/>
                    <a:pt x="7691" y="9764"/>
                    <a:pt x="7940" y="9764"/>
                  </a:cubicBezTo>
                  <a:cubicBezTo>
                    <a:pt x="8209" y="9764"/>
                    <a:pt x="8458" y="9764"/>
                    <a:pt x="8645" y="9681"/>
                  </a:cubicBezTo>
                  <a:cubicBezTo>
                    <a:pt x="9163" y="9578"/>
                    <a:pt x="9577" y="9246"/>
                    <a:pt x="9930" y="8894"/>
                  </a:cubicBezTo>
                  <a:lnTo>
                    <a:pt x="9930" y="8541"/>
                  </a:lnTo>
                  <a:close/>
                  <a:moveTo>
                    <a:pt x="16418" y="10013"/>
                  </a:moveTo>
                  <a:cubicBezTo>
                    <a:pt x="16418" y="10013"/>
                    <a:pt x="16501" y="10096"/>
                    <a:pt x="16584" y="10096"/>
                  </a:cubicBezTo>
                  <a:cubicBezTo>
                    <a:pt x="16584" y="10096"/>
                    <a:pt x="16667" y="10200"/>
                    <a:pt x="16750" y="10200"/>
                  </a:cubicBezTo>
                  <a:cubicBezTo>
                    <a:pt x="16418" y="10448"/>
                    <a:pt x="16149" y="10801"/>
                    <a:pt x="16066" y="11132"/>
                  </a:cubicBezTo>
                  <a:cubicBezTo>
                    <a:pt x="15983" y="11319"/>
                    <a:pt x="15900" y="11568"/>
                    <a:pt x="15900" y="11754"/>
                  </a:cubicBezTo>
                  <a:cubicBezTo>
                    <a:pt x="15900" y="11837"/>
                    <a:pt x="15796" y="11920"/>
                    <a:pt x="15796" y="11920"/>
                  </a:cubicBezTo>
                  <a:lnTo>
                    <a:pt x="15796" y="12003"/>
                  </a:lnTo>
                  <a:cubicBezTo>
                    <a:pt x="15796" y="12086"/>
                    <a:pt x="15796" y="12169"/>
                    <a:pt x="15900" y="12272"/>
                  </a:cubicBezTo>
                  <a:cubicBezTo>
                    <a:pt x="15796" y="12272"/>
                    <a:pt x="15796" y="12169"/>
                    <a:pt x="15796" y="12169"/>
                  </a:cubicBezTo>
                  <a:lnTo>
                    <a:pt x="15630" y="12169"/>
                  </a:lnTo>
                  <a:lnTo>
                    <a:pt x="15630" y="12086"/>
                  </a:lnTo>
                  <a:lnTo>
                    <a:pt x="15547" y="12086"/>
                  </a:lnTo>
                  <a:cubicBezTo>
                    <a:pt x="15382" y="11402"/>
                    <a:pt x="15713" y="10448"/>
                    <a:pt x="16314" y="10013"/>
                  </a:cubicBezTo>
                  <a:close/>
                  <a:moveTo>
                    <a:pt x="3193" y="10531"/>
                  </a:moveTo>
                  <a:cubicBezTo>
                    <a:pt x="3462" y="10801"/>
                    <a:pt x="3628" y="11049"/>
                    <a:pt x="3711" y="11402"/>
                  </a:cubicBezTo>
                  <a:lnTo>
                    <a:pt x="3711" y="11485"/>
                  </a:lnTo>
                  <a:cubicBezTo>
                    <a:pt x="3794" y="11754"/>
                    <a:pt x="3877" y="12086"/>
                    <a:pt x="3794" y="12438"/>
                  </a:cubicBezTo>
                  <a:lnTo>
                    <a:pt x="3462" y="12521"/>
                  </a:lnTo>
                  <a:cubicBezTo>
                    <a:pt x="3462" y="12169"/>
                    <a:pt x="3359" y="11837"/>
                    <a:pt x="3276" y="11568"/>
                  </a:cubicBezTo>
                  <a:cubicBezTo>
                    <a:pt x="3193" y="11236"/>
                    <a:pt x="3110" y="10967"/>
                    <a:pt x="2841" y="10718"/>
                  </a:cubicBezTo>
                  <a:cubicBezTo>
                    <a:pt x="3027" y="10614"/>
                    <a:pt x="3110" y="10614"/>
                    <a:pt x="3193" y="10531"/>
                  </a:cubicBezTo>
                  <a:close/>
                  <a:moveTo>
                    <a:pt x="13723" y="12272"/>
                  </a:moveTo>
                  <a:lnTo>
                    <a:pt x="13723" y="12272"/>
                  </a:lnTo>
                  <a:cubicBezTo>
                    <a:pt x="13910" y="12355"/>
                    <a:pt x="13993" y="12355"/>
                    <a:pt x="14076" y="12438"/>
                  </a:cubicBezTo>
                  <a:cubicBezTo>
                    <a:pt x="14159" y="12687"/>
                    <a:pt x="13993" y="13039"/>
                    <a:pt x="13827" y="13309"/>
                  </a:cubicBezTo>
                  <a:cubicBezTo>
                    <a:pt x="13723" y="13205"/>
                    <a:pt x="13557" y="13205"/>
                    <a:pt x="13474" y="13205"/>
                  </a:cubicBezTo>
                  <a:cubicBezTo>
                    <a:pt x="13474" y="13122"/>
                    <a:pt x="13557" y="13122"/>
                    <a:pt x="13557" y="13039"/>
                  </a:cubicBezTo>
                  <a:cubicBezTo>
                    <a:pt x="13640" y="13039"/>
                    <a:pt x="13640" y="13039"/>
                    <a:pt x="13640" y="12957"/>
                  </a:cubicBezTo>
                  <a:cubicBezTo>
                    <a:pt x="13640" y="12957"/>
                    <a:pt x="13723" y="12874"/>
                    <a:pt x="13723" y="12791"/>
                  </a:cubicBezTo>
                  <a:cubicBezTo>
                    <a:pt x="13723" y="12687"/>
                    <a:pt x="13827" y="12604"/>
                    <a:pt x="13827" y="12521"/>
                  </a:cubicBezTo>
                  <a:lnTo>
                    <a:pt x="13827" y="12438"/>
                  </a:lnTo>
                  <a:cubicBezTo>
                    <a:pt x="13827" y="12355"/>
                    <a:pt x="13723" y="12355"/>
                    <a:pt x="13723" y="12272"/>
                  </a:cubicBezTo>
                  <a:close/>
                  <a:moveTo>
                    <a:pt x="4665" y="11132"/>
                  </a:moveTo>
                  <a:lnTo>
                    <a:pt x="5017" y="11236"/>
                  </a:lnTo>
                  <a:cubicBezTo>
                    <a:pt x="4748" y="11485"/>
                    <a:pt x="4582" y="11837"/>
                    <a:pt x="4499" y="12086"/>
                  </a:cubicBezTo>
                  <a:cubicBezTo>
                    <a:pt x="4499" y="12438"/>
                    <a:pt x="4395" y="12687"/>
                    <a:pt x="4499" y="13039"/>
                  </a:cubicBezTo>
                  <a:lnTo>
                    <a:pt x="4312" y="13039"/>
                  </a:lnTo>
                  <a:cubicBezTo>
                    <a:pt x="4395" y="13122"/>
                    <a:pt x="4395" y="13122"/>
                    <a:pt x="4395" y="13205"/>
                  </a:cubicBezTo>
                  <a:lnTo>
                    <a:pt x="4582" y="13205"/>
                  </a:lnTo>
                  <a:cubicBezTo>
                    <a:pt x="4748" y="13475"/>
                    <a:pt x="4748" y="13827"/>
                    <a:pt x="4748" y="14076"/>
                  </a:cubicBezTo>
                  <a:lnTo>
                    <a:pt x="4665" y="13993"/>
                  </a:lnTo>
                  <a:lnTo>
                    <a:pt x="4665" y="13993"/>
                  </a:lnTo>
                  <a:cubicBezTo>
                    <a:pt x="4748" y="14076"/>
                    <a:pt x="4748" y="14159"/>
                    <a:pt x="4748" y="14242"/>
                  </a:cubicBezTo>
                  <a:cubicBezTo>
                    <a:pt x="4665" y="14242"/>
                    <a:pt x="4665" y="14345"/>
                    <a:pt x="4665" y="14345"/>
                  </a:cubicBezTo>
                  <a:lnTo>
                    <a:pt x="4395" y="14511"/>
                  </a:lnTo>
                  <a:cubicBezTo>
                    <a:pt x="4312" y="14159"/>
                    <a:pt x="4146" y="13910"/>
                    <a:pt x="4064" y="13558"/>
                  </a:cubicBezTo>
                  <a:cubicBezTo>
                    <a:pt x="3877" y="13309"/>
                    <a:pt x="3711" y="13039"/>
                    <a:pt x="3545" y="12687"/>
                  </a:cubicBezTo>
                  <a:lnTo>
                    <a:pt x="3877" y="12604"/>
                  </a:lnTo>
                  <a:cubicBezTo>
                    <a:pt x="3981" y="12687"/>
                    <a:pt x="4064" y="12687"/>
                    <a:pt x="4146" y="12791"/>
                  </a:cubicBezTo>
                  <a:cubicBezTo>
                    <a:pt x="3981" y="11754"/>
                    <a:pt x="4582" y="11236"/>
                    <a:pt x="4665" y="11132"/>
                  </a:cubicBezTo>
                  <a:close/>
                  <a:moveTo>
                    <a:pt x="15382" y="12355"/>
                  </a:moveTo>
                  <a:cubicBezTo>
                    <a:pt x="15464" y="12355"/>
                    <a:pt x="15464" y="12438"/>
                    <a:pt x="15547" y="12438"/>
                  </a:cubicBezTo>
                  <a:cubicBezTo>
                    <a:pt x="15630" y="12438"/>
                    <a:pt x="15630" y="12438"/>
                    <a:pt x="15713" y="12521"/>
                  </a:cubicBezTo>
                  <a:cubicBezTo>
                    <a:pt x="15382" y="12791"/>
                    <a:pt x="15195" y="13039"/>
                    <a:pt x="15029" y="13392"/>
                  </a:cubicBezTo>
                  <a:cubicBezTo>
                    <a:pt x="14946" y="13641"/>
                    <a:pt x="14863" y="13910"/>
                    <a:pt x="14760" y="14076"/>
                  </a:cubicBezTo>
                  <a:lnTo>
                    <a:pt x="14760" y="14159"/>
                  </a:lnTo>
                  <a:lnTo>
                    <a:pt x="14760" y="14345"/>
                  </a:lnTo>
                  <a:lnTo>
                    <a:pt x="14760" y="14594"/>
                  </a:lnTo>
                  <a:cubicBezTo>
                    <a:pt x="14677" y="14511"/>
                    <a:pt x="14677" y="14511"/>
                    <a:pt x="14594" y="14511"/>
                  </a:cubicBezTo>
                  <a:cubicBezTo>
                    <a:pt x="14511" y="14511"/>
                    <a:pt x="14511" y="14428"/>
                    <a:pt x="14428" y="14428"/>
                  </a:cubicBezTo>
                  <a:cubicBezTo>
                    <a:pt x="14345" y="13641"/>
                    <a:pt x="14760" y="12791"/>
                    <a:pt x="15382" y="12355"/>
                  </a:cubicBezTo>
                  <a:close/>
                  <a:moveTo>
                    <a:pt x="13392" y="13392"/>
                  </a:moveTo>
                  <a:lnTo>
                    <a:pt x="13723" y="13475"/>
                  </a:lnTo>
                  <a:cubicBezTo>
                    <a:pt x="13910" y="14076"/>
                    <a:pt x="13827" y="14864"/>
                    <a:pt x="13557" y="15382"/>
                  </a:cubicBezTo>
                  <a:lnTo>
                    <a:pt x="13205" y="15382"/>
                  </a:lnTo>
                  <a:cubicBezTo>
                    <a:pt x="13309" y="15029"/>
                    <a:pt x="13392" y="14677"/>
                    <a:pt x="13392" y="14428"/>
                  </a:cubicBezTo>
                  <a:cubicBezTo>
                    <a:pt x="13392" y="14076"/>
                    <a:pt x="13474" y="13724"/>
                    <a:pt x="13392" y="13392"/>
                  </a:cubicBezTo>
                  <a:close/>
                  <a:moveTo>
                    <a:pt x="4831" y="14428"/>
                  </a:moveTo>
                  <a:cubicBezTo>
                    <a:pt x="5349" y="14677"/>
                    <a:pt x="5950" y="15029"/>
                    <a:pt x="6302" y="15548"/>
                  </a:cubicBezTo>
                  <a:lnTo>
                    <a:pt x="6136" y="15900"/>
                  </a:lnTo>
                  <a:cubicBezTo>
                    <a:pt x="5867" y="15631"/>
                    <a:pt x="5618" y="15465"/>
                    <a:pt x="5349" y="15195"/>
                  </a:cubicBezTo>
                  <a:cubicBezTo>
                    <a:pt x="5100" y="15029"/>
                    <a:pt x="4831" y="14864"/>
                    <a:pt x="4582" y="14677"/>
                  </a:cubicBezTo>
                  <a:lnTo>
                    <a:pt x="4831" y="14428"/>
                  </a:lnTo>
                  <a:close/>
                  <a:moveTo>
                    <a:pt x="6468" y="15631"/>
                  </a:moveTo>
                  <a:cubicBezTo>
                    <a:pt x="6986" y="15631"/>
                    <a:pt x="7505" y="15796"/>
                    <a:pt x="7857" y="16066"/>
                  </a:cubicBezTo>
                  <a:cubicBezTo>
                    <a:pt x="8023" y="16149"/>
                    <a:pt x="8126" y="16315"/>
                    <a:pt x="8292" y="16418"/>
                  </a:cubicBezTo>
                  <a:lnTo>
                    <a:pt x="8126" y="16750"/>
                  </a:lnTo>
                  <a:cubicBezTo>
                    <a:pt x="7857" y="16501"/>
                    <a:pt x="7608" y="16418"/>
                    <a:pt x="7256" y="16232"/>
                  </a:cubicBezTo>
                  <a:cubicBezTo>
                    <a:pt x="6986" y="16149"/>
                    <a:pt x="6655" y="15983"/>
                    <a:pt x="6302" y="15983"/>
                  </a:cubicBezTo>
                  <a:lnTo>
                    <a:pt x="6468" y="15631"/>
                  </a:lnTo>
                  <a:close/>
                  <a:moveTo>
                    <a:pt x="13557" y="15548"/>
                  </a:moveTo>
                  <a:cubicBezTo>
                    <a:pt x="13827" y="16066"/>
                    <a:pt x="13910" y="16833"/>
                    <a:pt x="13723" y="17455"/>
                  </a:cubicBezTo>
                  <a:lnTo>
                    <a:pt x="13392" y="17538"/>
                  </a:lnTo>
                  <a:cubicBezTo>
                    <a:pt x="13474" y="17185"/>
                    <a:pt x="13392" y="16833"/>
                    <a:pt x="13392" y="16501"/>
                  </a:cubicBezTo>
                  <a:cubicBezTo>
                    <a:pt x="13392" y="16232"/>
                    <a:pt x="13309" y="15900"/>
                    <a:pt x="13205" y="15548"/>
                  </a:cubicBezTo>
                  <a:close/>
                  <a:moveTo>
                    <a:pt x="8458" y="16501"/>
                  </a:moveTo>
                  <a:cubicBezTo>
                    <a:pt x="9059" y="16501"/>
                    <a:pt x="9847" y="16833"/>
                    <a:pt x="10199" y="17455"/>
                  </a:cubicBezTo>
                  <a:lnTo>
                    <a:pt x="10013" y="17703"/>
                  </a:lnTo>
                  <a:cubicBezTo>
                    <a:pt x="9764" y="17455"/>
                    <a:pt x="9495" y="17268"/>
                    <a:pt x="9246" y="17102"/>
                  </a:cubicBezTo>
                  <a:cubicBezTo>
                    <a:pt x="9059" y="17019"/>
                    <a:pt x="8976" y="16937"/>
                    <a:pt x="8810" y="16937"/>
                  </a:cubicBezTo>
                  <a:cubicBezTo>
                    <a:pt x="8645" y="16833"/>
                    <a:pt x="8458" y="16833"/>
                    <a:pt x="8292" y="16833"/>
                  </a:cubicBezTo>
                  <a:lnTo>
                    <a:pt x="8458" y="16501"/>
                  </a:lnTo>
                  <a:close/>
                  <a:moveTo>
                    <a:pt x="13827" y="17621"/>
                  </a:moveTo>
                  <a:cubicBezTo>
                    <a:pt x="13910" y="17786"/>
                    <a:pt x="13910" y="17869"/>
                    <a:pt x="13993" y="18056"/>
                  </a:cubicBezTo>
                  <a:cubicBezTo>
                    <a:pt x="13993" y="18222"/>
                    <a:pt x="14076" y="18388"/>
                    <a:pt x="13993" y="18491"/>
                  </a:cubicBezTo>
                  <a:lnTo>
                    <a:pt x="13640" y="18657"/>
                  </a:lnTo>
                  <a:cubicBezTo>
                    <a:pt x="13640" y="18574"/>
                    <a:pt x="13723" y="18574"/>
                    <a:pt x="13723" y="18491"/>
                  </a:cubicBezTo>
                  <a:lnTo>
                    <a:pt x="13723" y="18388"/>
                  </a:lnTo>
                  <a:lnTo>
                    <a:pt x="13723" y="18305"/>
                  </a:lnTo>
                  <a:cubicBezTo>
                    <a:pt x="13723" y="18305"/>
                    <a:pt x="13723" y="18222"/>
                    <a:pt x="13640" y="18139"/>
                  </a:cubicBezTo>
                  <a:lnTo>
                    <a:pt x="13640" y="17973"/>
                  </a:lnTo>
                  <a:cubicBezTo>
                    <a:pt x="13640" y="17973"/>
                    <a:pt x="13557" y="17973"/>
                    <a:pt x="13557" y="17869"/>
                  </a:cubicBezTo>
                  <a:lnTo>
                    <a:pt x="13557" y="17786"/>
                  </a:lnTo>
                  <a:cubicBezTo>
                    <a:pt x="13474" y="17786"/>
                    <a:pt x="13474" y="17786"/>
                    <a:pt x="13474" y="17703"/>
                  </a:cubicBezTo>
                  <a:lnTo>
                    <a:pt x="13827" y="17621"/>
                  </a:lnTo>
                  <a:close/>
                  <a:moveTo>
                    <a:pt x="10365" y="17538"/>
                  </a:moveTo>
                  <a:cubicBezTo>
                    <a:pt x="10966" y="17703"/>
                    <a:pt x="11650" y="18305"/>
                    <a:pt x="11754" y="18906"/>
                  </a:cubicBezTo>
                  <a:lnTo>
                    <a:pt x="11485" y="19175"/>
                  </a:lnTo>
                  <a:cubicBezTo>
                    <a:pt x="11485" y="19092"/>
                    <a:pt x="11402" y="19009"/>
                    <a:pt x="11402" y="18906"/>
                  </a:cubicBezTo>
                  <a:lnTo>
                    <a:pt x="11236" y="18740"/>
                  </a:lnTo>
                  <a:cubicBezTo>
                    <a:pt x="11236" y="18657"/>
                    <a:pt x="11132" y="18574"/>
                    <a:pt x="11132" y="18574"/>
                  </a:cubicBezTo>
                  <a:cubicBezTo>
                    <a:pt x="11049" y="18491"/>
                    <a:pt x="11049" y="18388"/>
                    <a:pt x="10966" y="18305"/>
                  </a:cubicBezTo>
                  <a:lnTo>
                    <a:pt x="10800" y="18222"/>
                  </a:lnTo>
                  <a:cubicBezTo>
                    <a:pt x="10718" y="18139"/>
                    <a:pt x="10614" y="18056"/>
                    <a:pt x="10614" y="18056"/>
                  </a:cubicBezTo>
                  <a:cubicBezTo>
                    <a:pt x="10531" y="17973"/>
                    <a:pt x="10448" y="17973"/>
                    <a:pt x="10365" y="17869"/>
                  </a:cubicBezTo>
                  <a:cubicBezTo>
                    <a:pt x="10294" y="17869"/>
                    <a:pt x="10223" y="17869"/>
                    <a:pt x="10138" y="17817"/>
                  </a:cubicBezTo>
                  <a:lnTo>
                    <a:pt x="10138" y="17817"/>
                  </a:lnTo>
                  <a:lnTo>
                    <a:pt x="10365" y="17538"/>
                  </a:lnTo>
                  <a:close/>
                  <a:moveTo>
                    <a:pt x="11920" y="19092"/>
                  </a:moveTo>
                  <a:cubicBezTo>
                    <a:pt x="12169" y="19175"/>
                    <a:pt x="12355" y="19341"/>
                    <a:pt x="12438" y="19611"/>
                  </a:cubicBezTo>
                  <a:lnTo>
                    <a:pt x="12438" y="19942"/>
                  </a:lnTo>
                  <a:lnTo>
                    <a:pt x="12086" y="20046"/>
                  </a:lnTo>
                  <a:cubicBezTo>
                    <a:pt x="12086" y="19859"/>
                    <a:pt x="12086" y="19776"/>
                    <a:pt x="12003" y="19611"/>
                  </a:cubicBezTo>
                  <a:cubicBezTo>
                    <a:pt x="11920" y="19528"/>
                    <a:pt x="11754" y="19341"/>
                    <a:pt x="11567" y="19341"/>
                  </a:cubicBezTo>
                  <a:lnTo>
                    <a:pt x="11920" y="19092"/>
                  </a:lnTo>
                  <a:close/>
                  <a:moveTo>
                    <a:pt x="9847" y="1"/>
                  </a:moveTo>
                  <a:cubicBezTo>
                    <a:pt x="9329" y="1"/>
                    <a:pt x="8893" y="84"/>
                    <a:pt x="8458" y="84"/>
                  </a:cubicBezTo>
                  <a:cubicBezTo>
                    <a:pt x="8023" y="167"/>
                    <a:pt x="7608" y="250"/>
                    <a:pt x="7173" y="436"/>
                  </a:cubicBezTo>
                  <a:cubicBezTo>
                    <a:pt x="6302" y="685"/>
                    <a:pt x="5535" y="1120"/>
                    <a:pt x="4748" y="1638"/>
                  </a:cubicBezTo>
                  <a:cubicBezTo>
                    <a:pt x="4064" y="2157"/>
                    <a:pt x="3359" y="2675"/>
                    <a:pt x="2675" y="3359"/>
                  </a:cubicBezTo>
                  <a:cubicBezTo>
                    <a:pt x="2426" y="3628"/>
                    <a:pt x="2074" y="3981"/>
                    <a:pt x="1804" y="4313"/>
                  </a:cubicBezTo>
                  <a:cubicBezTo>
                    <a:pt x="1555" y="4665"/>
                    <a:pt x="1286" y="5017"/>
                    <a:pt x="1037" y="5432"/>
                  </a:cubicBezTo>
                  <a:cubicBezTo>
                    <a:pt x="768" y="5618"/>
                    <a:pt x="519" y="5867"/>
                    <a:pt x="249" y="6385"/>
                  </a:cubicBezTo>
                  <a:cubicBezTo>
                    <a:pt x="84" y="6655"/>
                    <a:pt x="1" y="6904"/>
                    <a:pt x="1" y="7173"/>
                  </a:cubicBezTo>
                  <a:cubicBezTo>
                    <a:pt x="1" y="6987"/>
                    <a:pt x="166" y="6821"/>
                    <a:pt x="436" y="6738"/>
                  </a:cubicBezTo>
                  <a:cubicBezTo>
                    <a:pt x="519" y="6655"/>
                    <a:pt x="602" y="6655"/>
                    <a:pt x="685" y="6655"/>
                  </a:cubicBezTo>
                  <a:lnTo>
                    <a:pt x="1037" y="6655"/>
                  </a:lnTo>
                  <a:lnTo>
                    <a:pt x="1037" y="6468"/>
                  </a:lnTo>
                  <a:cubicBezTo>
                    <a:pt x="1120" y="6054"/>
                    <a:pt x="1389" y="5619"/>
                    <a:pt x="1721" y="5266"/>
                  </a:cubicBezTo>
                  <a:lnTo>
                    <a:pt x="1721" y="5266"/>
                  </a:lnTo>
                  <a:cubicBezTo>
                    <a:pt x="1389" y="5619"/>
                    <a:pt x="1203" y="6054"/>
                    <a:pt x="1120" y="6572"/>
                  </a:cubicBezTo>
                  <a:cubicBezTo>
                    <a:pt x="1037" y="6987"/>
                    <a:pt x="1037" y="7422"/>
                    <a:pt x="1037" y="7857"/>
                  </a:cubicBezTo>
                  <a:cubicBezTo>
                    <a:pt x="1120" y="8811"/>
                    <a:pt x="1286" y="9681"/>
                    <a:pt x="1472" y="10531"/>
                  </a:cubicBezTo>
                  <a:cubicBezTo>
                    <a:pt x="1638" y="10967"/>
                    <a:pt x="1721" y="11485"/>
                    <a:pt x="1804" y="11920"/>
                  </a:cubicBezTo>
                  <a:cubicBezTo>
                    <a:pt x="1991" y="12355"/>
                    <a:pt x="2074" y="12791"/>
                    <a:pt x="2239" y="13205"/>
                  </a:cubicBezTo>
                  <a:cubicBezTo>
                    <a:pt x="2322" y="13641"/>
                    <a:pt x="2426" y="14159"/>
                    <a:pt x="2426" y="14594"/>
                  </a:cubicBezTo>
                  <a:cubicBezTo>
                    <a:pt x="2509" y="15029"/>
                    <a:pt x="2509" y="15465"/>
                    <a:pt x="2426" y="15983"/>
                  </a:cubicBezTo>
                  <a:cubicBezTo>
                    <a:pt x="2509" y="15900"/>
                    <a:pt x="2509" y="15900"/>
                    <a:pt x="2592" y="15900"/>
                  </a:cubicBezTo>
                  <a:lnTo>
                    <a:pt x="2758" y="15900"/>
                  </a:lnTo>
                  <a:cubicBezTo>
                    <a:pt x="2841" y="15983"/>
                    <a:pt x="2944" y="15983"/>
                    <a:pt x="2944" y="16066"/>
                  </a:cubicBezTo>
                  <a:cubicBezTo>
                    <a:pt x="3110" y="16232"/>
                    <a:pt x="3193" y="16418"/>
                    <a:pt x="3276" y="16584"/>
                  </a:cubicBezTo>
                  <a:lnTo>
                    <a:pt x="3877" y="17455"/>
                  </a:lnTo>
                  <a:cubicBezTo>
                    <a:pt x="4229" y="18056"/>
                    <a:pt x="4665" y="18657"/>
                    <a:pt x="5100" y="19175"/>
                  </a:cubicBezTo>
                  <a:cubicBezTo>
                    <a:pt x="5618" y="19693"/>
                    <a:pt x="6136" y="20129"/>
                    <a:pt x="6738" y="20460"/>
                  </a:cubicBezTo>
                  <a:cubicBezTo>
                    <a:pt x="7339" y="20730"/>
                    <a:pt x="8023" y="20896"/>
                    <a:pt x="8728" y="20896"/>
                  </a:cubicBezTo>
                  <a:cubicBezTo>
                    <a:pt x="8988" y="20934"/>
                    <a:pt x="9253" y="20953"/>
                    <a:pt x="9519" y="20953"/>
                  </a:cubicBezTo>
                  <a:cubicBezTo>
                    <a:pt x="10565" y="20953"/>
                    <a:pt x="11628" y="20657"/>
                    <a:pt x="12521" y="20046"/>
                  </a:cubicBezTo>
                  <a:lnTo>
                    <a:pt x="12604" y="20046"/>
                  </a:lnTo>
                  <a:cubicBezTo>
                    <a:pt x="13205" y="19611"/>
                    <a:pt x="13723" y="19175"/>
                    <a:pt x="14241" y="18657"/>
                  </a:cubicBezTo>
                  <a:lnTo>
                    <a:pt x="15029" y="17869"/>
                  </a:lnTo>
                  <a:cubicBezTo>
                    <a:pt x="15195" y="17786"/>
                    <a:pt x="15278" y="17621"/>
                    <a:pt x="15464" y="17538"/>
                  </a:cubicBezTo>
                  <a:cubicBezTo>
                    <a:pt x="15630" y="17455"/>
                    <a:pt x="15796" y="17268"/>
                    <a:pt x="15983" y="17268"/>
                  </a:cubicBezTo>
                  <a:cubicBezTo>
                    <a:pt x="15983" y="16149"/>
                    <a:pt x="16418" y="15029"/>
                    <a:pt x="16833" y="13910"/>
                  </a:cubicBezTo>
                  <a:cubicBezTo>
                    <a:pt x="17019" y="13309"/>
                    <a:pt x="17268" y="12791"/>
                    <a:pt x="17454" y="12272"/>
                  </a:cubicBezTo>
                  <a:cubicBezTo>
                    <a:pt x="17703" y="11651"/>
                    <a:pt x="17869" y="11132"/>
                    <a:pt x="18056" y="10531"/>
                  </a:cubicBezTo>
                  <a:cubicBezTo>
                    <a:pt x="18387" y="9412"/>
                    <a:pt x="18657" y="8293"/>
                    <a:pt x="18740" y="7090"/>
                  </a:cubicBezTo>
                  <a:cubicBezTo>
                    <a:pt x="18740" y="6572"/>
                    <a:pt x="18740" y="5950"/>
                    <a:pt x="18574" y="5349"/>
                  </a:cubicBezTo>
                  <a:cubicBezTo>
                    <a:pt x="18491" y="5100"/>
                    <a:pt x="18304" y="4831"/>
                    <a:pt x="18139" y="4665"/>
                  </a:cubicBezTo>
                  <a:cubicBezTo>
                    <a:pt x="17973" y="4395"/>
                    <a:pt x="17703" y="4230"/>
                    <a:pt x="17454" y="4147"/>
                  </a:cubicBezTo>
                  <a:cubicBezTo>
                    <a:pt x="17351" y="4665"/>
                    <a:pt x="17268" y="5183"/>
                    <a:pt x="17102" y="5701"/>
                  </a:cubicBezTo>
                  <a:cubicBezTo>
                    <a:pt x="17185" y="5618"/>
                    <a:pt x="17185" y="5618"/>
                    <a:pt x="17268" y="5618"/>
                  </a:cubicBezTo>
                  <a:cubicBezTo>
                    <a:pt x="17351" y="5618"/>
                    <a:pt x="17351" y="5618"/>
                    <a:pt x="17454" y="5536"/>
                  </a:cubicBezTo>
                  <a:lnTo>
                    <a:pt x="17869" y="5536"/>
                  </a:lnTo>
                  <a:lnTo>
                    <a:pt x="17869" y="5432"/>
                  </a:lnTo>
                  <a:cubicBezTo>
                    <a:pt x="17973" y="5536"/>
                    <a:pt x="18056" y="5618"/>
                    <a:pt x="18056" y="5701"/>
                  </a:cubicBezTo>
                  <a:cubicBezTo>
                    <a:pt x="18056" y="5784"/>
                    <a:pt x="17973" y="5950"/>
                    <a:pt x="17869" y="5950"/>
                  </a:cubicBezTo>
                  <a:lnTo>
                    <a:pt x="17869" y="5867"/>
                  </a:lnTo>
                  <a:cubicBezTo>
                    <a:pt x="17537" y="5867"/>
                    <a:pt x="17268" y="5950"/>
                    <a:pt x="17102" y="6137"/>
                  </a:cubicBezTo>
                  <a:cubicBezTo>
                    <a:pt x="17185" y="6572"/>
                    <a:pt x="17351" y="6904"/>
                    <a:pt x="17537" y="6987"/>
                  </a:cubicBezTo>
                  <a:lnTo>
                    <a:pt x="17620" y="6904"/>
                  </a:lnTo>
                  <a:lnTo>
                    <a:pt x="17620" y="6904"/>
                  </a:lnTo>
                  <a:cubicBezTo>
                    <a:pt x="17620" y="7090"/>
                    <a:pt x="17537" y="7256"/>
                    <a:pt x="17454" y="7339"/>
                  </a:cubicBezTo>
                  <a:cubicBezTo>
                    <a:pt x="17385" y="7339"/>
                    <a:pt x="17289" y="7376"/>
                    <a:pt x="17207" y="7376"/>
                  </a:cubicBezTo>
                  <a:cubicBezTo>
                    <a:pt x="17167" y="7376"/>
                    <a:pt x="17130" y="7367"/>
                    <a:pt x="17102" y="7339"/>
                  </a:cubicBezTo>
                  <a:lnTo>
                    <a:pt x="17185" y="7256"/>
                  </a:lnTo>
                  <a:lnTo>
                    <a:pt x="17185" y="7173"/>
                  </a:lnTo>
                  <a:lnTo>
                    <a:pt x="17102" y="7173"/>
                  </a:lnTo>
                  <a:lnTo>
                    <a:pt x="17102" y="7090"/>
                  </a:lnTo>
                  <a:cubicBezTo>
                    <a:pt x="17019" y="6904"/>
                    <a:pt x="16936" y="6738"/>
                    <a:pt x="16833" y="6468"/>
                  </a:cubicBezTo>
                  <a:lnTo>
                    <a:pt x="16833" y="6572"/>
                  </a:lnTo>
                  <a:cubicBezTo>
                    <a:pt x="16584" y="7173"/>
                    <a:pt x="16418" y="7774"/>
                    <a:pt x="16149" y="8375"/>
                  </a:cubicBezTo>
                  <a:cubicBezTo>
                    <a:pt x="15630" y="9681"/>
                    <a:pt x="14946" y="11049"/>
                    <a:pt x="14076" y="12169"/>
                  </a:cubicBezTo>
                  <a:cubicBezTo>
                    <a:pt x="14345" y="11568"/>
                    <a:pt x="14677" y="10967"/>
                    <a:pt x="14946" y="10448"/>
                  </a:cubicBezTo>
                  <a:cubicBezTo>
                    <a:pt x="15278" y="9847"/>
                    <a:pt x="15630" y="9163"/>
                    <a:pt x="15900" y="8458"/>
                  </a:cubicBezTo>
                  <a:cubicBezTo>
                    <a:pt x="16149" y="7857"/>
                    <a:pt x="16418" y="7173"/>
                    <a:pt x="16667" y="6468"/>
                  </a:cubicBezTo>
                  <a:cubicBezTo>
                    <a:pt x="16667" y="6385"/>
                    <a:pt x="16750" y="6385"/>
                    <a:pt x="16750" y="6303"/>
                  </a:cubicBezTo>
                  <a:lnTo>
                    <a:pt x="16750" y="6303"/>
                  </a:lnTo>
                  <a:cubicBezTo>
                    <a:pt x="16501" y="6385"/>
                    <a:pt x="16418" y="6572"/>
                    <a:pt x="16314" y="6572"/>
                  </a:cubicBezTo>
                  <a:lnTo>
                    <a:pt x="16418" y="6655"/>
                  </a:lnTo>
                  <a:cubicBezTo>
                    <a:pt x="16384" y="6665"/>
                    <a:pt x="16350" y="6670"/>
                    <a:pt x="16318" y="6670"/>
                  </a:cubicBezTo>
                  <a:cubicBezTo>
                    <a:pt x="16091" y="6670"/>
                    <a:pt x="15910" y="6437"/>
                    <a:pt x="15983" y="6220"/>
                  </a:cubicBezTo>
                  <a:cubicBezTo>
                    <a:pt x="16066" y="6220"/>
                    <a:pt x="16066" y="6303"/>
                    <a:pt x="16149" y="6303"/>
                  </a:cubicBezTo>
                  <a:cubicBezTo>
                    <a:pt x="16231" y="6220"/>
                    <a:pt x="16418" y="6054"/>
                    <a:pt x="16667" y="5867"/>
                  </a:cubicBezTo>
                  <a:cubicBezTo>
                    <a:pt x="16584" y="5618"/>
                    <a:pt x="16584" y="5266"/>
                    <a:pt x="16584" y="4914"/>
                  </a:cubicBezTo>
                  <a:lnTo>
                    <a:pt x="16501" y="4914"/>
                  </a:lnTo>
                  <a:cubicBezTo>
                    <a:pt x="16584" y="4831"/>
                    <a:pt x="16667" y="4748"/>
                    <a:pt x="16750" y="4748"/>
                  </a:cubicBezTo>
                  <a:lnTo>
                    <a:pt x="16833" y="4748"/>
                  </a:lnTo>
                  <a:cubicBezTo>
                    <a:pt x="16936" y="4831"/>
                    <a:pt x="17019" y="4831"/>
                    <a:pt x="17102" y="4914"/>
                  </a:cubicBezTo>
                  <a:lnTo>
                    <a:pt x="17019" y="5017"/>
                  </a:lnTo>
                  <a:cubicBezTo>
                    <a:pt x="16936" y="5183"/>
                    <a:pt x="16936" y="5432"/>
                    <a:pt x="17019" y="5618"/>
                  </a:cubicBezTo>
                  <a:lnTo>
                    <a:pt x="17019" y="5432"/>
                  </a:lnTo>
                  <a:cubicBezTo>
                    <a:pt x="17102" y="5183"/>
                    <a:pt x="17185" y="4914"/>
                    <a:pt x="17268" y="4665"/>
                  </a:cubicBezTo>
                  <a:cubicBezTo>
                    <a:pt x="17185" y="4395"/>
                    <a:pt x="17019" y="4147"/>
                    <a:pt x="16936" y="3877"/>
                  </a:cubicBezTo>
                  <a:cubicBezTo>
                    <a:pt x="16750" y="3628"/>
                    <a:pt x="16584" y="3359"/>
                    <a:pt x="16418" y="3110"/>
                  </a:cubicBezTo>
                  <a:cubicBezTo>
                    <a:pt x="16149" y="2944"/>
                    <a:pt x="15900" y="2758"/>
                    <a:pt x="15630" y="2675"/>
                  </a:cubicBezTo>
                  <a:cubicBezTo>
                    <a:pt x="15506" y="2633"/>
                    <a:pt x="15376" y="2613"/>
                    <a:pt x="15247" y="2613"/>
                  </a:cubicBezTo>
                  <a:cubicBezTo>
                    <a:pt x="15117" y="2613"/>
                    <a:pt x="14988" y="2633"/>
                    <a:pt x="14863" y="2675"/>
                  </a:cubicBezTo>
                  <a:cubicBezTo>
                    <a:pt x="14863" y="3110"/>
                    <a:pt x="14760" y="3546"/>
                    <a:pt x="14760" y="3981"/>
                  </a:cubicBezTo>
                  <a:cubicBezTo>
                    <a:pt x="14863" y="3981"/>
                    <a:pt x="14863" y="3877"/>
                    <a:pt x="14946" y="3794"/>
                  </a:cubicBezTo>
                  <a:lnTo>
                    <a:pt x="15029" y="3794"/>
                  </a:lnTo>
                  <a:cubicBezTo>
                    <a:pt x="15029" y="3711"/>
                    <a:pt x="15112" y="3628"/>
                    <a:pt x="15195" y="3628"/>
                  </a:cubicBezTo>
                  <a:cubicBezTo>
                    <a:pt x="15195" y="3546"/>
                    <a:pt x="15112" y="3546"/>
                    <a:pt x="15029" y="3463"/>
                  </a:cubicBezTo>
                  <a:cubicBezTo>
                    <a:pt x="15195" y="3463"/>
                    <a:pt x="15278" y="3463"/>
                    <a:pt x="15464" y="3546"/>
                  </a:cubicBezTo>
                  <a:cubicBezTo>
                    <a:pt x="15547" y="3628"/>
                    <a:pt x="15630" y="3794"/>
                    <a:pt x="15547" y="3877"/>
                  </a:cubicBezTo>
                  <a:lnTo>
                    <a:pt x="15464" y="3794"/>
                  </a:lnTo>
                  <a:cubicBezTo>
                    <a:pt x="15195" y="4147"/>
                    <a:pt x="14863" y="4395"/>
                    <a:pt x="14594" y="4582"/>
                  </a:cubicBezTo>
                  <a:cubicBezTo>
                    <a:pt x="14760" y="4831"/>
                    <a:pt x="15029" y="5100"/>
                    <a:pt x="15112" y="5266"/>
                  </a:cubicBezTo>
                  <a:cubicBezTo>
                    <a:pt x="15112" y="5183"/>
                    <a:pt x="15112" y="5183"/>
                    <a:pt x="15195" y="5183"/>
                  </a:cubicBezTo>
                  <a:cubicBezTo>
                    <a:pt x="15195" y="5266"/>
                    <a:pt x="15112" y="5349"/>
                    <a:pt x="15112" y="5432"/>
                  </a:cubicBezTo>
                  <a:cubicBezTo>
                    <a:pt x="15053" y="5506"/>
                    <a:pt x="14951" y="5569"/>
                    <a:pt x="14860" y="5569"/>
                  </a:cubicBezTo>
                  <a:cubicBezTo>
                    <a:pt x="14824" y="5569"/>
                    <a:pt x="14789" y="5559"/>
                    <a:pt x="14760" y="5536"/>
                  </a:cubicBezTo>
                  <a:lnTo>
                    <a:pt x="14760" y="5432"/>
                  </a:lnTo>
                  <a:cubicBezTo>
                    <a:pt x="14677" y="5349"/>
                    <a:pt x="14511" y="5100"/>
                    <a:pt x="14345" y="4831"/>
                  </a:cubicBezTo>
                  <a:lnTo>
                    <a:pt x="14345" y="4748"/>
                  </a:lnTo>
                  <a:cubicBezTo>
                    <a:pt x="13993" y="4914"/>
                    <a:pt x="13827" y="5017"/>
                    <a:pt x="13723" y="5017"/>
                  </a:cubicBezTo>
                  <a:lnTo>
                    <a:pt x="13723" y="5183"/>
                  </a:lnTo>
                  <a:cubicBezTo>
                    <a:pt x="13474" y="5100"/>
                    <a:pt x="13309" y="4748"/>
                    <a:pt x="13557" y="4582"/>
                  </a:cubicBezTo>
                  <a:lnTo>
                    <a:pt x="13557" y="4582"/>
                  </a:lnTo>
                  <a:lnTo>
                    <a:pt x="13557" y="4665"/>
                  </a:lnTo>
                  <a:cubicBezTo>
                    <a:pt x="13723" y="4665"/>
                    <a:pt x="13910" y="4582"/>
                    <a:pt x="14076" y="4395"/>
                  </a:cubicBezTo>
                  <a:cubicBezTo>
                    <a:pt x="13993" y="4147"/>
                    <a:pt x="13827" y="3794"/>
                    <a:pt x="13723" y="3463"/>
                  </a:cubicBezTo>
                  <a:lnTo>
                    <a:pt x="13557" y="3463"/>
                  </a:lnTo>
                  <a:cubicBezTo>
                    <a:pt x="13640" y="3359"/>
                    <a:pt x="13723" y="3276"/>
                    <a:pt x="13910" y="3193"/>
                  </a:cubicBezTo>
                  <a:cubicBezTo>
                    <a:pt x="13993" y="3193"/>
                    <a:pt x="14159" y="3193"/>
                    <a:pt x="14241" y="3276"/>
                  </a:cubicBezTo>
                  <a:cubicBezTo>
                    <a:pt x="14241" y="3276"/>
                    <a:pt x="14159" y="3276"/>
                    <a:pt x="14159" y="3359"/>
                  </a:cubicBezTo>
                  <a:cubicBezTo>
                    <a:pt x="14159" y="3628"/>
                    <a:pt x="14345" y="3981"/>
                    <a:pt x="14428" y="4230"/>
                  </a:cubicBezTo>
                  <a:cubicBezTo>
                    <a:pt x="14428" y="4230"/>
                    <a:pt x="14511" y="4230"/>
                    <a:pt x="14511" y="4147"/>
                  </a:cubicBezTo>
                  <a:cubicBezTo>
                    <a:pt x="14594" y="3711"/>
                    <a:pt x="14677" y="3276"/>
                    <a:pt x="14760" y="2841"/>
                  </a:cubicBezTo>
                  <a:cubicBezTo>
                    <a:pt x="14594" y="2592"/>
                    <a:pt x="14511" y="2426"/>
                    <a:pt x="14345" y="2157"/>
                  </a:cubicBezTo>
                  <a:cubicBezTo>
                    <a:pt x="14241" y="1908"/>
                    <a:pt x="14076" y="1721"/>
                    <a:pt x="13827" y="1556"/>
                  </a:cubicBezTo>
                  <a:cubicBezTo>
                    <a:pt x="13640" y="1390"/>
                    <a:pt x="13392" y="1286"/>
                    <a:pt x="13122" y="1120"/>
                  </a:cubicBezTo>
                  <a:cubicBezTo>
                    <a:pt x="12956" y="1037"/>
                    <a:pt x="12687" y="1037"/>
                    <a:pt x="12355" y="1037"/>
                  </a:cubicBezTo>
                  <a:cubicBezTo>
                    <a:pt x="12003" y="1473"/>
                    <a:pt x="11920" y="2240"/>
                    <a:pt x="11837" y="2841"/>
                  </a:cubicBezTo>
                  <a:lnTo>
                    <a:pt x="11837" y="2944"/>
                  </a:lnTo>
                  <a:cubicBezTo>
                    <a:pt x="11920" y="2841"/>
                    <a:pt x="12003" y="2758"/>
                    <a:pt x="12086" y="2675"/>
                  </a:cubicBezTo>
                  <a:lnTo>
                    <a:pt x="12169" y="2675"/>
                  </a:lnTo>
                  <a:cubicBezTo>
                    <a:pt x="12272" y="2592"/>
                    <a:pt x="12272" y="2509"/>
                    <a:pt x="12355" y="2426"/>
                  </a:cubicBezTo>
                  <a:cubicBezTo>
                    <a:pt x="12355" y="2323"/>
                    <a:pt x="12272" y="2323"/>
                    <a:pt x="12272" y="2323"/>
                  </a:cubicBezTo>
                  <a:cubicBezTo>
                    <a:pt x="12314" y="2281"/>
                    <a:pt x="12376" y="2260"/>
                    <a:pt x="12438" y="2260"/>
                  </a:cubicBezTo>
                  <a:cubicBezTo>
                    <a:pt x="12500" y="2260"/>
                    <a:pt x="12562" y="2281"/>
                    <a:pt x="12604" y="2323"/>
                  </a:cubicBezTo>
                  <a:cubicBezTo>
                    <a:pt x="12687" y="2426"/>
                    <a:pt x="12790" y="2509"/>
                    <a:pt x="12790" y="2592"/>
                  </a:cubicBezTo>
                  <a:lnTo>
                    <a:pt x="12687" y="2592"/>
                  </a:lnTo>
                  <a:cubicBezTo>
                    <a:pt x="12438" y="2944"/>
                    <a:pt x="12169" y="3193"/>
                    <a:pt x="11837" y="3359"/>
                  </a:cubicBezTo>
                  <a:cubicBezTo>
                    <a:pt x="12086" y="3711"/>
                    <a:pt x="12272" y="3877"/>
                    <a:pt x="12355" y="3981"/>
                  </a:cubicBezTo>
                  <a:cubicBezTo>
                    <a:pt x="12438" y="3981"/>
                    <a:pt x="12438" y="3981"/>
                    <a:pt x="12438" y="3877"/>
                  </a:cubicBezTo>
                  <a:lnTo>
                    <a:pt x="12438" y="3877"/>
                  </a:lnTo>
                  <a:cubicBezTo>
                    <a:pt x="12510" y="4111"/>
                    <a:pt x="12255" y="4329"/>
                    <a:pt x="12078" y="4329"/>
                  </a:cubicBezTo>
                  <a:cubicBezTo>
                    <a:pt x="12050" y="4329"/>
                    <a:pt x="12025" y="4324"/>
                    <a:pt x="12003" y="4313"/>
                  </a:cubicBezTo>
                  <a:lnTo>
                    <a:pt x="12086" y="4230"/>
                  </a:lnTo>
                  <a:cubicBezTo>
                    <a:pt x="12003" y="4147"/>
                    <a:pt x="11837" y="3877"/>
                    <a:pt x="11567" y="3628"/>
                  </a:cubicBezTo>
                  <a:cubicBezTo>
                    <a:pt x="11236" y="3794"/>
                    <a:pt x="10883" y="3981"/>
                    <a:pt x="10800" y="3981"/>
                  </a:cubicBezTo>
                  <a:cubicBezTo>
                    <a:pt x="10800" y="4064"/>
                    <a:pt x="10883" y="4064"/>
                    <a:pt x="10883" y="4147"/>
                  </a:cubicBezTo>
                  <a:cubicBezTo>
                    <a:pt x="10614" y="4064"/>
                    <a:pt x="10448" y="3711"/>
                    <a:pt x="10614" y="3546"/>
                  </a:cubicBezTo>
                  <a:lnTo>
                    <a:pt x="10614" y="3546"/>
                  </a:lnTo>
                  <a:cubicBezTo>
                    <a:pt x="10614" y="3628"/>
                    <a:pt x="10614" y="3628"/>
                    <a:pt x="10718" y="3628"/>
                  </a:cubicBezTo>
                  <a:cubicBezTo>
                    <a:pt x="10718" y="3628"/>
                    <a:pt x="11049" y="3546"/>
                    <a:pt x="11319" y="3276"/>
                  </a:cubicBezTo>
                  <a:cubicBezTo>
                    <a:pt x="11132" y="3027"/>
                    <a:pt x="10966" y="2675"/>
                    <a:pt x="10883" y="2323"/>
                  </a:cubicBezTo>
                  <a:lnTo>
                    <a:pt x="10718" y="2323"/>
                  </a:lnTo>
                  <a:cubicBezTo>
                    <a:pt x="10718" y="2240"/>
                    <a:pt x="10800" y="2157"/>
                    <a:pt x="10883" y="2157"/>
                  </a:cubicBezTo>
                  <a:lnTo>
                    <a:pt x="10883" y="2074"/>
                  </a:lnTo>
                  <a:cubicBezTo>
                    <a:pt x="11049" y="2074"/>
                    <a:pt x="11132" y="2074"/>
                    <a:pt x="11236" y="2157"/>
                  </a:cubicBezTo>
                  <a:cubicBezTo>
                    <a:pt x="11236" y="2240"/>
                    <a:pt x="11236" y="2323"/>
                    <a:pt x="11319" y="2426"/>
                  </a:cubicBezTo>
                  <a:cubicBezTo>
                    <a:pt x="11319" y="2509"/>
                    <a:pt x="11319" y="2509"/>
                    <a:pt x="11402" y="2592"/>
                  </a:cubicBezTo>
                  <a:cubicBezTo>
                    <a:pt x="11402" y="2675"/>
                    <a:pt x="11485" y="2758"/>
                    <a:pt x="11485" y="2841"/>
                  </a:cubicBezTo>
                  <a:cubicBezTo>
                    <a:pt x="11567" y="2944"/>
                    <a:pt x="11567" y="2944"/>
                    <a:pt x="11650" y="3027"/>
                  </a:cubicBezTo>
                  <a:lnTo>
                    <a:pt x="11650" y="2758"/>
                  </a:lnTo>
                  <a:cubicBezTo>
                    <a:pt x="11754" y="2426"/>
                    <a:pt x="11837" y="1991"/>
                    <a:pt x="12003" y="1556"/>
                  </a:cubicBezTo>
                  <a:cubicBezTo>
                    <a:pt x="11837" y="1390"/>
                    <a:pt x="11650" y="1120"/>
                    <a:pt x="11485" y="954"/>
                  </a:cubicBezTo>
                  <a:cubicBezTo>
                    <a:pt x="11319" y="768"/>
                    <a:pt x="11132" y="602"/>
                    <a:pt x="10883" y="519"/>
                  </a:cubicBezTo>
                  <a:cubicBezTo>
                    <a:pt x="10614" y="353"/>
                    <a:pt x="10199" y="167"/>
                    <a:pt x="9847" y="167"/>
                  </a:cubicBezTo>
                  <a:cubicBezTo>
                    <a:pt x="9764" y="167"/>
                    <a:pt x="9681" y="250"/>
                    <a:pt x="9577" y="250"/>
                  </a:cubicBezTo>
                  <a:cubicBezTo>
                    <a:pt x="9495" y="250"/>
                    <a:pt x="9495" y="353"/>
                    <a:pt x="9495" y="353"/>
                  </a:cubicBezTo>
                  <a:cubicBezTo>
                    <a:pt x="9412" y="353"/>
                    <a:pt x="9412" y="353"/>
                    <a:pt x="9412" y="436"/>
                  </a:cubicBezTo>
                  <a:cubicBezTo>
                    <a:pt x="9329" y="436"/>
                    <a:pt x="9329" y="519"/>
                    <a:pt x="9246" y="519"/>
                  </a:cubicBezTo>
                  <a:cubicBezTo>
                    <a:pt x="8976" y="1037"/>
                    <a:pt x="8810" y="1638"/>
                    <a:pt x="8645" y="2240"/>
                  </a:cubicBezTo>
                  <a:cubicBezTo>
                    <a:pt x="8458" y="2841"/>
                    <a:pt x="8375" y="3359"/>
                    <a:pt x="8209" y="3981"/>
                  </a:cubicBezTo>
                  <a:cubicBezTo>
                    <a:pt x="8126" y="4582"/>
                    <a:pt x="7940" y="5183"/>
                    <a:pt x="7774" y="5784"/>
                  </a:cubicBezTo>
                  <a:cubicBezTo>
                    <a:pt x="7691" y="6137"/>
                    <a:pt x="7608" y="6385"/>
                    <a:pt x="7505" y="6655"/>
                  </a:cubicBezTo>
                  <a:cubicBezTo>
                    <a:pt x="7422" y="6821"/>
                    <a:pt x="7339" y="6987"/>
                    <a:pt x="7256" y="7090"/>
                  </a:cubicBezTo>
                  <a:cubicBezTo>
                    <a:pt x="7173" y="7256"/>
                    <a:pt x="7173" y="7422"/>
                    <a:pt x="7090" y="7505"/>
                  </a:cubicBezTo>
                  <a:cubicBezTo>
                    <a:pt x="6738" y="8023"/>
                    <a:pt x="6385" y="8541"/>
                    <a:pt x="5950" y="9059"/>
                  </a:cubicBezTo>
                  <a:cubicBezTo>
                    <a:pt x="5784" y="9246"/>
                    <a:pt x="5535" y="9495"/>
                    <a:pt x="5183" y="9578"/>
                  </a:cubicBezTo>
                  <a:cubicBezTo>
                    <a:pt x="4913" y="9764"/>
                    <a:pt x="4665" y="9847"/>
                    <a:pt x="4312" y="9847"/>
                  </a:cubicBezTo>
                  <a:cubicBezTo>
                    <a:pt x="4499" y="10013"/>
                    <a:pt x="4665" y="10200"/>
                    <a:pt x="4913" y="10282"/>
                  </a:cubicBezTo>
                  <a:cubicBezTo>
                    <a:pt x="4064" y="10096"/>
                    <a:pt x="3359" y="8811"/>
                    <a:pt x="3110" y="8210"/>
                  </a:cubicBezTo>
                  <a:cubicBezTo>
                    <a:pt x="2758" y="7691"/>
                    <a:pt x="2592" y="7173"/>
                    <a:pt x="2426" y="6572"/>
                  </a:cubicBezTo>
                  <a:cubicBezTo>
                    <a:pt x="2239" y="6137"/>
                    <a:pt x="2156" y="5618"/>
                    <a:pt x="1721" y="5349"/>
                  </a:cubicBezTo>
                  <a:lnTo>
                    <a:pt x="1721" y="5266"/>
                  </a:lnTo>
                  <a:cubicBezTo>
                    <a:pt x="1804" y="5266"/>
                    <a:pt x="1804" y="5349"/>
                    <a:pt x="1908" y="5349"/>
                  </a:cubicBezTo>
                  <a:cubicBezTo>
                    <a:pt x="2074" y="5017"/>
                    <a:pt x="2239" y="4748"/>
                    <a:pt x="2509" y="4499"/>
                  </a:cubicBezTo>
                  <a:cubicBezTo>
                    <a:pt x="2675" y="4147"/>
                    <a:pt x="2944" y="3877"/>
                    <a:pt x="3193" y="3628"/>
                  </a:cubicBezTo>
                  <a:cubicBezTo>
                    <a:pt x="3711" y="3110"/>
                    <a:pt x="4312" y="2592"/>
                    <a:pt x="4913" y="2157"/>
                  </a:cubicBezTo>
                  <a:cubicBezTo>
                    <a:pt x="5535" y="1721"/>
                    <a:pt x="6219" y="1390"/>
                    <a:pt x="6903" y="1120"/>
                  </a:cubicBezTo>
                  <a:cubicBezTo>
                    <a:pt x="7256" y="954"/>
                    <a:pt x="7608" y="872"/>
                    <a:pt x="7940" y="768"/>
                  </a:cubicBezTo>
                  <a:cubicBezTo>
                    <a:pt x="8375" y="685"/>
                    <a:pt x="8728" y="602"/>
                    <a:pt x="9059" y="602"/>
                  </a:cubicBezTo>
                  <a:cubicBezTo>
                    <a:pt x="9163" y="436"/>
                    <a:pt x="9329" y="250"/>
                    <a:pt x="9412" y="167"/>
                  </a:cubicBezTo>
                  <a:cubicBezTo>
                    <a:pt x="9577" y="84"/>
                    <a:pt x="9681" y="84"/>
                    <a:pt x="9764" y="84"/>
                  </a:cubicBezTo>
                  <a:lnTo>
                    <a:pt x="9847" y="84"/>
                  </a:lnTo>
                  <a:lnTo>
                    <a:pt x="9847"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53"/>
            <p:cNvSpPr/>
            <p:nvPr/>
          </p:nvSpPr>
          <p:spPr>
            <a:xfrm>
              <a:off x="5030925" y="3185350"/>
              <a:ext cx="60650" cy="49800"/>
            </a:xfrm>
            <a:custGeom>
              <a:avLst/>
              <a:gdLst/>
              <a:ahLst/>
              <a:cxnLst/>
              <a:rect l="l" t="t" r="r" b="b"/>
              <a:pathLst>
                <a:path w="2426" h="1992" extrusionOk="0">
                  <a:moveTo>
                    <a:pt x="562" y="0"/>
                  </a:moveTo>
                  <a:cubicBezTo>
                    <a:pt x="340" y="0"/>
                    <a:pt x="151" y="75"/>
                    <a:pt x="0" y="188"/>
                  </a:cubicBezTo>
                  <a:cubicBezTo>
                    <a:pt x="249" y="188"/>
                    <a:pt x="518" y="188"/>
                    <a:pt x="767" y="271"/>
                  </a:cubicBezTo>
                  <a:cubicBezTo>
                    <a:pt x="1036" y="271"/>
                    <a:pt x="1285" y="437"/>
                    <a:pt x="1555" y="624"/>
                  </a:cubicBezTo>
                  <a:cubicBezTo>
                    <a:pt x="1721" y="790"/>
                    <a:pt x="1907" y="1038"/>
                    <a:pt x="2073" y="1308"/>
                  </a:cubicBezTo>
                  <a:cubicBezTo>
                    <a:pt x="2156" y="1474"/>
                    <a:pt x="2239" y="1743"/>
                    <a:pt x="2322" y="1992"/>
                  </a:cubicBezTo>
                  <a:cubicBezTo>
                    <a:pt x="2322" y="1826"/>
                    <a:pt x="2322" y="1660"/>
                    <a:pt x="2425" y="1474"/>
                  </a:cubicBezTo>
                  <a:cubicBezTo>
                    <a:pt x="2425" y="1474"/>
                    <a:pt x="1990" y="437"/>
                    <a:pt x="1036" y="106"/>
                  </a:cubicBezTo>
                  <a:cubicBezTo>
                    <a:pt x="865" y="32"/>
                    <a:pt x="706" y="0"/>
                    <a:pt x="56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53"/>
            <p:cNvSpPr/>
            <p:nvPr/>
          </p:nvSpPr>
          <p:spPr>
            <a:xfrm>
              <a:off x="5091550" y="3220250"/>
              <a:ext cx="68950" cy="62575"/>
            </a:xfrm>
            <a:custGeom>
              <a:avLst/>
              <a:gdLst/>
              <a:ahLst/>
              <a:cxnLst/>
              <a:rect l="l" t="t" r="r" b="b"/>
              <a:pathLst>
                <a:path w="2758" h="2503" extrusionOk="0">
                  <a:moveTo>
                    <a:pt x="518" y="1"/>
                  </a:moveTo>
                  <a:cubicBezTo>
                    <a:pt x="348" y="1"/>
                    <a:pt x="175" y="26"/>
                    <a:pt x="0" y="78"/>
                  </a:cubicBezTo>
                  <a:lnTo>
                    <a:pt x="0" y="513"/>
                  </a:lnTo>
                  <a:cubicBezTo>
                    <a:pt x="83" y="430"/>
                    <a:pt x="166" y="347"/>
                    <a:pt x="332" y="347"/>
                  </a:cubicBezTo>
                  <a:lnTo>
                    <a:pt x="850" y="347"/>
                  </a:lnTo>
                  <a:cubicBezTo>
                    <a:pt x="1203" y="430"/>
                    <a:pt x="1451" y="596"/>
                    <a:pt x="1721" y="865"/>
                  </a:cubicBezTo>
                  <a:cubicBezTo>
                    <a:pt x="1887" y="1031"/>
                    <a:pt x="2073" y="1384"/>
                    <a:pt x="2156" y="1632"/>
                  </a:cubicBezTo>
                  <a:cubicBezTo>
                    <a:pt x="2322" y="1902"/>
                    <a:pt x="2405" y="2151"/>
                    <a:pt x="2405" y="2503"/>
                  </a:cubicBezTo>
                  <a:cubicBezTo>
                    <a:pt x="2488" y="2337"/>
                    <a:pt x="2488" y="2151"/>
                    <a:pt x="2591" y="1985"/>
                  </a:cubicBezTo>
                  <a:cubicBezTo>
                    <a:pt x="2591" y="1985"/>
                    <a:pt x="2674" y="1985"/>
                    <a:pt x="2757" y="1902"/>
                  </a:cubicBezTo>
                  <a:cubicBezTo>
                    <a:pt x="2250" y="730"/>
                    <a:pt x="1433" y="1"/>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31" name="Google Shape;1431;p53"/>
          <p:cNvGrpSpPr/>
          <p:nvPr/>
        </p:nvGrpSpPr>
        <p:grpSpPr>
          <a:xfrm rot="1142757">
            <a:off x="556038" y="3261657"/>
            <a:ext cx="1281488" cy="1194434"/>
            <a:chOff x="6032650" y="4188100"/>
            <a:chExt cx="708425" cy="660300"/>
          </a:xfrm>
        </p:grpSpPr>
        <p:sp>
          <p:nvSpPr>
            <p:cNvPr id="1432" name="Google Shape;1432;p53"/>
            <p:cNvSpPr/>
            <p:nvPr/>
          </p:nvSpPr>
          <p:spPr>
            <a:xfrm>
              <a:off x="6032650" y="4188100"/>
              <a:ext cx="708425" cy="660300"/>
            </a:xfrm>
            <a:custGeom>
              <a:avLst/>
              <a:gdLst/>
              <a:ahLst/>
              <a:cxnLst/>
              <a:rect l="l" t="t" r="r" b="b"/>
              <a:pathLst>
                <a:path w="28337" h="26412" extrusionOk="0">
                  <a:moveTo>
                    <a:pt x="7172" y="21312"/>
                  </a:moveTo>
                  <a:cubicBezTo>
                    <a:pt x="7525" y="21312"/>
                    <a:pt x="7857" y="21395"/>
                    <a:pt x="8209" y="21395"/>
                  </a:cubicBezTo>
                  <a:lnTo>
                    <a:pt x="8375" y="21561"/>
                  </a:lnTo>
                  <a:cubicBezTo>
                    <a:pt x="8126" y="21561"/>
                    <a:pt x="7774" y="21664"/>
                    <a:pt x="7255" y="21664"/>
                  </a:cubicBezTo>
                  <a:lnTo>
                    <a:pt x="6571" y="21664"/>
                  </a:lnTo>
                  <a:cubicBezTo>
                    <a:pt x="6820" y="21561"/>
                    <a:pt x="7007" y="21478"/>
                    <a:pt x="7172" y="21312"/>
                  </a:cubicBezTo>
                  <a:close/>
                  <a:moveTo>
                    <a:pt x="16853" y="20276"/>
                  </a:moveTo>
                  <a:lnTo>
                    <a:pt x="16853" y="21229"/>
                  </a:lnTo>
                  <a:lnTo>
                    <a:pt x="17806" y="21229"/>
                  </a:lnTo>
                  <a:cubicBezTo>
                    <a:pt x="17889" y="21312"/>
                    <a:pt x="18055" y="21478"/>
                    <a:pt x="18221" y="21478"/>
                  </a:cubicBezTo>
                  <a:cubicBezTo>
                    <a:pt x="18221" y="21561"/>
                    <a:pt x="18138" y="21561"/>
                    <a:pt x="18138" y="21664"/>
                  </a:cubicBezTo>
                  <a:cubicBezTo>
                    <a:pt x="18055" y="21747"/>
                    <a:pt x="17889" y="21830"/>
                    <a:pt x="16501" y="21830"/>
                  </a:cubicBezTo>
                  <a:lnTo>
                    <a:pt x="14262" y="21830"/>
                  </a:lnTo>
                  <a:cubicBezTo>
                    <a:pt x="13391" y="21830"/>
                    <a:pt x="13039" y="21747"/>
                    <a:pt x="12956" y="21747"/>
                  </a:cubicBezTo>
                  <a:cubicBezTo>
                    <a:pt x="13142" y="21664"/>
                    <a:pt x="13308" y="21478"/>
                    <a:pt x="13474" y="21312"/>
                  </a:cubicBezTo>
                  <a:cubicBezTo>
                    <a:pt x="14262" y="21229"/>
                    <a:pt x="14863" y="20960"/>
                    <a:pt x="15547" y="20711"/>
                  </a:cubicBezTo>
                  <a:lnTo>
                    <a:pt x="15899" y="20628"/>
                  </a:lnTo>
                  <a:cubicBezTo>
                    <a:pt x="16148" y="20524"/>
                    <a:pt x="16501" y="20441"/>
                    <a:pt x="16853" y="20276"/>
                  </a:cubicBezTo>
                  <a:close/>
                  <a:moveTo>
                    <a:pt x="17150" y="0"/>
                  </a:moveTo>
                  <a:cubicBezTo>
                    <a:pt x="16487" y="0"/>
                    <a:pt x="15884" y="158"/>
                    <a:pt x="15381" y="417"/>
                  </a:cubicBezTo>
                  <a:cubicBezTo>
                    <a:pt x="15112" y="583"/>
                    <a:pt x="14863" y="749"/>
                    <a:pt x="14697" y="935"/>
                  </a:cubicBezTo>
                  <a:lnTo>
                    <a:pt x="14179" y="1619"/>
                  </a:lnTo>
                  <a:lnTo>
                    <a:pt x="14075" y="1868"/>
                  </a:lnTo>
                  <a:cubicBezTo>
                    <a:pt x="13992" y="2055"/>
                    <a:pt x="13992" y="2303"/>
                    <a:pt x="13992" y="2490"/>
                  </a:cubicBezTo>
                  <a:lnTo>
                    <a:pt x="13992" y="3091"/>
                  </a:lnTo>
                  <a:lnTo>
                    <a:pt x="13992" y="3174"/>
                  </a:lnTo>
                  <a:cubicBezTo>
                    <a:pt x="13992" y="3941"/>
                    <a:pt x="13992" y="4895"/>
                    <a:pt x="13474" y="6014"/>
                  </a:cubicBezTo>
                  <a:cubicBezTo>
                    <a:pt x="13225" y="6366"/>
                    <a:pt x="13039" y="6719"/>
                    <a:pt x="12873" y="7154"/>
                  </a:cubicBezTo>
                  <a:cubicBezTo>
                    <a:pt x="12438" y="7320"/>
                    <a:pt x="12189" y="7672"/>
                    <a:pt x="12106" y="8087"/>
                  </a:cubicBezTo>
                  <a:cubicBezTo>
                    <a:pt x="11836" y="8273"/>
                    <a:pt x="11671" y="8522"/>
                    <a:pt x="11588" y="8792"/>
                  </a:cubicBezTo>
                  <a:cubicBezTo>
                    <a:pt x="11401" y="8958"/>
                    <a:pt x="11318" y="9123"/>
                    <a:pt x="11152" y="9310"/>
                  </a:cubicBezTo>
                  <a:cubicBezTo>
                    <a:pt x="11070" y="9476"/>
                    <a:pt x="11070" y="9642"/>
                    <a:pt x="10966" y="9745"/>
                  </a:cubicBezTo>
                  <a:cubicBezTo>
                    <a:pt x="10800" y="9911"/>
                    <a:pt x="10634" y="10077"/>
                    <a:pt x="10448" y="10263"/>
                  </a:cubicBezTo>
                  <a:cubicBezTo>
                    <a:pt x="10365" y="10346"/>
                    <a:pt x="10282" y="10512"/>
                    <a:pt x="10199" y="10678"/>
                  </a:cubicBezTo>
                  <a:cubicBezTo>
                    <a:pt x="10116" y="10782"/>
                    <a:pt x="9929" y="10865"/>
                    <a:pt x="9846" y="10865"/>
                  </a:cubicBezTo>
                  <a:cubicBezTo>
                    <a:pt x="9681" y="11030"/>
                    <a:pt x="9515" y="11196"/>
                    <a:pt x="9411" y="11466"/>
                  </a:cubicBezTo>
                  <a:lnTo>
                    <a:pt x="9328" y="11466"/>
                  </a:lnTo>
                  <a:lnTo>
                    <a:pt x="9328" y="11549"/>
                  </a:lnTo>
                  <a:cubicBezTo>
                    <a:pt x="9080" y="11632"/>
                    <a:pt x="8810" y="11714"/>
                    <a:pt x="8644" y="11901"/>
                  </a:cubicBezTo>
                  <a:cubicBezTo>
                    <a:pt x="8561" y="11984"/>
                    <a:pt x="8478" y="12150"/>
                    <a:pt x="8375" y="12233"/>
                  </a:cubicBezTo>
                  <a:lnTo>
                    <a:pt x="8375" y="12336"/>
                  </a:lnTo>
                  <a:cubicBezTo>
                    <a:pt x="8043" y="12336"/>
                    <a:pt x="7691" y="12419"/>
                    <a:pt x="7525" y="12585"/>
                  </a:cubicBezTo>
                  <a:cubicBezTo>
                    <a:pt x="7442" y="12668"/>
                    <a:pt x="7338" y="12668"/>
                    <a:pt x="7255" y="12751"/>
                  </a:cubicBezTo>
                  <a:lnTo>
                    <a:pt x="7090" y="13020"/>
                  </a:lnTo>
                  <a:cubicBezTo>
                    <a:pt x="6924" y="13103"/>
                    <a:pt x="6737" y="13186"/>
                    <a:pt x="6571" y="13269"/>
                  </a:cubicBezTo>
                  <a:lnTo>
                    <a:pt x="3980" y="14492"/>
                  </a:lnTo>
                  <a:lnTo>
                    <a:pt x="4063" y="14492"/>
                  </a:lnTo>
                  <a:cubicBezTo>
                    <a:pt x="2508" y="15529"/>
                    <a:pt x="1824" y="16814"/>
                    <a:pt x="1824" y="18369"/>
                  </a:cubicBezTo>
                  <a:cubicBezTo>
                    <a:pt x="1638" y="18721"/>
                    <a:pt x="1472" y="19156"/>
                    <a:pt x="1555" y="19488"/>
                  </a:cubicBezTo>
                  <a:cubicBezTo>
                    <a:pt x="1555" y="19674"/>
                    <a:pt x="1555" y="19757"/>
                    <a:pt x="1638" y="19923"/>
                  </a:cubicBezTo>
                  <a:lnTo>
                    <a:pt x="1638" y="20110"/>
                  </a:lnTo>
                  <a:lnTo>
                    <a:pt x="1638" y="20193"/>
                  </a:lnTo>
                  <a:cubicBezTo>
                    <a:pt x="1306" y="20524"/>
                    <a:pt x="1037" y="20960"/>
                    <a:pt x="871" y="21312"/>
                  </a:cubicBezTo>
                  <a:lnTo>
                    <a:pt x="83" y="22348"/>
                  </a:lnTo>
                  <a:lnTo>
                    <a:pt x="0" y="23033"/>
                  </a:lnTo>
                  <a:lnTo>
                    <a:pt x="83" y="23737"/>
                  </a:lnTo>
                  <a:lnTo>
                    <a:pt x="1037" y="24940"/>
                  </a:lnTo>
                  <a:cubicBezTo>
                    <a:pt x="1990" y="25707"/>
                    <a:pt x="4146" y="26225"/>
                    <a:pt x="7691" y="26411"/>
                  </a:cubicBezTo>
                  <a:lnTo>
                    <a:pt x="11401" y="26411"/>
                  </a:lnTo>
                  <a:cubicBezTo>
                    <a:pt x="16936" y="26411"/>
                    <a:pt x="24357" y="26142"/>
                    <a:pt x="25393" y="26059"/>
                  </a:cubicBezTo>
                  <a:cubicBezTo>
                    <a:pt x="27901" y="25893"/>
                    <a:pt x="28254" y="24857"/>
                    <a:pt x="28254" y="24152"/>
                  </a:cubicBezTo>
                  <a:cubicBezTo>
                    <a:pt x="28337" y="22431"/>
                    <a:pt x="25994" y="22183"/>
                    <a:pt x="25227" y="22079"/>
                  </a:cubicBezTo>
                  <a:lnTo>
                    <a:pt x="24357" y="22079"/>
                  </a:lnTo>
                  <a:cubicBezTo>
                    <a:pt x="24025" y="21996"/>
                    <a:pt x="22802" y="21913"/>
                    <a:pt x="22553" y="21747"/>
                  </a:cubicBezTo>
                  <a:lnTo>
                    <a:pt x="22553" y="21478"/>
                  </a:lnTo>
                  <a:cubicBezTo>
                    <a:pt x="22636" y="21395"/>
                    <a:pt x="22802" y="21312"/>
                    <a:pt x="22885" y="21229"/>
                  </a:cubicBezTo>
                  <a:lnTo>
                    <a:pt x="23590" y="21229"/>
                  </a:lnTo>
                  <a:lnTo>
                    <a:pt x="24025" y="20524"/>
                  </a:lnTo>
                  <a:cubicBezTo>
                    <a:pt x="24440" y="19674"/>
                    <a:pt x="24792" y="18286"/>
                    <a:pt x="24875" y="17519"/>
                  </a:cubicBezTo>
                  <a:cubicBezTo>
                    <a:pt x="26181" y="15093"/>
                    <a:pt x="24958" y="11466"/>
                    <a:pt x="24626" y="10678"/>
                  </a:cubicBezTo>
                  <a:cubicBezTo>
                    <a:pt x="24626" y="10678"/>
                    <a:pt x="24543" y="10595"/>
                    <a:pt x="24543" y="10512"/>
                  </a:cubicBezTo>
                  <a:cubicBezTo>
                    <a:pt x="24357" y="9911"/>
                    <a:pt x="24274" y="8958"/>
                    <a:pt x="24357" y="7921"/>
                  </a:cubicBezTo>
                  <a:lnTo>
                    <a:pt x="24440" y="7486"/>
                  </a:lnTo>
                  <a:lnTo>
                    <a:pt x="24440" y="7320"/>
                  </a:lnTo>
                  <a:cubicBezTo>
                    <a:pt x="24543" y="7154"/>
                    <a:pt x="24543" y="6885"/>
                    <a:pt x="24543" y="6636"/>
                  </a:cubicBezTo>
                  <a:cubicBezTo>
                    <a:pt x="24626" y="6283"/>
                    <a:pt x="24543" y="5848"/>
                    <a:pt x="24357" y="5413"/>
                  </a:cubicBezTo>
                  <a:cubicBezTo>
                    <a:pt x="24191" y="4812"/>
                    <a:pt x="23839" y="4293"/>
                    <a:pt x="23320" y="3692"/>
                  </a:cubicBezTo>
                  <a:cubicBezTo>
                    <a:pt x="22636" y="2905"/>
                    <a:pt x="21849" y="2221"/>
                    <a:pt x="20999" y="1619"/>
                  </a:cubicBezTo>
                  <a:lnTo>
                    <a:pt x="20812" y="1537"/>
                  </a:lnTo>
                  <a:cubicBezTo>
                    <a:pt x="20480" y="1267"/>
                    <a:pt x="20128" y="1018"/>
                    <a:pt x="19610" y="749"/>
                  </a:cubicBezTo>
                  <a:cubicBezTo>
                    <a:pt x="19092" y="500"/>
                    <a:pt x="18573" y="231"/>
                    <a:pt x="17889" y="65"/>
                  </a:cubicBezTo>
                  <a:cubicBezTo>
                    <a:pt x="17636" y="21"/>
                    <a:pt x="17389" y="0"/>
                    <a:pt x="17150"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53"/>
            <p:cNvSpPr/>
            <p:nvPr/>
          </p:nvSpPr>
          <p:spPr>
            <a:xfrm>
              <a:off x="6591800" y="4353975"/>
              <a:ext cx="21800" cy="107825"/>
            </a:xfrm>
            <a:custGeom>
              <a:avLst/>
              <a:gdLst/>
              <a:ahLst/>
              <a:cxnLst/>
              <a:rect l="l" t="t" r="r" b="b"/>
              <a:pathLst>
                <a:path w="872" h="4313" extrusionOk="0">
                  <a:moveTo>
                    <a:pt x="187" y="1"/>
                  </a:moveTo>
                  <a:cubicBezTo>
                    <a:pt x="1" y="685"/>
                    <a:pt x="1" y="1369"/>
                    <a:pt x="1" y="2157"/>
                  </a:cubicBezTo>
                  <a:cubicBezTo>
                    <a:pt x="1" y="2841"/>
                    <a:pt x="1" y="3628"/>
                    <a:pt x="270" y="4313"/>
                  </a:cubicBezTo>
                  <a:lnTo>
                    <a:pt x="871" y="4313"/>
                  </a:lnTo>
                  <a:cubicBezTo>
                    <a:pt x="519" y="3359"/>
                    <a:pt x="519" y="1887"/>
                    <a:pt x="623" y="685"/>
                  </a:cubicBezTo>
                  <a:cubicBezTo>
                    <a:pt x="436" y="415"/>
                    <a:pt x="353" y="167"/>
                    <a:pt x="18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53"/>
            <p:cNvSpPr/>
            <p:nvPr/>
          </p:nvSpPr>
          <p:spPr>
            <a:xfrm>
              <a:off x="6102075" y="4252400"/>
              <a:ext cx="520325" cy="451400"/>
            </a:xfrm>
            <a:custGeom>
              <a:avLst/>
              <a:gdLst/>
              <a:ahLst/>
              <a:cxnLst/>
              <a:rect l="l" t="t" r="r" b="b"/>
              <a:pathLst>
                <a:path w="20813" h="18056" extrusionOk="0">
                  <a:moveTo>
                    <a:pt x="14408" y="1"/>
                  </a:moveTo>
                  <a:cubicBezTo>
                    <a:pt x="14408" y="1473"/>
                    <a:pt x="14242" y="2924"/>
                    <a:pt x="13806" y="4396"/>
                  </a:cubicBezTo>
                  <a:cubicBezTo>
                    <a:pt x="13371" y="5867"/>
                    <a:pt x="12687" y="7256"/>
                    <a:pt x="11651" y="8458"/>
                  </a:cubicBezTo>
                  <a:cubicBezTo>
                    <a:pt x="11132" y="8977"/>
                    <a:pt x="10614" y="9495"/>
                    <a:pt x="10013" y="10013"/>
                  </a:cubicBezTo>
                  <a:cubicBezTo>
                    <a:pt x="9412" y="10531"/>
                    <a:pt x="8811" y="10967"/>
                    <a:pt x="8189" y="11402"/>
                  </a:cubicBezTo>
                  <a:cubicBezTo>
                    <a:pt x="7505" y="11837"/>
                    <a:pt x="6821" y="12169"/>
                    <a:pt x="6116" y="12438"/>
                  </a:cubicBezTo>
                  <a:cubicBezTo>
                    <a:pt x="5701" y="12521"/>
                    <a:pt x="5349" y="12604"/>
                    <a:pt x="4914" y="12604"/>
                  </a:cubicBezTo>
                  <a:cubicBezTo>
                    <a:pt x="4561" y="12604"/>
                    <a:pt x="4147" y="12438"/>
                    <a:pt x="3877" y="12169"/>
                  </a:cubicBezTo>
                  <a:cubicBezTo>
                    <a:pt x="1721" y="13205"/>
                    <a:pt x="84" y="14076"/>
                    <a:pt x="519" y="16398"/>
                  </a:cubicBezTo>
                  <a:lnTo>
                    <a:pt x="519" y="16315"/>
                  </a:lnTo>
                  <a:lnTo>
                    <a:pt x="5701" y="16315"/>
                  </a:lnTo>
                  <a:cubicBezTo>
                    <a:pt x="6169" y="16315"/>
                    <a:pt x="6644" y="16322"/>
                    <a:pt x="7120" y="16322"/>
                  </a:cubicBezTo>
                  <a:cubicBezTo>
                    <a:pt x="8309" y="16322"/>
                    <a:pt x="9504" y="16279"/>
                    <a:pt x="10614" y="15983"/>
                  </a:cubicBezTo>
                  <a:cubicBezTo>
                    <a:pt x="11485" y="15714"/>
                    <a:pt x="12252" y="15465"/>
                    <a:pt x="13122" y="15195"/>
                  </a:cubicBezTo>
                  <a:cubicBezTo>
                    <a:pt x="13205" y="15195"/>
                    <a:pt x="13371" y="15112"/>
                    <a:pt x="13558" y="15112"/>
                  </a:cubicBezTo>
                  <a:cubicBezTo>
                    <a:pt x="13558" y="14760"/>
                    <a:pt x="13641" y="14511"/>
                    <a:pt x="13641" y="14159"/>
                  </a:cubicBezTo>
                  <a:cubicBezTo>
                    <a:pt x="13724" y="13724"/>
                    <a:pt x="13889" y="13288"/>
                    <a:pt x="14076" y="12874"/>
                  </a:cubicBezTo>
                  <a:cubicBezTo>
                    <a:pt x="14408" y="12003"/>
                    <a:pt x="14926" y="11215"/>
                    <a:pt x="15548" y="10531"/>
                  </a:cubicBezTo>
                  <a:cubicBezTo>
                    <a:pt x="16232" y="9930"/>
                    <a:pt x="16916" y="9329"/>
                    <a:pt x="17786" y="8977"/>
                  </a:cubicBezTo>
                  <a:cubicBezTo>
                    <a:pt x="18222" y="8728"/>
                    <a:pt x="18657" y="8624"/>
                    <a:pt x="19072" y="8458"/>
                  </a:cubicBezTo>
                  <a:cubicBezTo>
                    <a:pt x="19341" y="8458"/>
                    <a:pt x="19590" y="8376"/>
                    <a:pt x="19859" y="8376"/>
                  </a:cubicBezTo>
                  <a:cubicBezTo>
                    <a:pt x="19776" y="8210"/>
                    <a:pt x="19693" y="8023"/>
                    <a:pt x="19693" y="7940"/>
                  </a:cubicBezTo>
                  <a:cubicBezTo>
                    <a:pt x="19590" y="7691"/>
                    <a:pt x="19507" y="7505"/>
                    <a:pt x="19507" y="7339"/>
                  </a:cubicBezTo>
                  <a:cubicBezTo>
                    <a:pt x="19424" y="6987"/>
                    <a:pt x="19424" y="6551"/>
                    <a:pt x="19424" y="6220"/>
                  </a:cubicBezTo>
                  <a:cubicBezTo>
                    <a:pt x="19424" y="5784"/>
                    <a:pt x="19424" y="5432"/>
                    <a:pt x="19507" y="4997"/>
                  </a:cubicBezTo>
                  <a:cubicBezTo>
                    <a:pt x="19507" y="4831"/>
                    <a:pt x="19590" y="4665"/>
                    <a:pt x="19590" y="4478"/>
                  </a:cubicBezTo>
                  <a:cubicBezTo>
                    <a:pt x="19693" y="4313"/>
                    <a:pt x="19693" y="4147"/>
                    <a:pt x="19776" y="3960"/>
                  </a:cubicBezTo>
                  <a:cubicBezTo>
                    <a:pt x="19693" y="3960"/>
                    <a:pt x="19590" y="3877"/>
                    <a:pt x="19507" y="3794"/>
                  </a:cubicBezTo>
                  <a:cubicBezTo>
                    <a:pt x="19258" y="3442"/>
                    <a:pt x="18989" y="3193"/>
                    <a:pt x="18740" y="2924"/>
                  </a:cubicBezTo>
                  <a:cubicBezTo>
                    <a:pt x="18139" y="2406"/>
                    <a:pt x="17434" y="1887"/>
                    <a:pt x="16833" y="1473"/>
                  </a:cubicBezTo>
                  <a:cubicBezTo>
                    <a:pt x="16480" y="1203"/>
                    <a:pt x="16149" y="955"/>
                    <a:pt x="15879" y="685"/>
                  </a:cubicBezTo>
                  <a:cubicBezTo>
                    <a:pt x="15548" y="436"/>
                    <a:pt x="15195" y="250"/>
                    <a:pt x="14843" y="84"/>
                  </a:cubicBezTo>
                  <a:cubicBezTo>
                    <a:pt x="14677" y="84"/>
                    <a:pt x="14594" y="1"/>
                    <a:pt x="14408" y="1"/>
                  </a:cubicBezTo>
                  <a:close/>
                  <a:moveTo>
                    <a:pt x="18222" y="14511"/>
                  </a:moveTo>
                  <a:cubicBezTo>
                    <a:pt x="17786" y="14594"/>
                    <a:pt x="17351" y="14594"/>
                    <a:pt x="16916" y="14594"/>
                  </a:cubicBezTo>
                  <a:cubicBezTo>
                    <a:pt x="16480" y="14677"/>
                    <a:pt x="16066" y="14760"/>
                    <a:pt x="15713" y="14947"/>
                  </a:cubicBezTo>
                  <a:cubicBezTo>
                    <a:pt x="14076" y="15361"/>
                    <a:pt x="12438" y="15983"/>
                    <a:pt x="10780" y="16398"/>
                  </a:cubicBezTo>
                  <a:cubicBezTo>
                    <a:pt x="9930" y="16667"/>
                    <a:pt x="9059" y="16750"/>
                    <a:pt x="8189" y="16750"/>
                  </a:cubicBezTo>
                  <a:lnTo>
                    <a:pt x="5598" y="16750"/>
                  </a:lnTo>
                  <a:cubicBezTo>
                    <a:pt x="3960" y="16667"/>
                    <a:pt x="2240" y="16584"/>
                    <a:pt x="519" y="16398"/>
                  </a:cubicBezTo>
                  <a:cubicBezTo>
                    <a:pt x="1" y="16584"/>
                    <a:pt x="167" y="17020"/>
                    <a:pt x="250" y="17102"/>
                  </a:cubicBezTo>
                  <a:lnTo>
                    <a:pt x="415" y="17102"/>
                  </a:lnTo>
                  <a:cubicBezTo>
                    <a:pt x="333" y="17102"/>
                    <a:pt x="250" y="17185"/>
                    <a:pt x="250" y="17268"/>
                  </a:cubicBezTo>
                  <a:lnTo>
                    <a:pt x="250" y="17351"/>
                  </a:lnTo>
                  <a:lnTo>
                    <a:pt x="250" y="17434"/>
                  </a:lnTo>
                  <a:cubicBezTo>
                    <a:pt x="333" y="17538"/>
                    <a:pt x="333" y="17538"/>
                    <a:pt x="415" y="17538"/>
                  </a:cubicBezTo>
                  <a:lnTo>
                    <a:pt x="685" y="17538"/>
                  </a:lnTo>
                  <a:cubicBezTo>
                    <a:pt x="1120" y="17538"/>
                    <a:pt x="1452" y="17621"/>
                    <a:pt x="1887" y="17621"/>
                  </a:cubicBezTo>
                  <a:cubicBezTo>
                    <a:pt x="2240" y="17621"/>
                    <a:pt x="2675" y="17704"/>
                    <a:pt x="3007" y="17704"/>
                  </a:cubicBezTo>
                  <a:lnTo>
                    <a:pt x="3359" y="17787"/>
                  </a:lnTo>
                  <a:cubicBezTo>
                    <a:pt x="3359" y="17787"/>
                    <a:pt x="3442" y="17787"/>
                    <a:pt x="3525" y="17704"/>
                  </a:cubicBezTo>
                  <a:lnTo>
                    <a:pt x="3525" y="17538"/>
                  </a:lnTo>
                  <a:cubicBezTo>
                    <a:pt x="3525" y="17434"/>
                    <a:pt x="3442" y="17351"/>
                    <a:pt x="3359" y="17351"/>
                  </a:cubicBezTo>
                  <a:cubicBezTo>
                    <a:pt x="4395" y="17351"/>
                    <a:pt x="5598" y="17434"/>
                    <a:pt x="6634" y="17538"/>
                  </a:cubicBezTo>
                  <a:cubicBezTo>
                    <a:pt x="6551" y="17538"/>
                    <a:pt x="6468" y="17621"/>
                    <a:pt x="6468" y="17704"/>
                  </a:cubicBezTo>
                  <a:cubicBezTo>
                    <a:pt x="6385" y="17787"/>
                    <a:pt x="6385" y="17869"/>
                    <a:pt x="6468" y="17869"/>
                  </a:cubicBezTo>
                  <a:cubicBezTo>
                    <a:pt x="6468" y="17952"/>
                    <a:pt x="6551" y="17952"/>
                    <a:pt x="6551" y="17952"/>
                  </a:cubicBezTo>
                  <a:lnTo>
                    <a:pt x="9142" y="17952"/>
                  </a:lnTo>
                  <a:lnTo>
                    <a:pt x="9412" y="18056"/>
                  </a:lnTo>
                  <a:cubicBezTo>
                    <a:pt x="9495" y="18056"/>
                    <a:pt x="9578" y="17952"/>
                    <a:pt x="9578" y="17952"/>
                  </a:cubicBezTo>
                  <a:cubicBezTo>
                    <a:pt x="9661" y="17869"/>
                    <a:pt x="9661" y="17787"/>
                    <a:pt x="9578" y="17704"/>
                  </a:cubicBezTo>
                  <a:cubicBezTo>
                    <a:pt x="9578" y="17621"/>
                    <a:pt x="9495" y="17621"/>
                    <a:pt x="9412" y="17538"/>
                  </a:cubicBezTo>
                  <a:cubicBezTo>
                    <a:pt x="10697" y="17434"/>
                    <a:pt x="11568" y="17185"/>
                    <a:pt x="12687" y="16750"/>
                  </a:cubicBezTo>
                  <a:cubicBezTo>
                    <a:pt x="13993" y="16315"/>
                    <a:pt x="15444" y="15879"/>
                    <a:pt x="15444" y="15879"/>
                  </a:cubicBezTo>
                  <a:lnTo>
                    <a:pt x="15444" y="17268"/>
                  </a:lnTo>
                  <a:lnTo>
                    <a:pt x="16149" y="17268"/>
                  </a:lnTo>
                  <a:cubicBezTo>
                    <a:pt x="16066" y="17351"/>
                    <a:pt x="15962" y="17351"/>
                    <a:pt x="15879" y="17434"/>
                  </a:cubicBezTo>
                  <a:cubicBezTo>
                    <a:pt x="15879" y="17538"/>
                    <a:pt x="15879" y="17621"/>
                    <a:pt x="15962" y="17621"/>
                  </a:cubicBezTo>
                  <a:cubicBezTo>
                    <a:pt x="15962" y="17704"/>
                    <a:pt x="16066" y="17704"/>
                    <a:pt x="16149" y="17704"/>
                  </a:cubicBezTo>
                  <a:lnTo>
                    <a:pt x="18989" y="17704"/>
                  </a:lnTo>
                  <a:cubicBezTo>
                    <a:pt x="19072" y="17704"/>
                    <a:pt x="19072" y="17704"/>
                    <a:pt x="19175" y="17621"/>
                  </a:cubicBezTo>
                  <a:lnTo>
                    <a:pt x="19175" y="17434"/>
                  </a:lnTo>
                  <a:cubicBezTo>
                    <a:pt x="19175" y="17351"/>
                    <a:pt x="19072" y="17351"/>
                    <a:pt x="18989" y="17268"/>
                  </a:cubicBezTo>
                  <a:lnTo>
                    <a:pt x="20025" y="17268"/>
                  </a:lnTo>
                  <a:cubicBezTo>
                    <a:pt x="20460" y="16501"/>
                    <a:pt x="20730" y="14760"/>
                    <a:pt x="20813" y="14594"/>
                  </a:cubicBezTo>
                  <a:cubicBezTo>
                    <a:pt x="19942" y="14511"/>
                    <a:pt x="19072" y="14511"/>
                    <a:pt x="18222" y="1451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53"/>
            <p:cNvSpPr/>
            <p:nvPr/>
          </p:nvSpPr>
          <p:spPr>
            <a:xfrm>
              <a:off x="6443075" y="4461775"/>
              <a:ext cx="205250" cy="166375"/>
            </a:xfrm>
            <a:custGeom>
              <a:avLst/>
              <a:gdLst/>
              <a:ahLst/>
              <a:cxnLst/>
              <a:rect l="l" t="t" r="r" b="b"/>
              <a:pathLst>
                <a:path w="8210" h="6655" extrusionOk="0">
                  <a:moveTo>
                    <a:pt x="6820" y="1"/>
                  </a:moveTo>
                  <a:cubicBezTo>
                    <a:pt x="5867" y="83"/>
                    <a:pt x="5017" y="353"/>
                    <a:pt x="4229" y="767"/>
                  </a:cubicBezTo>
                  <a:cubicBezTo>
                    <a:pt x="3462" y="1120"/>
                    <a:pt x="2758" y="1721"/>
                    <a:pt x="2073" y="2322"/>
                  </a:cubicBezTo>
                  <a:cubicBezTo>
                    <a:pt x="954" y="3545"/>
                    <a:pt x="166" y="5100"/>
                    <a:pt x="1" y="6655"/>
                  </a:cubicBezTo>
                  <a:cubicBezTo>
                    <a:pt x="602" y="6468"/>
                    <a:pt x="1286" y="6302"/>
                    <a:pt x="1908" y="6136"/>
                  </a:cubicBezTo>
                  <a:cubicBezTo>
                    <a:pt x="2322" y="6053"/>
                    <a:pt x="2758" y="5950"/>
                    <a:pt x="3276" y="5867"/>
                  </a:cubicBezTo>
                  <a:lnTo>
                    <a:pt x="4582" y="5867"/>
                  </a:lnTo>
                  <a:cubicBezTo>
                    <a:pt x="5017" y="5950"/>
                    <a:pt x="5432" y="5950"/>
                    <a:pt x="5867" y="5950"/>
                  </a:cubicBezTo>
                  <a:cubicBezTo>
                    <a:pt x="6302" y="6053"/>
                    <a:pt x="6738" y="6053"/>
                    <a:pt x="7173" y="6136"/>
                  </a:cubicBezTo>
                  <a:cubicBezTo>
                    <a:pt x="8209" y="4499"/>
                    <a:pt x="7422" y="1286"/>
                    <a:pt x="6903" y="353"/>
                  </a:cubicBezTo>
                  <a:cubicBezTo>
                    <a:pt x="6903" y="249"/>
                    <a:pt x="6820" y="166"/>
                    <a:pt x="682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53"/>
            <p:cNvSpPr/>
            <p:nvPr/>
          </p:nvSpPr>
          <p:spPr>
            <a:xfrm>
              <a:off x="6199000" y="4250350"/>
              <a:ext cx="261200" cy="315100"/>
            </a:xfrm>
            <a:custGeom>
              <a:avLst/>
              <a:gdLst/>
              <a:ahLst/>
              <a:cxnLst/>
              <a:rect l="l" t="t" r="r" b="b"/>
              <a:pathLst>
                <a:path w="10448" h="12604" extrusionOk="0">
                  <a:moveTo>
                    <a:pt x="10012" y="767"/>
                  </a:moveTo>
                  <a:cubicBezTo>
                    <a:pt x="10012" y="767"/>
                    <a:pt x="10116" y="1451"/>
                    <a:pt x="9598" y="1451"/>
                  </a:cubicBezTo>
                  <a:cubicBezTo>
                    <a:pt x="9080" y="1451"/>
                    <a:pt x="9245" y="767"/>
                    <a:pt x="9245" y="767"/>
                  </a:cubicBezTo>
                  <a:close/>
                  <a:moveTo>
                    <a:pt x="9929" y="1886"/>
                  </a:moveTo>
                  <a:cubicBezTo>
                    <a:pt x="9929" y="1886"/>
                    <a:pt x="10004" y="2597"/>
                    <a:pt x="9567" y="2597"/>
                  </a:cubicBezTo>
                  <a:cubicBezTo>
                    <a:pt x="9544" y="2597"/>
                    <a:pt x="9520" y="2595"/>
                    <a:pt x="9494" y="2591"/>
                  </a:cubicBezTo>
                  <a:cubicBezTo>
                    <a:pt x="8976" y="2591"/>
                    <a:pt x="9162" y="1886"/>
                    <a:pt x="9162" y="1886"/>
                  </a:cubicBezTo>
                  <a:close/>
                  <a:moveTo>
                    <a:pt x="8976" y="3006"/>
                  </a:moveTo>
                  <a:lnTo>
                    <a:pt x="9764" y="3109"/>
                  </a:lnTo>
                  <a:cubicBezTo>
                    <a:pt x="9764" y="3109"/>
                    <a:pt x="9764" y="3800"/>
                    <a:pt x="9321" y="3800"/>
                  </a:cubicBezTo>
                  <a:cubicBezTo>
                    <a:pt x="9297" y="3800"/>
                    <a:pt x="9272" y="3798"/>
                    <a:pt x="9245" y="3793"/>
                  </a:cubicBezTo>
                  <a:cubicBezTo>
                    <a:pt x="8727" y="3711"/>
                    <a:pt x="8976" y="3006"/>
                    <a:pt x="8976" y="3006"/>
                  </a:cubicBezTo>
                  <a:close/>
                  <a:moveTo>
                    <a:pt x="8561" y="4042"/>
                  </a:moveTo>
                  <a:lnTo>
                    <a:pt x="9328" y="4229"/>
                  </a:lnTo>
                  <a:cubicBezTo>
                    <a:pt x="9328" y="4229"/>
                    <a:pt x="9261" y="4853"/>
                    <a:pt x="8867" y="4853"/>
                  </a:cubicBezTo>
                  <a:cubicBezTo>
                    <a:pt x="8824" y="4853"/>
                    <a:pt x="8778" y="4846"/>
                    <a:pt x="8727" y="4830"/>
                  </a:cubicBezTo>
                  <a:cubicBezTo>
                    <a:pt x="8292" y="4747"/>
                    <a:pt x="8561" y="4042"/>
                    <a:pt x="8561" y="4042"/>
                  </a:cubicBezTo>
                  <a:close/>
                  <a:moveTo>
                    <a:pt x="8314" y="5482"/>
                  </a:moveTo>
                  <a:cubicBezTo>
                    <a:pt x="8365" y="5482"/>
                    <a:pt x="8414" y="5492"/>
                    <a:pt x="8458" y="5514"/>
                  </a:cubicBezTo>
                  <a:cubicBezTo>
                    <a:pt x="8644" y="5597"/>
                    <a:pt x="8810" y="5866"/>
                    <a:pt x="8727" y="6115"/>
                  </a:cubicBezTo>
                  <a:cubicBezTo>
                    <a:pt x="8644" y="6302"/>
                    <a:pt x="8458" y="6385"/>
                    <a:pt x="8292" y="6385"/>
                  </a:cubicBezTo>
                  <a:lnTo>
                    <a:pt x="8126" y="6385"/>
                  </a:lnTo>
                  <a:lnTo>
                    <a:pt x="8043" y="6302"/>
                  </a:lnTo>
                  <a:lnTo>
                    <a:pt x="7774" y="6302"/>
                  </a:lnTo>
                  <a:cubicBezTo>
                    <a:pt x="7691" y="6302"/>
                    <a:pt x="7525" y="6302"/>
                    <a:pt x="7421" y="6385"/>
                  </a:cubicBezTo>
                  <a:lnTo>
                    <a:pt x="7007" y="6385"/>
                  </a:lnTo>
                  <a:lnTo>
                    <a:pt x="7007" y="6302"/>
                  </a:lnTo>
                  <a:cubicBezTo>
                    <a:pt x="7409" y="6213"/>
                    <a:pt x="7700" y="6190"/>
                    <a:pt x="7895" y="6190"/>
                  </a:cubicBezTo>
                  <a:cubicBezTo>
                    <a:pt x="8111" y="6190"/>
                    <a:pt x="8209" y="6219"/>
                    <a:pt x="8209" y="6219"/>
                  </a:cubicBezTo>
                  <a:cubicBezTo>
                    <a:pt x="8375" y="6219"/>
                    <a:pt x="8458" y="6115"/>
                    <a:pt x="8561" y="5949"/>
                  </a:cubicBezTo>
                  <a:cubicBezTo>
                    <a:pt x="8561" y="5866"/>
                    <a:pt x="8458" y="5701"/>
                    <a:pt x="8375" y="5701"/>
                  </a:cubicBezTo>
                  <a:cubicBezTo>
                    <a:pt x="8319" y="5701"/>
                    <a:pt x="8264" y="5654"/>
                    <a:pt x="8154" y="5654"/>
                  </a:cubicBezTo>
                  <a:cubicBezTo>
                    <a:pt x="8098" y="5654"/>
                    <a:pt x="8029" y="5666"/>
                    <a:pt x="7939" y="5701"/>
                  </a:cubicBezTo>
                  <a:cubicBezTo>
                    <a:pt x="8016" y="5563"/>
                    <a:pt x="8171" y="5482"/>
                    <a:pt x="8314" y="5482"/>
                  </a:cubicBezTo>
                  <a:close/>
                  <a:moveTo>
                    <a:pt x="7688" y="6758"/>
                  </a:moveTo>
                  <a:cubicBezTo>
                    <a:pt x="7774" y="6758"/>
                    <a:pt x="7857" y="6778"/>
                    <a:pt x="7939" y="6820"/>
                  </a:cubicBezTo>
                  <a:cubicBezTo>
                    <a:pt x="8043" y="6903"/>
                    <a:pt x="8126" y="6986"/>
                    <a:pt x="8126" y="7069"/>
                  </a:cubicBezTo>
                  <a:cubicBezTo>
                    <a:pt x="8126" y="7255"/>
                    <a:pt x="8043" y="7338"/>
                    <a:pt x="8043" y="7421"/>
                  </a:cubicBezTo>
                  <a:cubicBezTo>
                    <a:pt x="7939" y="7504"/>
                    <a:pt x="7774" y="7587"/>
                    <a:pt x="7608" y="7587"/>
                  </a:cubicBezTo>
                  <a:cubicBezTo>
                    <a:pt x="7525" y="7587"/>
                    <a:pt x="7421" y="7587"/>
                    <a:pt x="7338" y="7504"/>
                  </a:cubicBezTo>
                  <a:cubicBezTo>
                    <a:pt x="7338" y="7504"/>
                    <a:pt x="7255" y="7421"/>
                    <a:pt x="7255" y="7338"/>
                  </a:cubicBezTo>
                  <a:lnTo>
                    <a:pt x="7090" y="7338"/>
                  </a:lnTo>
                  <a:cubicBezTo>
                    <a:pt x="7007" y="7255"/>
                    <a:pt x="6820" y="7255"/>
                    <a:pt x="6737" y="7152"/>
                  </a:cubicBezTo>
                  <a:cubicBezTo>
                    <a:pt x="6654" y="7152"/>
                    <a:pt x="6571" y="7069"/>
                    <a:pt x="6488" y="7069"/>
                  </a:cubicBezTo>
                  <a:cubicBezTo>
                    <a:pt x="7007" y="7069"/>
                    <a:pt x="7525" y="7421"/>
                    <a:pt x="7525" y="7421"/>
                  </a:cubicBezTo>
                  <a:lnTo>
                    <a:pt x="7691" y="7421"/>
                  </a:lnTo>
                  <a:cubicBezTo>
                    <a:pt x="7774" y="7421"/>
                    <a:pt x="7857" y="7338"/>
                    <a:pt x="7857" y="7255"/>
                  </a:cubicBezTo>
                  <a:cubicBezTo>
                    <a:pt x="7939" y="7152"/>
                    <a:pt x="7857" y="6986"/>
                    <a:pt x="7774" y="6903"/>
                  </a:cubicBezTo>
                  <a:cubicBezTo>
                    <a:pt x="7774" y="6903"/>
                    <a:pt x="7608" y="6903"/>
                    <a:pt x="7421" y="6820"/>
                  </a:cubicBezTo>
                  <a:cubicBezTo>
                    <a:pt x="7514" y="6778"/>
                    <a:pt x="7603" y="6758"/>
                    <a:pt x="7688" y="6758"/>
                  </a:cubicBezTo>
                  <a:close/>
                  <a:moveTo>
                    <a:pt x="5701" y="8976"/>
                  </a:moveTo>
                  <a:cubicBezTo>
                    <a:pt x="5867" y="8976"/>
                    <a:pt x="6053" y="8976"/>
                    <a:pt x="6136" y="9142"/>
                  </a:cubicBezTo>
                  <a:cubicBezTo>
                    <a:pt x="6219" y="9328"/>
                    <a:pt x="6219" y="9577"/>
                    <a:pt x="6053" y="9743"/>
                  </a:cubicBezTo>
                  <a:cubicBezTo>
                    <a:pt x="5970" y="9846"/>
                    <a:pt x="5867" y="9846"/>
                    <a:pt x="5701" y="9846"/>
                  </a:cubicBezTo>
                  <a:cubicBezTo>
                    <a:pt x="5618" y="9846"/>
                    <a:pt x="5452" y="9743"/>
                    <a:pt x="5348" y="9660"/>
                  </a:cubicBezTo>
                  <a:cubicBezTo>
                    <a:pt x="5348" y="9577"/>
                    <a:pt x="5348" y="9577"/>
                    <a:pt x="5265" y="9494"/>
                  </a:cubicBezTo>
                  <a:lnTo>
                    <a:pt x="5265" y="9411"/>
                  </a:lnTo>
                  <a:cubicBezTo>
                    <a:pt x="5182" y="9328"/>
                    <a:pt x="5100" y="9328"/>
                    <a:pt x="5100" y="9224"/>
                  </a:cubicBezTo>
                  <a:cubicBezTo>
                    <a:pt x="5017" y="9142"/>
                    <a:pt x="4934" y="9059"/>
                    <a:pt x="4934" y="8976"/>
                  </a:cubicBezTo>
                  <a:lnTo>
                    <a:pt x="4934" y="8976"/>
                  </a:lnTo>
                  <a:cubicBezTo>
                    <a:pt x="5017" y="9059"/>
                    <a:pt x="5348" y="9411"/>
                    <a:pt x="5535" y="9577"/>
                  </a:cubicBezTo>
                  <a:cubicBezTo>
                    <a:pt x="5618" y="9660"/>
                    <a:pt x="5701" y="9660"/>
                    <a:pt x="5784" y="9660"/>
                  </a:cubicBezTo>
                  <a:cubicBezTo>
                    <a:pt x="5784" y="9660"/>
                    <a:pt x="5867" y="9660"/>
                    <a:pt x="5970" y="9577"/>
                  </a:cubicBezTo>
                  <a:cubicBezTo>
                    <a:pt x="6053" y="9494"/>
                    <a:pt x="6053" y="9328"/>
                    <a:pt x="5970" y="9224"/>
                  </a:cubicBezTo>
                  <a:cubicBezTo>
                    <a:pt x="5867" y="9224"/>
                    <a:pt x="5784" y="9059"/>
                    <a:pt x="5701" y="8976"/>
                  </a:cubicBezTo>
                  <a:close/>
                  <a:moveTo>
                    <a:pt x="3462" y="10696"/>
                  </a:moveTo>
                  <a:cubicBezTo>
                    <a:pt x="3628" y="10696"/>
                    <a:pt x="3794" y="10696"/>
                    <a:pt x="3897" y="10883"/>
                  </a:cubicBezTo>
                  <a:cubicBezTo>
                    <a:pt x="4063" y="11132"/>
                    <a:pt x="3980" y="11401"/>
                    <a:pt x="3711" y="11484"/>
                  </a:cubicBezTo>
                  <a:cubicBezTo>
                    <a:pt x="3711" y="11567"/>
                    <a:pt x="3628" y="11567"/>
                    <a:pt x="3545" y="11567"/>
                  </a:cubicBezTo>
                  <a:cubicBezTo>
                    <a:pt x="3379" y="11567"/>
                    <a:pt x="3192" y="11484"/>
                    <a:pt x="3110" y="11401"/>
                  </a:cubicBezTo>
                  <a:lnTo>
                    <a:pt x="3110" y="11214"/>
                  </a:lnTo>
                  <a:cubicBezTo>
                    <a:pt x="3027" y="11132"/>
                    <a:pt x="3027" y="11132"/>
                    <a:pt x="3027" y="11049"/>
                  </a:cubicBezTo>
                  <a:cubicBezTo>
                    <a:pt x="2944" y="10966"/>
                    <a:pt x="2944" y="10966"/>
                    <a:pt x="2944" y="10883"/>
                  </a:cubicBezTo>
                  <a:lnTo>
                    <a:pt x="2944" y="10883"/>
                  </a:lnTo>
                  <a:lnTo>
                    <a:pt x="3379" y="11297"/>
                  </a:lnTo>
                  <a:cubicBezTo>
                    <a:pt x="3379" y="11401"/>
                    <a:pt x="3462" y="11401"/>
                    <a:pt x="3545" y="11401"/>
                  </a:cubicBezTo>
                  <a:cubicBezTo>
                    <a:pt x="3628" y="11401"/>
                    <a:pt x="3628" y="11401"/>
                    <a:pt x="3711" y="11297"/>
                  </a:cubicBezTo>
                  <a:cubicBezTo>
                    <a:pt x="3794" y="11214"/>
                    <a:pt x="3794" y="11049"/>
                    <a:pt x="3711" y="10966"/>
                  </a:cubicBezTo>
                  <a:lnTo>
                    <a:pt x="3462" y="10696"/>
                  </a:lnTo>
                  <a:close/>
                  <a:moveTo>
                    <a:pt x="2432" y="12255"/>
                  </a:moveTo>
                  <a:cubicBezTo>
                    <a:pt x="2340" y="12286"/>
                    <a:pt x="2248" y="12312"/>
                    <a:pt x="2156" y="12334"/>
                  </a:cubicBezTo>
                  <a:cubicBezTo>
                    <a:pt x="2267" y="12334"/>
                    <a:pt x="2360" y="12306"/>
                    <a:pt x="2432" y="12255"/>
                  </a:cubicBezTo>
                  <a:close/>
                  <a:moveTo>
                    <a:pt x="9847" y="0"/>
                  </a:moveTo>
                  <a:cubicBezTo>
                    <a:pt x="9494" y="83"/>
                    <a:pt x="9162" y="249"/>
                    <a:pt x="8810" y="415"/>
                  </a:cubicBezTo>
                  <a:lnTo>
                    <a:pt x="8727" y="415"/>
                  </a:lnTo>
                  <a:cubicBezTo>
                    <a:pt x="8727" y="1202"/>
                    <a:pt x="8810" y="2591"/>
                    <a:pt x="8043" y="4146"/>
                  </a:cubicBezTo>
                  <a:cubicBezTo>
                    <a:pt x="7774" y="4560"/>
                    <a:pt x="7525" y="5182"/>
                    <a:pt x="7172" y="5783"/>
                  </a:cubicBezTo>
                  <a:cubicBezTo>
                    <a:pt x="7090" y="5783"/>
                    <a:pt x="7007" y="5783"/>
                    <a:pt x="6903" y="5866"/>
                  </a:cubicBezTo>
                  <a:cubicBezTo>
                    <a:pt x="6737" y="5866"/>
                    <a:pt x="6654" y="6032"/>
                    <a:pt x="6737" y="6115"/>
                  </a:cubicBezTo>
                  <a:cubicBezTo>
                    <a:pt x="6737" y="6219"/>
                    <a:pt x="6737" y="6302"/>
                    <a:pt x="6820" y="6302"/>
                  </a:cubicBezTo>
                  <a:cubicBezTo>
                    <a:pt x="6820" y="6385"/>
                    <a:pt x="6737" y="6468"/>
                    <a:pt x="6654" y="6550"/>
                  </a:cubicBezTo>
                  <a:lnTo>
                    <a:pt x="6571" y="6550"/>
                  </a:lnTo>
                  <a:cubicBezTo>
                    <a:pt x="6536" y="6535"/>
                    <a:pt x="6505" y="6528"/>
                    <a:pt x="6477" y="6528"/>
                  </a:cubicBezTo>
                  <a:cubicBezTo>
                    <a:pt x="6356" y="6528"/>
                    <a:pt x="6302" y="6653"/>
                    <a:pt x="6302" y="6737"/>
                  </a:cubicBezTo>
                  <a:cubicBezTo>
                    <a:pt x="6302" y="6820"/>
                    <a:pt x="6302" y="6903"/>
                    <a:pt x="6385" y="6986"/>
                  </a:cubicBezTo>
                  <a:cubicBezTo>
                    <a:pt x="6302" y="7152"/>
                    <a:pt x="6219" y="7255"/>
                    <a:pt x="6136" y="7421"/>
                  </a:cubicBezTo>
                  <a:lnTo>
                    <a:pt x="6053" y="7421"/>
                  </a:lnTo>
                  <a:cubicBezTo>
                    <a:pt x="6029" y="7397"/>
                    <a:pt x="5996" y="7387"/>
                    <a:pt x="5959" y="7387"/>
                  </a:cubicBezTo>
                  <a:cubicBezTo>
                    <a:pt x="5870" y="7387"/>
                    <a:pt x="5759" y="7445"/>
                    <a:pt x="5701" y="7504"/>
                  </a:cubicBezTo>
                  <a:cubicBezTo>
                    <a:pt x="5701" y="7587"/>
                    <a:pt x="5701" y="7773"/>
                    <a:pt x="5784" y="7856"/>
                  </a:cubicBezTo>
                  <a:lnTo>
                    <a:pt x="5867" y="7856"/>
                  </a:lnTo>
                  <a:cubicBezTo>
                    <a:pt x="6136" y="8022"/>
                    <a:pt x="6571" y="8458"/>
                    <a:pt x="6571" y="8458"/>
                  </a:cubicBezTo>
                  <a:cubicBezTo>
                    <a:pt x="6654" y="8540"/>
                    <a:pt x="6654" y="8540"/>
                    <a:pt x="6737" y="8540"/>
                  </a:cubicBezTo>
                  <a:cubicBezTo>
                    <a:pt x="6820" y="8540"/>
                    <a:pt x="6903" y="8540"/>
                    <a:pt x="6903" y="8458"/>
                  </a:cubicBezTo>
                  <a:cubicBezTo>
                    <a:pt x="7007" y="8375"/>
                    <a:pt x="7090" y="8188"/>
                    <a:pt x="6903" y="8105"/>
                  </a:cubicBezTo>
                  <a:cubicBezTo>
                    <a:pt x="6903" y="8105"/>
                    <a:pt x="6820" y="8022"/>
                    <a:pt x="6654" y="7856"/>
                  </a:cubicBezTo>
                  <a:cubicBezTo>
                    <a:pt x="6820" y="7856"/>
                    <a:pt x="6903" y="7856"/>
                    <a:pt x="7090" y="7939"/>
                  </a:cubicBezTo>
                  <a:cubicBezTo>
                    <a:pt x="7172" y="8022"/>
                    <a:pt x="7172" y="8105"/>
                    <a:pt x="7172" y="8292"/>
                  </a:cubicBezTo>
                  <a:cubicBezTo>
                    <a:pt x="7255" y="8375"/>
                    <a:pt x="7172" y="8458"/>
                    <a:pt x="7090" y="8623"/>
                  </a:cubicBezTo>
                  <a:cubicBezTo>
                    <a:pt x="7007" y="8706"/>
                    <a:pt x="6903" y="8810"/>
                    <a:pt x="6737" y="8810"/>
                  </a:cubicBezTo>
                  <a:cubicBezTo>
                    <a:pt x="6654" y="8810"/>
                    <a:pt x="6571" y="8706"/>
                    <a:pt x="6488" y="8623"/>
                  </a:cubicBezTo>
                  <a:cubicBezTo>
                    <a:pt x="6385" y="8623"/>
                    <a:pt x="6302" y="8458"/>
                    <a:pt x="6302" y="8375"/>
                  </a:cubicBezTo>
                  <a:cubicBezTo>
                    <a:pt x="6302" y="8375"/>
                    <a:pt x="6219" y="8375"/>
                    <a:pt x="6219" y="8292"/>
                  </a:cubicBezTo>
                  <a:cubicBezTo>
                    <a:pt x="6136" y="8188"/>
                    <a:pt x="6053" y="8188"/>
                    <a:pt x="6053" y="8105"/>
                  </a:cubicBezTo>
                  <a:lnTo>
                    <a:pt x="5784" y="7856"/>
                  </a:lnTo>
                  <a:cubicBezTo>
                    <a:pt x="5618" y="8105"/>
                    <a:pt x="5452" y="8375"/>
                    <a:pt x="5265" y="8540"/>
                  </a:cubicBezTo>
                  <a:cubicBezTo>
                    <a:pt x="5217" y="8516"/>
                    <a:pt x="5168" y="8506"/>
                    <a:pt x="5121" y="8506"/>
                  </a:cubicBezTo>
                  <a:cubicBezTo>
                    <a:pt x="5008" y="8506"/>
                    <a:pt x="4903" y="8565"/>
                    <a:pt x="4830" y="8623"/>
                  </a:cubicBezTo>
                  <a:cubicBezTo>
                    <a:pt x="4747" y="8706"/>
                    <a:pt x="4830" y="8893"/>
                    <a:pt x="4934" y="8976"/>
                  </a:cubicBezTo>
                  <a:cubicBezTo>
                    <a:pt x="4747" y="9142"/>
                    <a:pt x="4581" y="9328"/>
                    <a:pt x="4416" y="9577"/>
                  </a:cubicBezTo>
                  <a:cubicBezTo>
                    <a:pt x="4342" y="9518"/>
                    <a:pt x="4238" y="9460"/>
                    <a:pt x="4154" y="9460"/>
                  </a:cubicBezTo>
                  <a:cubicBezTo>
                    <a:pt x="4119" y="9460"/>
                    <a:pt x="4087" y="9470"/>
                    <a:pt x="4063" y="9494"/>
                  </a:cubicBezTo>
                  <a:cubicBezTo>
                    <a:pt x="3980" y="9577"/>
                    <a:pt x="3897" y="9743"/>
                    <a:pt x="3980" y="9846"/>
                  </a:cubicBezTo>
                  <a:lnTo>
                    <a:pt x="4498" y="10530"/>
                  </a:lnTo>
                  <a:cubicBezTo>
                    <a:pt x="4498" y="10530"/>
                    <a:pt x="4581" y="10613"/>
                    <a:pt x="4664" y="10613"/>
                  </a:cubicBezTo>
                  <a:cubicBezTo>
                    <a:pt x="4747" y="10613"/>
                    <a:pt x="4747" y="10613"/>
                    <a:pt x="4830" y="10530"/>
                  </a:cubicBezTo>
                  <a:cubicBezTo>
                    <a:pt x="4934" y="10448"/>
                    <a:pt x="5017" y="10261"/>
                    <a:pt x="4934" y="10178"/>
                  </a:cubicBezTo>
                  <a:lnTo>
                    <a:pt x="4664" y="9929"/>
                  </a:lnTo>
                  <a:cubicBezTo>
                    <a:pt x="4830" y="9929"/>
                    <a:pt x="5017" y="9929"/>
                    <a:pt x="5100" y="10095"/>
                  </a:cubicBezTo>
                  <a:cubicBezTo>
                    <a:pt x="5100" y="10178"/>
                    <a:pt x="5182" y="10365"/>
                    <a:pt x="5100" y="10448"/>
                  </a:cubicBezTo>
                  <a:cubicBezTo>
                    <a:pt x="5100" y="10530"/>
                    <a:pt x="5017" y="10613"/>
                    <a:pt x="4934" y="10696"/>
                  </a:cubicBezTo>
                  <a:cubicBezTo>
                    <a:pt x="4830" y="10779"/>
                    <a:pt x="4747" y="10779"/>
                    <a:pt x="4664" y="10779"/>
                  </a:cubicBezTo>
                  <a:cubicBezTo>
                    <a:pt x="4498" y="10779"/>
                    <a:pt x="4416" y="10696"/>
                    <a:pt x="4312" y="10613"/>
                  </a:cubicBezTo>
                  <a:cubicBezTo>
                    <a:pt x="4229" y="10530"/>
                    <a:pt x="4229" y="10448"/>
                    <a:pt x="4229" y="10365"/>
                  </a:cubicBezTo>
                  <a:cubicBezTo>
                    <a:pt x="4146" y="10261"/>
                    <a:pt x="4146" y="10178"/>
                    <a:pt x="4063" y="10095"/>
                  </a:cubicBezTo>
                  <a:cubicBezTo>
                    <a:pt x="4063" y="10095"/>
                    <a:pt x="4063" y="10012"/>
                    <a:pt x="3980" y="9929"/>
                  </a:cubicBezTo>
                  <a:cubicBezTo>
                    <a:pt x="3794" y="10095"/>
                    <a:pt x="3545" y="10365"/>
                    <a:pt x="3275" y="10530"/>
                  </a:cubicBezTo>
                  <a:cubicBezTo>
                    <a:pt x="3227" y="10433"/>
                    <a:pt x="3150" y="10393"/>
                    <a:pt x="3078" y="10393"/>
                  </a:cubicBezTo>
                  <a:cubicBezTo>
                    <a:pt x="3027" y="10393"/>
                    <a:pt x="2978" y="10413"/>
                    <a:pt x="2944" y="10448"/>
                  </a:cubicBezTo>
                  <a:cubicBezTo>
                    <a:pt x="2861" y="10530"/>
                    <a:pt x="2861" y="10696"/>
                    <a:pt x="2944" y="10779"/>
                  </a:cubicBezTo>
                  <a:cubicBezTo>
                    <a:pt x="2591" y="11049"/>
                    <a:pt x="2343" y="11214"/>
                    <a:pt x="1990" y="11297"/>
                  </a:cubicBezTo>
                  <a:cubicBezTo>
                    <a:pt x="1932" y="11239"/>
                    <a:pt x="1821" y="11180"/>
                    <a:pt x="1732" y="11180"/>
                  </a:cubicBezTo>
                  <a:cubicBezTo>
                    <a:pt x="1695" y="11180"/>
                    <a:pt x="1662" y="11190"/>
                    <a:pt x="1638" y="11214"/>
                  </a:cubicBezTo>
                  <a:cubicBezTo>
                    <a:pt x="1555" y="11297"/>
                    <a:pt x="1472" y="11484"/>
                    <a:pt x="1555" y="11567"/>
                  </a:cubicBezTo>
                  <a:cubicBezTo>
                    <a:pt x="1037" y="11816"/>
                    <a:pt x="518" y="12085"/>
                    <a:pt x="0" y="12251"/>
                  </a:cubicBezTo>
                  <a:cubicBezTo>
                    <a:pt x="353" y="12520"/>
                    <a:pt x="684" y="12603"/>
                    <a:pt x="1037" y="12603"/>
                  </a:cubicBezTo>
                  <a:cubicBezTo>
                    <a:pt x="1472" y="12603"/>
                    <a:pt x="1824" y="12520"/>
                    <a:pt x="2156" y="12334"/>
                  </a:cubicBezTo>
                  <a:lnTo>
                    <a:pt x="2073" y="12334"/>
                  </a:lnTo>
                  <a:cubicBezTo>
                    <a:pt x="1907" y="12334"/>
                    <a:pt x="1638" y="12168"/>
                    <a:pt x="1638" y="11919"/>
                  </a:cubicBezTo>
                  <a:lnTo>
                    <a:pt x="1638" y="11816"/>
                  </a:lnTo>
                  <a:cubicBezTo>
                    <a:pt x="1555" y="11733"/>
                    <a:pt x="1555" y="11733"/>
                    <a:pt x="1555" y="11650"/>
                  </a:cubicBezTo>
                  <a:lnTo>
                    <a:pt x="1555" y="11650"/>
                  </a:lnTo>
                  <a:lnTo>
                    <a:pt x="1907" y="12085"/>
                  </a:lnTo>
                  <a:cubicBezTo>
                    <a:pt x="1990" y="12168"/>
                    <a:pt x="1990" y="12168"/>
                    <a:pt x="2073" y="12168"/>
                  </a:cubicBezTo>
                  <a:lnTo>
                    <a:pt x="2239" y="12168"/>
                  </a:lnTo>
                  <a:cubicBezTo>
                    <a:pt x="2343" y="12085"/>
                    <a:pt x="2426" y="11919"/>
                    <a:pt x="2343" y="11733"/>
                  </a:cubicBezTo>
                  <a:lnTo>
                    <a:pt x="2073" y="11484"/>
                  </a:lnTo>
                  <a:cubicBezTo>
                    <a:pt x="2343" y="11484"/>
                    <a:pt x="2591" y="11650"/>
                    <a:pt x="2591" y="11919"/>
                  </a:cubicBezTo>
                  <a:cubicBezTo>
                    <a:pt x="2591" y="12066"/>
                    <a:pt x="2534" y="12183"/>
                    <a:pt x="2432" y="12255"/>
                  </a:cubicBezTo>
                  <a:lnTo>
                    <a:pt x="2432" y="12255"/>
                  </a:lnTo>
                  <a:cubicBezTo>
                    <a:pt x="3038" y="12054"/>
                    <a:pt x="3624" y="11676"/>
                    <a:pt x="4146" y="11297"/>
                  </a:cubicBezTo>
                  <a:cubicBezTo>
                    <a:pt x="5452" y="10448"/>
                    <a:pt x="6571" y="9494"/>
                    <a:pt x="7608" y="8375"/>
                  </a:cubicBezTo>
                  <a:cubicBezTo>
                    <a:pt x="8561" y="7255"/>
                    <a:pt x="9245" y="5866"/>
                    <a:pt x="9764" y="4395"/>
                  </a:cubicBezTo>
                  <a:cubicBezTo>
                    <a:pt x="9929" y="3711"/>
                    <a:pt x="10116" y="2923"/>
                    <a:pt x="10282" y="2156"/>
                  </a:cubicBezTo>
                  <a:cubicBezTo>
                    <a:pt x="10365" y="1451"/>
                    <a:pt x="10448" y="767"/>
                    <a:pt x="10448" y="83"/>
                  </a:cubicBezTo>
                  <a:cubicBezTo>
                    <a:pt x="10282" y="0"/>
                    <a:pt x="10116" y="0"/>
                    <a:pt x="984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53"/>
            <p:cNvSpPr/>
            <p:nvPr/>
          </p:nvSpPr>
          <p:spPr>
            <a:xfrm>
              <a:off x="6417175" y="4222825"/>
              <a:ext cx="196425" cy="148275"/>
            </a:xfrm>
            <a:custGeom>
              <a:avLst/>
              <a:gdLst/>
              <a:ahLst/>
              <a:cxnLst/>
              <a:rect l="l" t="t" r="r" b="b"/>
              <a:pathLst>
                <a:path w="7857" h="5931" extrusionOk="0">
                  <a:moveTo>
                    <a:pt x="1621" y="0"/>
                  </a:moveTo>
                  <a:cubicBezTo>
                    <a:pt x="1285" y="0"/>
                    <a:pt x="953" y="64"/>
                    <a:pt x="684" y="230"/>
                  </a:cubicBezTo>
                  <a:cubicBezTo>
                    <a:pt x="435" y="396"/>
                    <a:pt x="249" y="583"/>
                    <a:pt x="83" y="749"/>
                  </a:cubicBezTo>
                  <a:cubicBezTo>
                    <a:pt x="83" y="832"/>
                    <a:pt x="0" y="832"/>
                    <a:pt x="0" y="914"/>
                  </a:cubicBezTo>
                  <a:lnTo>
                    <a:pt x="0" y="1184"/>
                  </a:lnTo>
                  <a:lnTo>
                    <a:pt x="0" y="1516"/>
                  </a:lnTo>
                  <a:cubicBezTo>
                    <a:pt x="353" y="1267"/>
                    <a:pt x="684" y="1101"/>
                    <a:pt x="1120" y="997"/>
                  </a:cubicBezTo>
                  <a:cubicBezTo>
                    <a:pt x="1244" y="974"/>
                    <a:pt x="1361" y="964"/>
                    <a:pt x="1476" y="964"/>
                  </a:cubicBezTo>
                  <a:cubicBezTo>
                    <a:pt x="1761" y="964"/>
                    <a:pt x="2026" y="1027"/>
                    <a:pt x="2322" y="1101"/>
                  </a:cubicBezTo>
                  <a:cubicBezTo>
                    <a:pt x="3109" y="1433"/>
                    <a:pt x="3711" y="1951"/>
                    <a:pt x="4312" y="2386"/>
                  </a:cubicBezTo>
                  <a:cubicBezTo>
                    <a:pt x="5017" y="2904"/>
                    <a:pt x="5701" y="3423"/>
                    <a:pt x="6219" y="3941"/>
                  </a:cubicBezTo>
                  <a:cubicBezTo>
                    <a:pt x="6820" y="4542"/>
                    <a:pt x="7338" y="5143"/>
                    <a:pt x="7691" y="5931"/>
                  </a:cubicBezTo>
                  <a:cubicBezTo>
                    <a:pt x="7691" y="5848"/>
                    <a:pt x="7691" y="5765"/>
                    <a:pt x="7774" y="5579"/>
                  </a:cubicBezTo>
                  <a:lnTo>
                    <a:pt x="7774" y="5247"/>
                  </a:lnTo>
                  <a:cubicBezTo>
                    <a:pt x="7856" y="4977"/>
                    <a:pt x="7774" y="4729"/>
                    <a:pt x="7691" y="4542"/>
                  </a:cubicBezTo>
                  <a:cubicBezTo>
                    <a:pt x="7504" y="4024"/>
                    <a:pt x="7255" y="3589"/>
                    <a:pt x="6903" y="3257"/>
                  </a:cubicBezTo>
                  <a:cubicBezTo>
                    <a:pt x="6302" y="2552"/>
                    <a:pt x="5535" y="1951"/>
                    <a:pt x="4830" y="1350"/>
                  </a:cubicBezTo>
                  <a:cubicBezTo>
                    <a:pt x="4395" y="1101"/>
                    <a:pt x="4063" y="832"/>
                    <a:pt x="3628" y="583"/>
                  </a:cubicBezTo>
                  <a:cubicBezTo>
                    <a:pt x="3192" y="396"/>
                    <a:pt x="2674" y="148"/>
                    <a:pt x="2239" y="65"/>
                  </a:cubicBezTo>
                  <a:cubicBezTo>
                    <a:pt x="2041" y="25"/>
                    <a:pt x="1830" y="0"/>
                    <a:pt x="162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53"/>
            <p:cNvSpPr/>
            <p:nvPr/>
          </p:nvSpPr>
          <p:spPr>
            <a:xfrm>
              <a:off x="6073575" y="4694975"/>
              <a:ext cx="650400" cy="119675"/>
            </a:xfrm>
            <a:custGeom>
              <a:avLst/>
              <a:gdLst/>
              <a:ahLst/>
              <a:cxnLst/>
              <a:rect l="l" t="t" r="r" b="b"/>
              <a:pathLst>
                <a:path w="26016" h="4787" extrusionOk="0">
                  <a:moveTo>
                    <a:pt x="1908" y="1"/>
                  </a:moveTo>
                  <a:cubicBezTo>
                    <a:pt x="1825" y="84"/>
                    <a:pt x="871" y="768"/>
                    <a:pt x="353" y="1908"/>
                  </a:cubicBezTo>
                  <a:lnTo>
                    <a:pt x="1" y="2156"/>
                  </a:lnTo>
                  <a:lnTo>
                    <a:pt x="353" y="2322"/>
                  </a:lnTo>
                  <a:lnTo>
                    <a:pt x="1" y="2592"/>
                  </a:lnTo>
                  <a:lnTo>
                    <a:pt x="353" y="2758"/>
                  </a:lnTo>
                  <a:lnTo>
                    <a:pt x="1" y="3027"/>
                  </a:lnTo>
                  <a:lnTo>
                    <a:pt x="353" y="3193"/>
                  </a:lnTo>
                  <a:lnTo>
                    <a:pt x="1" y="3462"/>
                  </a:lnTo>
                  <a:lnTo>
                    <a:pt x="353" y="3628"/>
                  </a:lnTo>
                  <a:cubicBezTo>
                    <a:pt x="353" y="3628"/>
                    <a:pt x="1037" y="4499"/>
                    <a:pt x="6137" y="4748"/>
                  </a:cubicBezTo>
                  <a:cubicBezTo>
                    <a:pt x="6970" y="4775"/>
                    <a:pt x="7961" y="4786"/>
                    <a:pt x="9044" y="4786"/>
                  </a:cubicBezTo>
                  <a:cubicBezTo>
                    <a:pt x="14588" y="4786"/>
                    <a:pt x="22511" y="4482"/>
                    <a:pt x="23673" y="4395"/>
                  </a:cubicBezTo>
                  <a:cubicBezTo>
                    <a:pt x="25580" y="4312"/>
                    <a:pt x="26016" y="3545"/>
                    <a:pt x="23425" y="3276"/>
                  </a:cubicBezTo>
                  <a:cubicBezTo>
                    <a:pt x="20916" y="3027"/>
                    <a:pt x="18761" y="3193"/>
                    <a:pt x="19797" y="166"/>
                  </a:cubicBezTo>
                  <a:lnTo>
                    <a:pt x="17724" y="166"/>
                  </a:lnTo>
                  <a:cubicBezTo>
                    <a:pt x="17807" y="249"/>
                    <a:pt x="18242" y="1203"/>
                    <a:pt x="17724" y="2073"/>
                  </a:cubicBezTo>
                  <a:cubicBezTo>
                    <a:pt x="17194" y="2886"/>
                    <a:pt x="16364" y="2946"/>
                    <a:pt x="14745" y="2946"/>
                  </a:cubicBezTo>
                  <a:cubicBezTo>
                    <a:pt x="14464" y="2946"/>
                    <a:pt x="14159" y="2944"/>
                    <a:pt x="13827" y="2944"/>
                  </a:cubicBezTo>
                  <a:cubicBezTo>
                    <a:pt x="13403" y="2944"/>
                    <a:pt x="12982" y="2956"/>
                    <a:pt x="12582" y="2956"/>
                  </a:cubicBezTo>
                  <a:cubicBezTo>
                    <a:pt x="10871" y="2956"/>
                    <a:pt x="9546" y="2738"/>
                    <a:pt x="10034" y="436"/>
                  </a:cubicBezTo>
                  <a:lnTo>
                    <a:pt x="8127" y="436"/>
                  </a:lnTo>
                  <a:cubicBezTo>
                    <a:pt x="8209" y="685"/>
                    <a:pt x="8396" y="1286"/>
                    <a:pt x="8209" y="1908"/>
                  </a:cubicBezTo>
                  <a:cubicBezTo>
                    <a:pt x="8127" y="2509"/>
                    <a:pt x="7007" y="2758"/>
                    <a:pt x="5618" y="2758"/>
                  </a:cubicBezTo>
                  <a:cubicBezTo>
                    <a:pt x="4147" y="2758"/>
                    <a:pt x="3628" y="2675"/>
                    <a:pt x="3027" y="2426"/>
                  </a:cubicBezTo>
                  <a:cubicBezTo>
                    <a:pt x="2426" y="2073"/>
                    <a:pt x="2260" y="1037"/>
                    <a:pt x="3110" y="84"/>
                  </a:cubicBezTo>
                  <a:lnTo>
                    <a:pt x="3027" y="84"/>
                  </a:lnTo>
                  <a:lnTo>
                    <a:pt x="1908"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5" name="Picture 74">
            <a:extLst>
              <a:ext uri="{FF2B5EF4-FFF2-40B4-BE49-F238E27FC236}">
                <a16:creationId xmlns:a16="http://schemas.microsoft.com/office/drawing/2014/main" id="{0597BE84-5D8B-4CE0-BC78-3977AB174C78}"/>
              </a:ext>
            </a:extLst>
          </p:cNvPr>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4221797" y="2130683"/>
            <a:ext cx="1080000" cy="10800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KUP</a:t>
            </a:r>
          </a:p>
        </p:txBody>
      </p:sp>
      <p:sp>
        <p:nvSpPr>
          <p:cNvPr id="2682" name="Google Shape;2682;p71"/>
          <p:cNvSpPr txBox="1">
            <a:spLocks noGrp="1"/>
          </p:cNvSpPr>
          <p:nvPr>
            <p:ph type="body" idx="1"/>
          </p:nvPr>
        </p:nvSpPr>
        <p:spPr>
          <a:xfrm>
            <a:off x="720000" y="1152474"/>
            <a:ext cx="7704000" cy="3710955"/>
          </a:xfrm>
          <a:prstGeom prst="rect">
            <a:avLst/>
          </a:prstGeom>
        </p:spPr>
        <p:txBody>
          <a:bodyPr spcFirstLastPara="1" wrap="square" lIns="91425" tIns="91425" rIns="91425" bIns="91425" anchor="t" anchorCtr="0">
            <a:noAutofit/>
          </a:bodyPr>
          <a:lstStyle/>
          <a:p>
            <a:pPr indent="-457200"/>
            <a:r>
              <a:rPr lang="hr-HR" sz="1800" dirty="0">
                <a:solidFill>
                  <a:srgbClr val="002060"/>
                </a:solidFill>
                <a:latin typeface="Arial" charset="0"/>
                <a:cs typeface="Arial" charset="0"/>
              </a:rPr>
              <a:t>kup-sistem ili nokaut sistem, u njemu se u drugom kolu susreću pobjednici iz prvog kola</a:t>
            </a:r>
          </a:p>
          <a:p>
            <a:pPr indent="-457200"/>
            <a:r>
              <a:rPr lang="hr-HR" sz="1800" dirty="0">
                <a:solidFill>
                  <a:srgbClr val="002060"/>
                </a:solidFill>
                <a:latin typeface="Arial" charset="0"/>
                <a:cs typeface="Arial" charset="0"/>
              </a:rPr>
              <a:t>u trećem kolu susreću se pobjednici iz drugog kola, itd., </a:t>
            </a:r>
          </a:p>
          <a:p>
            <a:pPr indent="-457200"/>
            <a:r>
              <a:rPr lang="hr-HR" sz="1800" dirty="0">
                <a:solidFill>
                  <a:srgbClr val="002060"/>
                </a:solidFill>
                <a:latin typeface="Arial" charset="0"/>
                <a:cs typeface="Arial" charset="0"/>
              </a:rPr>
              <a:t>sve dok se ne dođe do finala u kom igraju jedina dva preostala natjecatelja koja su do tog trenutka pobijedila sve svoje protivnike</a:t>
            </a:r>
          </a:p>
          <a:p>
            <a:pPr indent="-457200"/>
            <a:r>
              <a:rPr lang="hr-HR" sz="1800" dirty="0">
                <a:solidFill>
                  <a:srgbClr val="002060"/>
                </a:solidFill>
                <a:latin typeface="Arial" charset="0"/>
                <a:cs typeface="Arial" charset="0"/>
              </a:rPr>
              <a:t>onaj protivnik koji pobjedi u finalu, postaje pobjednik turnira</a:t>
            </a: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3311329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KOSTUR</a:t>
            </a:r>
          </a:p>
        </p:txBody>
      </p:sp>
      <p:sp>
        <p:nvSpPr>
          <p:cNvPr id="2682" name="Google Shape;2682;p71"/>
          <p:cNvSpPr txBox="1">
            <a:spLocks noGrp="1"/>
          </p:cNvSpPr>
          <p:nvPr>
            <p:ph type="body" idx="1"/>
          </p:nvPr>
        </p:nvSpPr>
        <p:spPr>
          <a:xfrm>
            <a:off x="720000" y="1152474"/>
            <a:ext cx="7704000" cy="3710955"/>
          </a:xfrm>
          <a:prstGeom prst="rect">
            <a:avLst/>
          </a:prstGeom>
        </p:spPr>
        <p:txBody>
          <a:bodyPr spcFirstLastPara="1" wrap="square" lIns="91425" tIns="91425" rIns="91425" bIns="91425" anchor="t" anchorCtr="0">
            <a:noAutofit/>
          </a:bodyPr>
          <a:lstStyle/>
          <a:p>
            <a:pPr indent="-457200"/>
            <a:r>
              <a:rPr lang="hr-HR" sz="1800" i="1" dirty="0">
                <a:solidFill>
                  <a:srgbClr val="002060"/>
                </a:solidFill>
                <a:latin typeface="Arial" charset="0"/>
                <a:cs typeface="Arial" charset="0"/>
              </a:rPr>
              <a:t>kod igranja za svjetski grand prix, svjetski prvak se uvrštava u turnirsku tablicu pod brojem 1, </a:t>
            </a:r>
          </a:p>
          <a:p>
            <a:pPr indent="-457200"/>
            <a:r>
              <a:rPr lang="hr-HR" sz="1800" i="1" dirty="0">
                <a:solidFill>
                  <a:srgbClr val="002060"/>
                </a:solidFill>
                <a:latin typeface="Arial" charset="0"/>
                <a:cs typeface="Arial" charset="0"/>
              </a:rPr>
              <a:t>dok trojica najviše rangiranih igrača s tekuće rejting liste dobivaju redom turnirske brojeve 32, 17, i 16. </a:t>
            </a:r>
          </a:p>
          <a:p>
            <a:pPr indent="-457200"/>
            <a:r>
              <a:rPr lang="hr-HR" sz="1800" i="1" dirty="0">
                <a:solidFill>
                  <a:srgbClr val="002060"/>
                </a:solidFill>
                <a:latin typeface="Arial" charset="0"/>
                <a:cs typeface="Arial" charset="0"/>
              </a:rPr>
              <a:t>slijedeća četiri najviše rangirana igrača uvrštavaju se u turnirsku tablicu redom pod brojevima 8, 9, 24 i 25. </a:t>
            </a:r>
          </a:p>
          <a:p>
            <a:pPr indent="-457200"/>
            <a:r>
              <a:rPr lang="hr-HR" sz="1800" i="1" dirty="0">
                <a:solidFill>
                  <a:srgbClr val="002060"/>
                </a:solidFill>
                <a:latin typeface="Arial" charset="0"/>
                <a:cs typeface="Arial" charset="0"/>
              </a:rPr>
              <a:t>igrači rangirani od devetog do šesnaestog mjesta dobivaju turnirske brojeve 4, 5, 12, 13, 20, 21, 28 i 29, a brojevi im se određuju žrijebom. </a:t>
            </a:r>
          </a:p>
          <a:p>
            <a:pPr indent="-457200"/>
            <a:r>
              <a:rPr lang="hr-HR" sz="1800" i="1" dirty="0">
                <a:solidFill>
                  <a:srgbClr val="002060"/>
                </a:solidFill>
                <a:latin typeface="Arial" charset="0"/>
                <a:cs typeface="Arial" charset="0"/>
              </a:rPr>
              <a:t>slijedećoj osmorici po rangu </a:t>
            </a:r>
            <a:r>
              <a:rPr lang="hr-HR" sz="1800" i="1" dirty="0" err="1">
                <a:solidFill>
                  <a:srgbClr val="002060"/>
                </a:solidFill>
                <a:latin typeface="Arial" charset="0"/>
                <a:cs typeface="Arial" charset="0"/>
              </a:rPr>
              <a:t>dodijeljuju</a:t>
            </a:r>
            <a:r>
              <a:rPr lang="hr-HR" sz="1800" i="1" dirty="0">
                <a:solidFill>
                  <a:srgbClr val="002060"/>
                </a:solidFill>
                <a:latin typeface="Arial" charset="0"/>
                <a:cs typeface="Arial" charset="0"/>
              </a:rPr>
              <a:t> se žrijebom brojevi 3, 6, 11, 14, 19, 22, 27, i 30, </a:t>
            </a:r>
          </a:p>
          <a:p>
            <a:pPr indent="-457200"/>
            <a:r>
              <a:rPr lang="hr-HR" sz="1800" i="1" dirty="0">
                <a:solidFill>
                  <a:srgbClr val="002060"/>
                </a:solidFill>
                <a:latin typeface="Arial" charset="0"/>
                <a:cs typeface="Arial" charset="0"/>
              </a:rPr>
              <a:t>a osmorici s najnižim rangom žrijebom se </a:t>
            </a:r>
            <a:r>
              <a:rPr lang="hr-HR" sz="1800" i="1" dirty="0" err="1">
                <a:solidFill>
                  <a:srgbClr val="002060"/>
                </a:solidFill>
                <a:latin typeface="Arial" charset="0"/>
                <a:cs typeface="Arial" charset="0"/>
              </a:rPr>
              <a:t>dodijeljuju</a:t>
            </a:r>
            <a:r>
              <a:rPr lang="hr-HR" sz="1800" i="1" dirty="0">
                <a:solidFill>
                  <a:srgbClr val="002060"/>
                </a:solidFill>
                <a:latin typeface="Arial" charset="0"/>
                <a:cs typeface="Arial" charset="0"/>
              </a:rPr>
              <a:t> turnirski brojevi 2, 7, 10, 15, 18, 23, 26 i 31. </a:t>
            </a:r>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0620199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690"/>
        <p:cNvGrpSpPr/>
        <p:nvPr/>
      </p:nvGrpSpPr>
      <p:grpSpPr>
        <a:xfrm>
          <a:off x="0" y="0"/>
          <a:ext cx="0" cy="0"/>
          <a:chOff x="0" y="0"/>
          <a:chExt cx="0" cy="0"/>
        </a:xfrm>
      </p:grpSpPr>
      <p:sp>
        <p:nvSpPr>
          <p:cNvPr id="1691" name="Google Shape;1691;p59"/>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59"/>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hr-HR" dirty="0"/>
              <a:t>KUP SUSTAV</a:t>
            </a:r>
            <a:endParaRPr dirty="0"/>
          </a:p>
        </p:txBody>
      </p:sp>
      <p:sp>
        <p:nvSpPr>
          <p:cNvPr id="1693" name="Google Shape;1693;p59"/>
          <p:cNvSpPr/>
          <p:nvPr/>
        </p:nvSpPr>
        <p:spPr>
          <a:xfrm>
            <a:off x="7352450" y="2747025"/>
            <a:ext cx="1059600" cy="3243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59"/>
          <p:cNvSpPr txBox="1">
            <a:spLocks noGrp="1"/>
          </p:cNvSpPr>
          <p:nvPr>
            <p:ph type="subTitle" idx="4294967295"/>
          </p:nvPr>
        </p:nvSpPr>
        <p:spPr>
          <a:xfrm>
            <a:off x="7352450" y="2736525"/>
            <a:ext cx="1059600" cy="345300"/>
          </a:xfrm>
          <a:prstGeom prst="rect">
            <a:avLst/>
          </a:prstGeom>
        </p:spPr>
        <p:txBody>
          <a:bodyPr spcFirstLastPara="1" wrap="square" lIns="91425" tIns="91425" rIns="91425" bIns="91425" anchor="ctr" anchorCtr="0">
            <a:noAutofit/>
          </a:bodyPr>
          <a:lstStyle/>
          <a:p>
            <a:pPr marL="0" lvl="0" indent="0">
              <a:buNone/>
            </a:pPr>
            <a:r>
              <a:rPr lang="hr-HR" sz="1600" b="1" dirty="0">
                <a:solidFill>
                  <a:schemeClr val="lt1"/>
                </a:solidFill>
              </a:rPr>
              <a:t>EKIPA 1</a:t>
            </a:r>
          </a:p>
        </p:txBody>
      </p:sp>
      <p:sp>
        <p:nvSpPr>
          <p:cNvPr id="1695" name="Google Shape;1695;p59"/>
          <p:cNvSpPr/>
          <p:nvPr/>
        </p:nvSpPr>
        <p:spPr>
          <a:xfrm>
            <a:off x="5195350" y="1840484"/>
            <a:ext cx="11958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59"/>
          <p:cNvSpPr txBox="1">
            <a:spLocks noGrp="1"/>
          </p:cNvSpPr>
          <p:nvPr>
            <p:ph type="subTitle" idx="4294967295"/>
          </p:nvPr>
        </p:nvSpPr>
        <p:spPr>
          <a:xfrm>
            <a:off x="5195300" y="1829975"/>
            <a:ext cx="1195800" cy="345300"/>
          </a:xfrm>
          <a:prstGeom prst="rect">
            <a:avLst/>
          </a:prstGeom>
        </p:spPr>
        <p:txBody>
          <a:bodyPr spcFirstLastPara="1" wrap="square" lIns="91425" tIns="91425" rIns="91425" bIns="91425" anchor="ctr" anchorCtr="0">
            <a:noAutofit/>
          </a:bodyPr>
          <a:lstStyle/>
          <a:p>
            <a:pPr marL="0" lvl="0" indent="0">
              <a:buNone/>
            </a:pPr>
            <a:r>
              <a:rPr lang="hr-HR" sz="1600" b="1" dirty="0"/>
              <a:t>EKIPA 1</a:t>
            </a:r>
          </a:p>
        </p:txBody>
      </p:sp>
      <p:sp>
        <p:nvSpPr>
          <p:cNvPr id="1697" name="Google Shape;1697;p59"/>
          <p:cNvSpPr/>
          <p:nvPr/>
        </p:nvSpPr>
        <p:spPr>
          <a:xfrm>
            <a:off x="5195350" y="3601584"/>
            <a:ext cx="11958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59"/>
          <p:cNvSpPr/>
          <p:nvPr/>
        </p:nvSpPr>
        <p:spPr>
          <a:xfrm>
            <a:off x="2966050" y="1407284"/>
            <a:ext cx="11958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59"/>
          <p:cNvSpPr/>
          <p:nvPr/>
        </p:nvSpPr>
        <p:spPr>
          <a:xfrm>
            <a:off x="2966050" y="2278484"/>
            <a:ext cx="11958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59"/>
          <p:cNvSpPr/>
          <p:nvPr/>
        </p:nvSpPr>
        <p:spPr>
          <a:xfrm>
            <a:off x="2966050" y="3150609"/>
            <a:ext cx="11958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59"/>
          <p:cNvSpPr/>
          <p:nvPr/>
        </p:nvSpPr>
        <p:spPr>
          <a:xfrm>
            <a:off x="2966050" y="4035734"/>
            <a:ext cx="11958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59"/>
          <p:cNvSpPr/>
          <p:nvPr/>
        </p:nvSpPr>
        <p:spPr>
          <a:xfrm>
            <a:off x="711600" y="1600613"/>
            <a:ext cx="12126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59"/>
          <p:cNvSpPr txBox="1">
            <a:spLocks noGrp="1"/>
          </p:cNvSpPr>
          <p:nvPr>
            <p:ph type="subTitle" idx="4294967295"/>
          </p:nvPr>
        </p:nvSpPr>
        <p:spPr>
          <a:xfrm>
            <a:off x="720000" y="1589650"/>
            <a:ext cx="1195800" cy="345300"/>
          </a:xfrm>
          <a:prstGeom prst="rect">
            <a:avLst/>
          </a:prstGeom>
        </p:spPr>
        <p:txBody>
          <a:bodyPr spcFirstLastPara="1" wrap="square" lIns="91425" tIns="91425" rIns="91425" bIns="91425" anchor="ctr" anchorCtr="0">
            <a:noAutofit/>
          </a:bodyPr>
          <a:lstStyle/>
          <a:p>
            <a:pPr marL="0" indent="0">
              <a:buNone/>
            </a:pPr>
            <a:r>
              <a:rPr lang="hr-HR" sz="1600" b="1" dirty="0"/>
              <a:t>EKIPA 5</a:t>
            </a:r>
          </a:p>
        </p:txBody>
      </p:sp>
      <p:sp>
        <p:nvSpPr>
          <p:cNvPr id="1704" name="Google Shape;1704;p59"/>
          <p:cNvSpPr/>
          <p:nvPr/>
        </p:nvSpPr>
        <p:spPr>
          <a:xfrm>
            <a:off x="711600" y="1201850"/>
            <a:ext cx="12126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59"/>
          <p:cNvSpPr/>
          <p:nvPr/>
        </p:nvSpPr>
        <p:spPr>
          <a:xfrm>
            <a:off x="711600" y="2066064"/>
            <a:ext cx="12126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59"/>
          <p:cNvSpPr/>
          <p:nvPr/>
        </p:nvSpPr>
        <p:spPr>
          <a:xfrm>
            <a:off x="711600" y="2464827"/>
            <a:ext cx="12126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59"/>
          <p:cNvSpPr/>
          <p:nvPr/>
        </p:nvSpPr>
        <p:spPr>
          <a:xfrm>
            <a:off x="711600" y="2979014"/>
            <a:ext cx="12126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59"/>
          <p:cNvSpPr/>
          <p:nvPr/>
        </p:nvSpPr>
        <p:spPr>
          <a:xfrm>
            <a:off x="711600" y="3377777"/>
            <a:ext cx="12126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59"/>
          <p:cNvSpPr/>
          <p:nvPr/>
        </p:nvSpPr>
        <p:spPr>
          <a:xfrm>
            <a:off x="711600" y="3815339"/>
            <a:ext cx="12126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59"/>
          <p:cNvSpPr/>
          <p:nvPr/>
        </p:nvSpPr>
        <p:spPr>
          <a:xfrm>
            <a:off x="711600" y="4214102"/>
            <a:ext cx="1212600" cy="3243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59"/>
          <p:cNvSpPr txBox="1">
            <a:spLocks noGrp="1"/>
          </p:cNvSpPr>
          <p:nvPr>
            <p:ph type="subTitle" idx="4294967295"/>
          </p:nvPr>
        </p:nvSpPr>
        <p:spPr>
          <a:xfrm>
            <a:off x="720000" y="1191300"/>
            <a:ext cx="1195800" cy="345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hr-HR" sz="1600" b="1" dirty="0"/>
              <a:t>EKIPA 1</a:t>
            </a:r>
            <a:endParaRPr sz="1600" b="1" dirty="0">
              <a:latin typeface="Open Sans"/>
              <a:ea typeface="Open Sans"/>
              <a:cs typeface="Open Sans"/>
              <a:sym typeface="Open Sans"/>
            </a:endParaRPr>
          </a:p>
        </p:txBody>
      </p:sp>
      <p:sp>
        <p:nvSpPr>
          <p:cNvPr id="1712" name="Google Shape;1712;p59"/>
          <p:cNvSpPr txBox="1">
            <a:spLocks noGrp="1"/>
          </p:cNvSpPr>
          <p:nvPr>
            <p:ph type="subTitle" idx="4294967295"/>
          </p:nvPr>
        </p:nvSpPr>
        <p:spPr>
          <a:xfrm>
            <a:off x="720000" y="2051525"/>
            <a:ext cx="1195800" cy="345300"/>
          </a:xfrm>
          <a:prstGeom prst="rect">
            <a:avLst/>
          </a:prstGeom>
        </p:spPr>
        <p:txBody>
          <a:bodyPr spcFirstLastPara="1" wrap="square" lIns="91425" tIns="91425" rIns="91425" bIns="91425" anchor="ctr" anchorCtr="0">
            <a:noAutofit/>
          </a:bodyPr>
          <a:lstStyle/>
          <a:p>
            <a:pPr marL="0" indent="0">
              <a:buNone/>
            </a:pPr>
            <a:r>
              <a:rPr lang="hr-HR" sz="1600" b="1" dirty="0"/>
              <a:t>EKIPA 7</a:t>
            </a:r>
          </a:p>
        </p:txBody>
      </p:sp>
      <p:sp>
        <p:nvSpPr>
          <p:cNvPr id="1713" name="Google Shape;1713;p59"/>
          <p:cNvSpPr txBox="1">
            <a:spLocks noGrp="1"/>
          </p:cNvSpPr>
          <p:nvPr>
            <p:ph type="subTitle" idx="4294967295"/>
          </p:nvPr>
        </p:nvSpPr>
        <p:spPr>
          <a:xfrm>
            <a:off x="720000" y="2449875"/>
            <a:ext cx="1195800" cy="345300"/>
          </a:xfrm>
          <a:prstGeom prst="rect">
            <a:avLst/>
          </a:prstGeom>
        </p:spPr>
        <p:txBody>
          <a:bodyPr spcFirstLastPara="1" wrap="square" lIns="91425" tIns="91425" rIns="91425" bIns="91425" anchor="ctr" anchorCtr="0">
            <a:noAutofit/>
          </a:bodyPr>
          <a:lstStyle/>
          <a:p>
            <a:pPr marL="0" lvl="0" indent="0">
              <a:buNone/>
            </a:pPr>
            <a:r>
              <a:rPr lang="hr-HR" sz="1600" b="1" dirty="0"/>
              <a:t>EKIPA 3</a:t>
            </a:r>
          </a:p>
        </p:txBody>
      </p:sp>
      <p:sp>
        <p:nvSpPr>
          <p:cNvPr id="1714" name="Google Shape;1714;p59"/>
          <p:cNvSpPr txBox="1">
            <a:spLocks noGrp="1"/>
          </p:cNvSpPr>
          <p:nvPr>
            <p:ph type="subTitle" idx="4294967295"/>
          </p:nvPr>
        </p:nvSpPr>
        <p:spPr>
          <a:xfrm>
            <a:off x="2957650" y="1386975"/>
            <a:ext cx="1195800" cy="345300"/>
          </a:xfrm>
          <a:prstGeom prst="rect">
            <a:avLst/>
          </a:prstGeom>
        </p:spPr>
        <p:txBody>
          <a:bodyPr spcFirstLastPara="1" wrap="square" lIns="91425" tIns="91425" rIns="91425" bIns="91425" anchor="ctr" anchorCtr="0">
            <a:noAutofit/>
          </a:bodyPr>
          <a:lstStyle/>
          <a:p>
            <a:pPr marL="0" lvl="0" indent="0">
              <a:buNone/>
            </a:pPr>
            <a:r>
              <a:rPr lang="hr-HR" sz="1600" b="1" dirty="0"/>
              <a:t>EKIPA 1</a:t>
            </a:r>
          </a:p>
        </p:txBody>
      </p:sp>
      <p:sp>
        <p:nvSpPr>
          <p:cNvPr id="1715" name="Google Shape;1715;p59"/>
          <p:cNvSpPr txBox="1">
            <a:spLocks noGrp="1"/>
          </p:cNvSpPr>
          <p:nvPr>
            <p:ph type="subTitle" idx="4294967295"/>
          </p:nvPr>
        </p:nvSpPr>
        <p:spPr>
          <a:xfrm>
            <a:off x="2957650" y="2259114"/>
            <a:ext cx="1195800" cy="345300"/>
          </a:xfrm>
          <a:prstGeom prst="rect">
            <a:avLst/>
          </a:prstGeom>
        </p:spPr>
        <p:txBody>
          <a:bodyPr spcFirstLastPara="1" wrap="square" lIns="91425" tIns="91425" rIns="91425" bIns="91425" anchor="ctr" anchorCtr="0">
            <a:noAutofit/>
          </a:bodyPr>
          <a:lstStyle/>
          <a:p>
            <a:pPr marL="0" lvl="0" indent="0">
              <a:buNone/>
            </a:pPr>
            <a:r>
              <a:rPr lang="hr-HR" sz="1600" b="1" dirty="0"/>
              <a:t>EKIPA 3</a:t>
            </a:r>
          </a:p>
        </p:txBody>
      </p:sp>
      <p:cxnSp>
        <p:nvCxnSpPr>
          <p:cNvPr id="1716" name="Google Shape;1716;p59"/>
          <p:cNvCxnSpPr>
            <a:stCxn id="1711" idx="3"/>
            <a:endCxn id="1714" idx="1"/>
          </p:cNvCxnSpPr>
          <p:nvPr/>
        </p:nvCxnSpPr>
        <p:spPr>
          <a:xfrm>
            <a:off x="1915800" y="1363950"/>
            <a:ext cx="1041900" cy="195600"/>
          </a:xfrm>
          <a:prstGeom prst="bentConnector3">
            <a:avLst>
              <a:gd name="adj1" fmla="val 49998"/>
            </a:avLst>
          </a:prstGeom>
          <a:noFill/>
          <a:ln w="19050" cap="flat" cmpd="sng">
            <a:solidFill>
              <a:schemeClr val="lt2"/>
            </a:solidFill>
            <a:prstDash val="solid"/>
            <a:round/>
            <a:headEnd type="none" w="med" len="med"/>
            <a:tailEnd type="none" w="med" len="med"/>
          </a:ln>
        </p:spPr>
      </p:cxnSp>
      <p:cxnSp>
        <p:nvCxnSpPr>
          <p:cNvPr id="1717" name="Google Shape;1717;p59"/>
          <p:cNvCxnSpPr>
            <a:stCxn id="1703" idx="3"/>
            <a:endCxn id="1714" idx="1"/>
          </p:cNvCxnSpPr>
          <p:nvPr/>
        </p:nvCxnSpPr>
        <p:spPr>
          <a:xfrm rot="10800000" flipH="1">
            <a:off x="1915800" y="1559500"/>
            <a:ext cx="1041900" cy="202800"/>
          </a:xfrm>
          <a:prstGeom prst="bentConnector3">
            <a:avLst>
              <a:gd name="adj1" fmla="val 49998"/>
            </a:avLst>
          </a:prstGeom>
          <a:noFill/>
          <a:ln w="19050" cap="flat" cmpd="sng">
            <a:solidFill>
              <a:schemeClr val="lt2"/>
            </a:solidFill>
            <a:prstDash val="solid"/>
            <a:round/>
            <a:headEnd type="none" w="med" len="med"/>
            <a:tailEnd type="none" w="med" len="med"/>
          </a:ln>
        </p:spPr>
      </p:cxnSp>
      <p:cxnSp>
        <p:nvCxnSpPr>
          <p:cNvPr id="1718" name="Google Shape;1718;p59"/>
          <p:cNvCxnSpPr>
            <a:stCxn id="1712" idx="3"/>
            <a:endCxn id="1715" idx="1"/>
          </p:cNvCxnSpPr>
          <p:nvPr/>
        </p:nvCxnSpPr>
        <p:spPr>
          <a:xfrm>
            <a:off x="1915800" y="2224175"/>
            <a:ext cx="1041900" cy="207600"/>
          </a:xfrm>
          <a:prstGeom prst="bentConnector3">
            <a:avLst>
              <a:gd name="adj1" fmla="val 49998"/>
            </a:avLst>
          </a:prstGeom>
          <a:noFill/>
          <a:ln w="19050" cap="flat" cmpd="sng">
            <a:solidFill>
              <a:schemeClr val="lt2"/>
            </a:solidFill>
            <a:prstDash val="solid"/>
            <a:round/>
            <a:headEnd type="none" w="med" len="med"/>
            <a:tailEnd type="none" w="med" len="med"/>
          </a:ln>
        </p:spPr>
      </p:cxnSp>
      <p:cxnSp>
        <p:nvCxnSpPr>
          <p:cNvPr id="1719" name="Google Shape;1719;p59"/>
          <p:cNvCxnSpPr>
            <a:stCxn id="1713" idx="3"/>
            <a:endCxn id="1715" idx="1"/>
          </p:cNvCxnSpPr>
          <p:nvPr/>
        </p:nvCxnSpPr>
        <p:spPr>
          <a:xfrm rot="10800000" flipH="1">
            <a:off x="1915800" y="2431725"/>
            <a:ext cx="1041900" cy="190800"/>
          </a:xfrm>
          <a:prstGeom prst="bentConnector3">
            <a:avLst>
              <a:gd name="adj1" fmla="val 49998"/>
            </a:avLst>
          </a:prstGeom>
          <a:noFill/>
          <a:ln w="19050" cap="flat" cmpd="sng">
            <a:solidFill>
              <a:schemeClr val="lt2"/>
            </a:solidFill>
            <a:prstDash val="solid"/>
            <a:round/>
            <a:headEnd type="none" w="med" len="med"/>
            <a:tailEnd type="none" w="med" len="med"/>
          </a:ln>
        </p:spPr>
      </p:cxnSp>
      <p:cxnSp>
        <p:nvCxnSpPr>
          <p:cNvPr id="1720" name="Google Shape;1720;p59"/>
          <p:cNvCxnSpPr>
            <a:stCxn id="1714" idx="3"/>
            <a:endCxn id="1696" idx="1"/>
          </p:cNvCxnSpPr>
          <p:nvPr/>
        </p:nvCxnSpPr>
        <p:spPr>
          <a:xfrm>
            <a:off x="4153450" y="1559625"/>
            <a:ext cx="1041900" cy="443100"/>
          </a:xfrm>
          <a:prstGeom prst="bentConnector3">
            <a:avLst>
              <a:gd name="adj1" fmla="val 49998"/>
            </a:avLst>
          </a:prstGeom>
          <a:noFill/>
          <a:ln w="19050" cap="flat" cmpd="sng">
            <a:solidFill>
              <a:schemeClr val="lt2"/>
            </a:solidFill>
            <a:prstDash val="solid"/>
            <a:round/>
            <a:headEnd type="none" w="med" len="med"/>
            <a:tailEnd type="none" w="med" len="med"/>
          </a:ln>
        </p:spPr>
      </p:cxnSp>
      <p:cxnSp>
        <p:nvCxnSpPr>
          <p:cNvPr id="1721" name="Google Shape;1721;p59"/>
          <p:cNvCxnSpPr>
            <a:stCxn id="1715" idx="3"/>
            <a:endCxn id="1696" idx="1"/>
          </p:cNvCxnSpPr>
          <p:nvPr/>
        </p:nvCxnSpPr>
        <p:spPr>
          <a:xfrm rot="10800000" flipH="1">
            <a:off x="4153450" y="2002764"/>
            <a:ext cx="1041900" cy="429000"/>
          </a:xfrm>
          <a:prstGeom prst="bentConnector3">
            <a:avLst>
              <a:gd name="adj1" fmla="val 49998"/>
            </a:avLst>
          </a:prstGeom>
          <a:noFill/>
          <a:ln w="19050" cap="flat" cmpd="sng">
            <a:solidFill>
              <a:schemeClr val="lt2"/>
            </a:solidFill>
            <a:prstDash val="solid"/>
            <a:round/>
            <a:headEnd type="none" w="med" len="med"/>
            <a:tailEnd type="none" w="med" len="med"/>
          </a:ln>
        </p:spPr>
      </p:cxnSp>
      <p:sp>
        <p:nvSpPr>
          <p:cNvPr id="1722" name="Google Shape;1722;p59"/>
          <p:cNvSpPr txBox="1">
            <a:spLocks noGrp="1"/>
          </p:cNvSpPr>
          <p:nvPr>
            <p:ph type="subTitle" idx="4294967295"/>
          </p:nvPr>
        </p:nvSpPr>
        <p:spPr>
          <a:xfrm>
            <a:off x="720000" y="2952400"/>
            <a:ext cx="1195800" cy="345300"/>
          </a:xfrm>
          <a:prstGeom prst="rect">
            <a:avLst/>
          </a:prstGeom>
        </p:spPr>
        <p:txBody>
          <a:bodyPr spcFirstLastPara="1" wrap="square" lIns="91425" tIns="91425" rIns="91425" bIns="91425" anchor="ctr" anchorCtr="0">
            <a:noAutofit/>
          </a:bodyPr>
          <a:lstStyle/>
          <a:p>
            <a:pPr marL="0" lvl="0" indent="0">
              <a:buNone/>
            </a:pPr>
            <a:r>
              <a:rPr lang="hr-HR" sz="1600" b="1" dirty="0"/>
              <a:t>EKIPA 4</a:t>
            </a:r>
          </a:p>
        </p:txBody>
      </p:sp>
      <p:sp>
        <p:nvSpPr>
          <p:cNvPr id="1723" name="Google Shape;1723;p59"/>
          <p:cNvSpPr txBox="1">
            <a:spLocks noGrp="1"/>
          </p:cNvSpPr>
          <p:nvPr>
            <p:ph type="subTitle" idx="4294967295"/>
          </p:nvPr>
        </p:nvSpPr>
        <p:spPr>
          <a:xfrm>
            <a:off x="720000" y="3350750"/>
            <a:ext cx="1195800" cy="345300"/>
          </a:xfrm>
          <a:prstGeom prst="rect">
            <a:avLst/>
          </a:prstGeom>
        </p:spPr>
        <p:txBody>
          <a:bodyPr spcFirstLastPara="1" wrap="square" lIns="91425" tIns="91425" rIns="91425" bIns="91425" anchor="ctr" anchorCtr="0">
            <a:noAutofit/>
          </a:bodyPr>
          <a:lstStyle/>
          <a:p>
            <a:pPr marL="0" lvl="0" indent="0">
              <a:buNone/>
            </a:pPr>
            <a:r>
              <a:rPr lang="hr-HR" sz="1600" b="1" dirty="0"/>
              <a:t>EKIPA 6</a:t>
            </a:r>
          </a:p>
        </p:txBody>
      </p:sp>
      <p:sp>
        <p:nvSpPr>
          <p:cNvPr id="1724" name="Google Shape;1724;p59"/>
          <p:cNvSpPr txBox="1">
            <a:spLocks noGrp="1"/>
          </p:cNvSpPr>
          <p:nvPr>
            <p:ph type="subTitle" idx="4294967295"/>
          </p:nvPr>
        </p:nvSpPr>
        <p:spPr>
          <a:xfrm>
            <a:off x="720000" y="3812625"/>
            <a:ext cx="1195800" cy="345300"/>
          </a:xfrm>
          <a:prstGeom prst="rect">
            <a:avLst/>
          </a:prstGeom>
        </p:spPr>
        <p:txBody>
          <a:bodyPr spcFirstLastPara="1" wrap="square" lIns="91425" tIns="91425" rIns="91425" bIns="91425" anchor="ctr" anchorCtr="0">
            <a:noAutofit/>
          </a:bodyPr>
          <a:lstStyle/>
          <a:p>
            <a:pPr marL="0" lvl="0" indent="0">
              <a:buNone/>
            </a:pPr>
            <a:r>
              <a:rPr lang="hr-HR" sz="1600" b="1" dirty="0"/>
              <a:t>EKIPA 8</a:t>
            </a:r>
          </a:p>
        </p:txBody>
      </p:sp>
      <p:sp>
        <p:nvSpPr>
          <p:cNvPr id="1725" name="Google Shape;1725;p59"/>
          <p:cNvSpPr txBox="1">
            <a:spLocks noGrp="1"/>
          </p:cNvSpPr>
          <p:nvPr>
            <p:ph type="subTitle" idx="4294967295"/>
          </p:nvPr>
        </p:nvSpPr>
        <p:spPr>
          <a:xfrm>
            <a:off x="720000" y="4210975"/>
            <a:ext cx="1195800" cy="345300"/>
          </a:xfrm>
          <a:prstGeom prst="rect">
            <a:avLst/>
          </a:prstGeom>
        </p:spPr>
        <p:txBody>
          <a:bodyPr spcFirstLastPara="1" wrap="square" lIns="91425" tIns="91425" rIns="91425" bIns="91425" anchor="ctr" anchorCtr="0">
            <a:noAutofit/>
          </a:bodyPr>
          <a:lstStyle/>
          <a:p>
            <a:pPr marL="0" lvl="0" indent="0">
              <a:buNone/>
            </a:pPr>
            <a:r>
              <a:rPr lang="hr-HR" sz="1600" b="1" dirty="0"/>
              <a:t>EKIPA 2</a:t>
            </a:r>
          </a:p>
        </p:txBody>
      </p:sp>
      <p:sp>
        <p:nvSpPr>
          <p:cNvPr id="1726" name="Google Shape;1726;p59"/>
          <p:cNvSpPr txBox="1">
            <a:spLocks noGrp="1"/>
          </p:cNvSpPr>
          <p:nvPr>
            <p:ph type="subTitle" idx="4294967295"/>
          </p:nvPr>
        </p:nvSpPr>
        <p:spPr>
          <a:xfrm>
            <a:off x="2957650" y="3148084"/>
            <a:ext cx="1195800" cy="345300"/>
          </a:xfrm>
          <a:prstGeom prst="rect">
            <a:avLst/>
          </a:prstGeom>
        </p:spPr>
        <p:txBody>
          <a:bodyPr spcFirstLastPara="1" wrap="square" lIns="91425" tIns="91425" rIns="91425" bIns="91425" anchor="ctr" anchorCtr="0">
            <a:noAutofit/>
          </a:bodyPr>
          <a:lstStyle/>
          <a:p>
            <a:pPr marL="0" indent="0">
              <a:buNone/>
            </a:pPr>
            <a:r>
              <a:rPr lang="hr-HR" sz="1600" b="1" dirty="0"/>
              <a:t>EKIPA 4</a:t>
            </a:r>
          </a:p>
        </p:txBody>
      </p:sp>
      <p:sp>
        <p:nvSpPr>
          <p:cNvPr id="1727" name="Google Shape;1727;p59"/>
          <p:cNvSpPr txBox="1">
            <a:spLocks noGrp="1"/>
          </p:cNvSpPr>
          <p:nvPr>
            <p:ph type="subTitle" idx="4294967295"/>
          </p:nvPr>
        </p:nvSpPr>
        <p:spPr>
          <a:xfrm>
            <a:off x="2957650" y="4020223"/>
            <a:ext cx="1195800" cy="345300"/>
          </a:xfrm>
          <a:prstGeom prst="rect">
            <a:avLst/>
          </a:prstGeom>
        </p:spPr>
        <p:txBody>
          <a:bodyPr spcFirstLastPara="1" wrap="square" lIns="91425" tIns="91425" rIns="91425" bIns="91425" anchor="ctr" anchorCtr="0">
            <a:noAutofit/>
          </a:bodyPr>
          <a:lstStyle/>
          <a:p>
            <a:pPr marL="0" indent="0">
              <a:buNone/>
            </a:pPr>
            <a:r>
              <a:rPr lang="hr-HR" sz="1600" b="1" dirty="0"/>
              <a:t>EKIPA 2</a:t>
            </a:r>
          </a:p>
        </p:txBody>
      </p:sp>
      <p:cxnSp>
        <p:nvCxnSpPr>
          <p:cNvPr id="1728" name="Google Shape;1728;p59"/>
          <p:cNvCxnSpPr>
            <a:stCxn id="1722" idx="3"/>
            <a:endCxn id="1726" idx="1"/>
          </p:cNvCxnSpPr>
          <p:nvPr/>
        </p:nvCxnSpPr>
        <p:spPr>
          <a:xfrm>
            <a:off x="1915800" y="3125050"/>
            <a:ext cx="1041900" cy="195600"/>
          </a:xfrm>
          <a:prstGeom prst="bentConnector3">
            <a:avLst>
              <a:gd name="adj1" fmla="val 49998"/>
            </a:avLst>
          </a:prstGeom>
          <a:noFill/>
          <a:ln w="19050" cap="flat" cmpd="sng">
            <a:solidFill>
              <a:schemeClr val="lt2"/>
            </a:solidFill>
            <a:prstDash val="solid"/>
            <a:round/>
            <a:headEnd type="none" w="med" len="med"/>
            <a:tailEnd type="none" w="med" len="med"/>
          </a:ln>
        </p:spPr>
      </p:cxnSp>
      <p:cxnSp>
        <p:nvCxnSpPr>
          <p:cNvPr id="1729" name="Google Shape;1729;p59"/>
          <p:cNvCxnSpPr>
            <a:stCxn id="1723" idx="3"/>
            <a:endCxn id="1726" idx="1"/>
          </p:cNvCxnSpPr>
          <p:nvPr/>
        </p:nvCxnSpPr>
        <p:spPr>
          <a:xfrm rot="10800000" flipH="1">
            <a:off x="1915800" y="3320600"/>
            <a:ext cx="1041900" cy="202800"/>
          </a:xfrm>
          <a:prstGeom prst="bentConnector3">
            <a:avLst>
              <a:gd name="adj1" fmla="val 49998"/>
            </a:avLst>
          </a:prstGeom>
          <a:noFill/>
          <a:ln w="19050" cap="flat" cmpd="sng">
            <a:solidFill>
              <a:schemeClr val="lt2"/>
            </a:solidFill>
            <a:prstDash val="solid"/>
            <a:round/>
            <a:headEnd type="none" w="med" len="med"/>
            <a:tailEnd type="none" w="med" len="med"/>
          </a:ln>
        </p:spPr>
      </p:cxnSp>
      <p:cxnSp>
        <p:nvCxnSpPr>
          <p:cNvPr id="1730" name="Google Shape;1730;p59"/>
          <p:cNvCxnSpPr>
            <a:stCxn id="1724" idx="3"/>
            <a:endCxn id="1727" idx="1"/>
          </p:cNvCxnSpPr>
          <p:nvPr/>
        </p:nvCxnSpPr>
        <p:spPr>
          <a:xfrm>
            <a:off x="1915800" y="3985275"/>
            <a:ext cx="1041900" cy="207600"/>
          </a:xfrm>
          <a:prstGeom prst="bentConnector3">
            <a:avLst>
              <a:gd name="adj1" fmla="val 49998"/>
            </a:avLst>
          </a:prstGeom>
          <a:noFill/>
          <a:ln w="19050" cap="flat" cmpd="sng">
            <a:solidFill>
              <a:schemeClr val="lt2"/>
            </a:solidFill>
            <a:prstDash val="solid"/>
            <a:round/>
            <a:headEnd type="none" w="med" len="med"/>
            <a:tailEnd type="none" w="med" len="med"/>
          </a:ln>
        </p:spPr>
      </p:cxnSp>
      <p:cxnSp>
        <p:nvCxnSpPr>
          <p:cNvPr id="1731" name="Google Shape;1731;p59"/>
          <p:cNvCxnSpPr>
            <a:stCxn id="1725" idx="3"/>
            <a:endCxn id="1727" idx="1"/>
          </p:cNvCxnSpPr>
          <p:nvPr/>
        </p:nvCxnSpPr>
        <p:spPr>
          <a:xfrm rot="10800000" flipH="1">
            <a:off x="1915800" y="4192825"/>
            <a:ext cx="1041900" cy="190800"/>
          </a:xfrm>
          <a:prstGeom prst="bentConnector3">
            <a:avLst>
              <a:gd name="adj1" fmla="val 49998"/>
            </a:avLst>
          </a:prstGeom>
          <a:noFill/>
          <a:ln w="19050" cap="flat" cmpd="sng">
            <a:solidFill>
              <a:schemeClr val="lt2"/>
            </a:solidFill>
            <a:prstDash val="solid"/>
            <a:round/>
            <a:headEnd type="none" w="med" len="med"/>
            <a:tailEnd type="none" w="med" len="med"/>
          </a:ln>
        </p:spPr>
      </p:cxnSp>
      <p:sp>
        <p:nvSpPr>
          <p:cNvPr id="1732" name="Google Shape;1732;p59"/>
          <p:cNvSpPr txBox="1">
            <a:spLocks noGrp="1"/>
          </p:cNvSpPr>
          <p:nvPr>
            <p:ph type="subTitle" idx="4294967295"/>
          </p:nvPr>
        </p:nvSpPr>
        <p:spPr>
          <a:xfrm>
            <a:off x="5195300" y="3591075"/>
            <a:ext cx="1195800" cy="345300"/>
          </a:xfrm>
          <a:prstGeom prst="rect">
            <a:avLst/>
          </a:prstGeom>
        </p:spPr>
        <p:txBody>
          <a:bodyPr spcFirstLastPara="1" wrap="square" lIns="91425" tIns="91425" rIns="91425" bIns="91425" anchor="ctr" anchorCtr="0">
            <a:noAutofit/>
          </a:bodyPr>
          <a:lstStyle/>
          <a:p>
            <a:pPr marL="0" indent="0">
              <a:buNone/>
            </a:pPr>
            <a:r>
              <a:rPr lang="hr-HR" sz="1600" b="1" dirty="0"/>
              <a:t>EKIPA 2</a:t>
            </a:r>
          </a:p>
        </p:txBody>
      </p:sp>
      <p:cxnSp>
        <p:nvCxnSpPr>
          <p:cNvPr id="1733" name="Google Shape;1733;p59"/>
          <p:cNvCxnSpPr>
            <a:stCxn id="1726" idx="3"/>
            <a:endCxn id="1732" idx="1"/>
          </p:cNvCxnSpPr>
          <p:nvPr/>
        </p:nvCxnSpPr>
        <p:spPr>
          <a:xfrm>
            <a:off x="4153450" y="3320734"/>
            <a:ext cx="1041900" cy="443100"/>
          </a:xfrm>
          <a:prstGeom prst="bentConnector3">
            <a:avLst>
              <a:gd name="adj1" fmla="val 49998"/>
            </a:avLst>
          </a:prstGeom>
          <a:noFill/>
          <a:ln w="19050" cap="flat" cmpd="sng">
            <a:solidFill>
              <a:schemeClr val="lt2"/>
            </a:solidFill>
            <a:prstDash val="solid"/>
            <a:round/>
            <a:headEnd type="none" w="med" len="med"/>
            <a:tailEnd type="none" w="med" len="med"/>
          </a:ln>
        </p:spPr>
      </p:cxnSp>
      <p:cxnSp>
        <p:nvCxnSpPr>
          <p:cNvPr id="1734" name="Google Shape;1734;p59"/>
          <p:cNvCxnSpPr>
            <a:stCxn id="1727" idx="3"/>
            <a:endCxn id="1732" idx="1"/>
          </p:cNvCxnSpPr>
          <p:nvPr/>
        </p:nvCxnSpPr>
        <p:spPr>
          <a:xfrm rot="10800000" flipH="1">
            <a:off x="4153450" y="3763873"/>
            <a:ext cx="1041900" cy="429000"/>
          </a:xfrm>
          <a:prstGeom prst="bentConnector3">
            <a:avLst>
              <a:gd name="adj1" fmla="val 49998"/>
            </a:avLst>
          </a:prstGeom>
          <a:noFill/>
          <a:ln w="19050" cap="flat" cmpd="sng">
            <a:solidFill>
              <a:schemeClr val="lt2"/>
            </a:solidFill>
            <a:prstDash val="solid"/>
            <a:round/>
            <a:headEnd type="none" w="med" len="med"/>
            <a:tailEnd type="none" w="med" len="med"/>
          </a:ln>
        </p:spPr>
      </p:cxnSp>
      <p:cxnSp>
        <p:nvCxnSpPr>
          <p:cNvPr id="1735" name="Google Shape;1735;p59"/>
          <p:cNvCxnSpPr>
            <a:stCxn id="1696" idx="3"/>
            <a:endCxn id="1694" idx="1"/>
          </p:cNvCxnSpPr>
          <p:nvPr/>
        </p:nvCxnSpPr>
        <p:spPr>
          <a:xfrm>
            <a:off x="6391100" y="2002625"/>
            <a:ext cx="961500" cy="906600"/>
          </a:xfrm>
          <a:prstGeom prst="bentConnector3">
            <a:avLst>
              <a:gd name="adj1" fmla="val 49992"/>
            </a:avLst>
          </a:prstGeom>
          <a:noFill/>
          <a:ln w="19050" cap="flat" cmpd="sng">
            <a:solidFill>
              <a:schemeClr val="lt2"/>
            </a:solidFill>
            <a:prstDash val="solid"/>
            <a:round/>
            <a:headEnd type="none" w="med" len="med"/>
            <a:tailEnd type="none" w="med" len="med"/>
          </a:ln>
        </p:spPr>
      </p:cxnSp>
      <p:cxnSp>
        <p:nvCxnSpPr>
          <p:cNvPr id="1736" name="Google Shape;1736;p59"/>
          <p:cNvCxnSpPr>
            <a:stCxn id="1732" idx="3"/>
            <a:endCxn id="1694" idx="1"/>
          </p:cNvCxnSpPr>
          <p:nvPr/>
        </p:nvCxnSpPr>
        <p:spPr>
          <a:xfrm rot="10800000" flipH="1">
            <a:off x="6391100" y="2909325"/>
            <a:ext cx="961500" cy="854400"/>
          </a:xfrm>
          <a:prstGeom prst="bentConnector3">
            <a:avLst>
              <a:gd name="adj1" fmla="val 49992"/>
            </a:avLst>
          </a:prstGeom>
          <a:noFill/>
          <a:ln w="19050" cap="flat" cmpd="sng">
            <a:solidFill>
              <a:schemeClr val="lt2"/>
            </a:solidFill>
            <a:prstDash val="solid"/>
            <a:round/>
            <a:headEnd type="none" w="med" len="med"/>
            <a:tailEnd type="none" w="med" len="med"/>
          </a:ln>
        </p:spPr>
      </p:cxnSp>
      <p:grpSp>
        <p:nvGrpSpPr>
          <p:cNvPr id="1737" name="Google Shape;1737;p59"/>
          <p:cNvGrpSpPr/>
          <p:nvPr/>
        </p:nvGrpSpPr>
        <p:grpSpPr>
          <a:xfrm>
            <a:off x="7502472" y="3426951"/>
            <a:ext cx="759552" cy="759552"/>
            <a:chOff x="6112450" y="2183650"/>
            <a:chExt cx="516175" cy="516175"/>
          </a:xfrm>
        </p:grpSpPr>
        <p:sp>
          <p:nvSpPr>
            <p:cNvPr id="1738" name="Google Shape;1738;p59"/>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59"/>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37"/>
          <p:cNvSpPr/>
          <p:nvPr/>
        </p:nvSpPr>
        <p:spPr>
          <a:xfrm>
            <a:off x="2543425" y="2850875"/>
            <a:ext cx="4045200" cy="7698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37"/>
          <p:cNvSpPr txBox="1">
            <a:spLocks noGrp="1"/>
          </p:cNvSpPr>
          <p:nvPr>
            <p:ph type="title"/>
          </p:nvPr>
        </p:nvSpPr>
        <p:spPr>
          <a:xfrm>
            <a:off x="1846319" y="1663463"/>
            <a:ext cx="5402988" cy="126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hr-HR" dirty="0"/>
              <a:t>RADIONICA</a:t>
            </a:r>
            <a:endParaRPr dirty="0"/>
          </a:p>
        </p:txBody>
      </p:sp>
      <p:sp>
        <p:nvSpPr>
          <p:cNvPr id="396" name="Google Shape;396;p37"/>
          <p:cNvSpPr txBox="1">
            <a:spLocks noGrp="1"/>
          </p:cNvSpPr>
          <p:nvPr>
            <p:ph type="subTitle" idx="1"/>
          </p:nvPr>
        </p:nvSpPr>
        <p:spPr>
          <a:xfrm>
            <a:off x="2555375" y="2896500"/>
            <a:ext cx="4045200" cy="62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hr-HR" dirty="0"/>
              <a:t>Probajmo</a:t>
            </a:r>
            <a:endParaRPr dirty="0"/>
          </a:p>
        </p:txBody>
      </p:sp>
      <p:grpSp>
        <p:nvGrpSpPr>
          <p:cNvPr id="397" name="Google Shape;397;p37"/>
          <p:cNvGrpSpPr/>
          <p:nvPr/>
        </p:nvGrpSpPr>
        <p:grpSpPr>
          <a:xfrm>
            <a:off x="828101" y="3485782"/>
            <a:ext cx="1326809" cy="1236676"/>
            <a:chOff x="6032650" y="4188100"/>
            <a:chExt cx="708425" cy="660300"/>
          </a:xfrm>
        </p:grpSpPr>
        <p:sp>
          <p:nvSpPr>
            <p:cNvPr id="398" name="Google Shape;398;p37"/>
            <p:cNvSpPr/>
            <p:nvPr/>
          </p:nvSpPr>
          <p:spPr>
            <a:xfrm>
              <a:off x="6032650" y="4188100"/>
              <a:ext cx="708425" cy="660300"/>
            </a:xfrm>
            <a:custGeom>
              <a:avLst/>
              <a:gdLst/>
              <a:ahLst/>
              <a:cxnLst/>
              <a:rect l="l" t="t" r="r" b="b"/>
              <a:pathLst>
                <a:path w="28337" h="26412" extrusionOk="0">
                  <a:moveTo>
                    <a:pt x="7172" y="21312"/>
                  </a:moveTo>
                  <a:cubicBezTo>
                    <a:pt x="7525" y="21312"/>
                    <a:pt x="7857" y="21395"/>
                    <a:pt x="8209" y="21395"/>
                  </a:cubicBezTo>
                  <a:lnTo>
                    <a:pt x="8375" y="21561"/>
                  </a:lnTo>
                  <a:cubicBezTo>
                    <a:pt x="8126" y="21561"/>
                    <a:pt x="7774" y="21664"/>
                    <a:pt x="7255" y="21664"/>
                  </a:cubicBezTo>
                  <a:lnTo>
                    <a:pt x="6571" y="21664"/>
                  </a:lnTo>
                  <a:cubicBezTo>
                    <a:pt x="6820" y="21561"/>
                    <a:pt x="7007" y="21478"/>
                    <a:pt x="7172" y="21312"/>
                  </a:cubicBezTo>
                  <a:close/>
                  <a:moveTo>
                    <a:pt x="16853" y="20276"/>
                  </a:moveTo>
                  <a:lnTo>
                    <a:pt x="16853" y="21229"/>
                  </a:lnTo>
                  <a:lnTo>
                    <a:pt x="17806" y="21229"/>
                  </a:lnTo>
                  <a:cubicBezTo>
                    <a:pt x="17889" y="21312"/>
                    <a:pt x="18055" y="21478"/>
                    <a:pt x="18221" y="21478"/>
                  </a:cubicBezTo>
                  <a:cubicBezTo>
                    <a:pt x="18221" y="21561"/>
                    <a:pt x="18138" y="21561"/>
                    <a:pt x="18138" y="21664"/>
                  </a:cubicBezTo>
                  <a:cubicBezTo>
                    <a:pt x="18055" y="21747"/>
                    <a:pt x="17889" y="21830"/>
                    <a:pt x="16501" y="21830"/>
                  </a:cubicBezTo>
                  <a:lnTo>
                    <a:pt x="14262" y="21830"/>
                  </a:lnTo>
                  <a:cubicBezTo>
                    <a:pt x="13391" y="21830"/>
                    <a:pt x="13039" y="21747"/>
                    <a:pt x="12956" y="21747"/>
                  </a:cubicBezTo>
                  <a:cubicBezTo>
                    <a:pt x="13142" y="21664"/>
                    <a:pt x="13308" y="21478"/>
                    <a:pt x="13474" y="21312"/>
                  </a:cubicBezTo>
                  <a:cubicBezTo>
                    <a:pt x="14262" y="21229"/>
                    <a:pt x="14863" y="20960"/>
                    <a:pt x="15547" y="20711"/>
                  </a:cubicBezTo>
                  <a:lnTo>
                    <a:pt x="15899" y="20628"/>
                  </a:lnTo>
                  <a:cubicBezTo>
                    <a:pt x="16148" y="20524"/>
                    <a:pt x="16501" y="20441"/>
                    <a:pt x="16853" y="20276"/>
                  </a:cubicBezTo>
                  <a:close/>
                  <a:moveTo>
                    <a:pt x="17150" y="0"/>
                  </a:moveTo>
                  <a:cubicBezTo>
                    <a:pt x="16487" y="0"/>
                    <a:pt x="15884" y="158"/>
                    <a:pt x="15381" y="417"/>
                  </a:cubicBezTo>
                  <a:cubicBezTo>
                    <a:pt x="15112" y="583"/>
                    <a:pt x="14863" y="749"/>
                    <a:pt x="14697" y="935"/>
                  </a:cubicBezTo>
                  <a:lnTo>
                    <a:pt x="14179" y="1619"/>
                  </a:lnTo>
                  <a:lnTo>
                    <a:pt x="14075" y="1868"/>
                  </a:lnTo>
                  <a:cubicBezTo>
                    <a:pt x="13992" y="2055"/>
                    <a:pt x="13992" y="2303"/>
                    <a:pt x="13992" y="2490"/>
                  </a:cubicBezTo>
                  <a:lnTo>
                    <a:pt x="13992" y="3091"/>
                  </a:lnTo>
                  <a:lnTo>
                    <a:pt x="13992" y="3174"/>
                  </a:lnTo>
                  <a:cubicBezTo>
                    <a:pt x="13992" y="3941"/>
                    <a:pt x="13992" y="4895"/>
                    <a:pt x="13474" y="6014"/>
                  </a:cubicBezTo>
                  <a:cubicBezTo>
                    <a:pt x="13225" y="6366"/>
                    <a:pt x="13039" y="6719"/>
                    <a:pt x="12873" y="7154"/>
                  </a:cubicBezTo>
                  <a:cubicBezTo>
                    <a:pt x="12438" y="7320"/>
                    <a:pt x="12189" y="7672"/>
                    <a:pt x="12106" y="8087"/>
                  </a:cubicBezTo>
                  <a:cubicBezTo>
                    <a:pt x="11836" y="8273"/>
                    <a:pt x="11671" y="8522"/>
                    <a:pt x="11588" y="8792"/>
                  </a:cubicBezTo>
                  <a:cubicBezTo>
                    <a:pt x="11401" y="8958"/>
                    <a:pt x="11318" y="9123"/>
                    <a:pt x="11152" y="9310"/>
                  </a:cubicBezTo>
                  <a:cubicBezTo>
                    <a:pt x="11070" y="9476"/>
                    <a:pt x="11070" y="9642"/>
                    <a:pt x="10966" y="9745"/>
                  </a:cubicBezTo>
                  <a:cubicBezTo>
                    <a:pt x="10800" y="9911"/>
                    <a:pt x="10634" y="10077"/>
                    <a:pt x="10448" y="10263"/>
                  </a:cubicBezTo>
                  <a:cubicBezTo>
                    <a:pt x="10365" y="10346"/>
                    <a:pt x="10282" y="10512"/>
                    <a:pt x="10199" y="10678"/>
                  </a:cubicBezTo>
                  <a:cubicBezTo>
                    <a:pt x="10116" y="10782"/>
                    <a:pt x="9929" y="10865"/>
                    <a:pt x="9846" y="10865"/>
                  </a:cubicBezTo>
                  <a:cubicBezTo>
                    <a:pt x="9681" y="11030"/>
                    <a:pt x="9515" y="11196"/>
                    <a:pt x="9411" y="11466"/>
                  </a:cubicBezTo>
                  <a:lnTo>
                    <a:pt x="9328" y="11466"/>
                  </a:lnTo>
                  <a:lnTo>
                    <a:pt x="9328" y="11549"/>
                  </a:lnTo>
                  <a:cubicBezTo>
                    <a:pt x="9080" y="11632"/>
                    <a:pt x="8810" y="11714"/>
                    <a:pt x="8644" y="11901"/>
                  </a:cubicBezTo>
                  <a:cubicBezTo>
                    <a:pt x="8561" y="11984"/>
                    <a:pt x="8478" y="12150"/>
                    <a:pt x="8375" y="12233"/>
                  </a:cubicBezTo>
                  <a:lnTo>
                    <a:pt x="8375" y="12336"/>
                  </a:lnTo>
                  <a:cubicBezTo>
                    <a:pt x="8043" y="12336"/>
                    <a:pt x="7691" y="12419"/>
                    <a:pt x="7525" y="12585"/>
                  </a:cubicBezTo>
                  <a:cubicBezTo>
                    <a:pt x="7442" y="12668"/>
                    <a:pt x="7338" y="12668"/>
                    <a:pt x="7255" y="12751"/>
                  </a:cubicBezTo>
                  <a:lnTo>
                    <a:pt x="7090" y="13020"/>
                  </a:lnTo>
                  <a:cubicBezTo>
                    <a:pt x="6924" y="13103"/>
                    <a:pt x="6737" y="13186"/>
                    <a:pt x="6571" y="13269"/>
                  </a:cubicBezTo>
                  <a:lnTo>
                    <a:pt x="3980" y="14492"/>
                  </a:lnTo>
                  <a:lnTo>
                    <a:pt x="4063" y="14492"/>
                  </a:lnTo>
                  <a:cubicBezTo>
                    <a:pt x="2508" y="15529"/>
                    <a:pt x="1824" y="16814"/>
                    <a:pt x="1824" y="18369"/>
                  </a:cubicBezTo>
                  <a:cubicBezTo>
                    <a:pt x="1638" y="18721"/>
                    <a:pt x="1472" y="19156"/>
                    <a:pt x="1555" y="19488"/>
                  </a:cubicBezTo>
                  <a:cubicBezTo>
                    <a:pt x="1555" y="19674"/>
                    <a:pt x="1555" y="19757"/>
                    <a:pt x="1638" y="19923"/>
                  </a:cubicBezTo>
                  <a:lnTo>
                    <a:pt x="1638" y="20110"/>
                  </a:lnTo>
                  <a:lnTo>
                    <a:pt x="1638" y="20193"/>
                  </a:lnTo>
                  <a:cubicBezTo>
                    <a:pt x="1306" y="20524"/>
                    <a:pt x="1037" y="20960"/>
                    <a:pt x="871" y="21312"/>
                  </a:cubicBezTo>
                  <a:lnTo>
                    <a:pt x="83" y="22348"/>
                  </a:lnTo>
                  <a:lnTo>
                    <a:pt x="0" y="23033"/>
                  </a:lnTo>
                  <a:lnTo>
                    <a:pt x="83" y="23737"/>
                  </a:lnTo>
                  <a:lnTo>
                    <a:pt x="1037" y="24940"/>
                  </a:lnTo>
                  <a:cubicBezTo>
                    <a:pt x="1990" y="25707"/>
                    <a:pt x="4146" y="26225"/>
                    <a:pt x="7691" y="26411"/>
                  </a:cubicBezTo>
                  <a:lnTo>
                    <a:pt x="11401" y="26411"/>
                  </a:lnTo>
                  <a:cubicBezTo>
                    <a:pt x="16936" y="26411"/>
                    <a:pt x="24357" y="26142"/>
                    <a:pt x="25393" y="26059"/>
                  </a:cubicBezTo>
                  <a:cubicBezTo>
                    <a:pt x="27901" y="25893"/>
                    <a:pt x="28254" y="24857"/>
                    <a:pt x="28254" y="24152"/>
                  </a:cubicBezTo>
                  <a:cubicBezTo>
                    <a:pt x="28337" y="22431"/>
                    <a:pt x="25994" y="22183"/>
                    <a:pt x="25227" y="22079"/>
                  </a:cubicBezTo>
                  <a:lnTo>
                    <a:pt x="24357" y="22079"/>
                  </a:lnTo>
                  <a:cubicBezTo>
                    <a:pt x="24025" y="21996"/>
                    <a:pt x="22802" y="21913"/>
                    <a:pt x="22553" y="21747"/>
                  </a:cubicBezTo>
                  <a:lnTo>
                    <a:pt x="22553" y="21478"/>
                  </a:lnTo>
                  <a:cubicBezTo>
                    <a:pt x="22636" y="21395"/>
                    <a:pt x="22802" y="21312"/>
                    <a:pt x="22885" y="21229"/>
                  </a:cubicBezTo>
                  <a:lnTo>
                    <a:pt x="23590" y="21229"/>
                  </a:lnTo>
                  <a:lnTo>
                    <a:pt x="24025" y="20524"/>
                  </a:lnTo>
                  <a:cubicBezTo>
                    <a:pt x="24440" y="19674"/>
                    <a:pt x="24792" y="18286"/>
                    <a:pt x="24875" y="17519"/>
                  </a:cubicBezTo>
                  <a:cubicBezTo>
                    <a:pt x="26181" y="15093"/>
                    <a:pt x="24958" y="11466"/>
                    <a:pt x="24626" y="10678"/>
                  </a:cubicBezTo>
                  <a:cubicBezTo>
                    <a:pt x="24626" y="10678"/>
                    <a:pt x="24543" y="10595"/>
                    <a:pt x="24543" y="10512"/>
                  </a:cubicBezTo>
                  <a:cubicBezTo>
                    <a:pt x="24357" y="9911"/>
                    <a:pt x="24274" y="8958"/>
                    <a:pt x="24357" y="7921"/>
                  </a:cubicBezTo>
                  <a:lnTo>
                    <a:pt x="24440" y="7486"/>
                  </a:lnTo>
                  <a:lnTo>
                    <a:pt x="24440" y="7320"/>
                  </a:lnTo>
                  <a:cubicBezTo>
                    <a:pt x="24543" y="7154"/>
                    <a:pt x="24543" y="6885"/>
                    <a:pt x="24543" y="6636"/>
                  </a:cubicBezTo>
                  <a:cubicBezTo>
                    <a:pt x="24626" y="6283"/>
                    <a:pt x="24543" y="5848"/>
                    <a:pt x="24357" y="5413"/>
                  </a:cubicBezTo>
                  <a:cubicBezTo>
                    <a:pt x="24191" y="4812"/>
                    <a:pt x="23839" y="4293"/>
                    <a:pt x="23320" y="3692"/>
                  </a:cubicBezTo>
                  <a:cubicBezTo>
                    <a:pt x="22636" y="2905"/>
                    <a:pt x="21849" y="2221"/>
                    <a:pt x="20999" y="1619"/>
                  </a:cubicBezTo>
                  <a:lnTo>
                    <a:pt x="20812" y="1537"/>
                  </a:lnTo>
                  <a:cubicBezTo>
                    <a:pt x="20480" y="1267"/>
                    <a:pt x="20128" y="1018"/>
                    <a:pt x="19610" y="749"/>
                  </a:cubicBezTo>
                  <a:cubicBezTo>
                    <a:pt x="19092" y="500"/>
                    <a:pt x="18573" y="231"/>
                    <a:pt x="17889" y="65"/>
                  </a:cubicBezTo>
                  <a:cubicBezTo>
                    <a:pt x="17636" y="21"/>
                    <a:pt x="17389" y="0"/>
                    <a:pt x="17150"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37"/>
            <p:cNvSpPr/>
            <p:nvPr/>
          </p:nvSpPr>
          <p:spPr>
            <a:xfrm>
              <a:off x="6591800" y="4353975"/>
              <a:ext cx="21800" cy="107825"/>
            </a:xfrm>
            <a:custGeom>
              <a:avLst/>
              <a:gdLst/>
              <a:ahLst/>
              <a:cxnLst/>
              <a:rect l="l" t="t" r="r" b="b"/>
              <a:pathLst>
                <a:path w="872" h="4313" extrusionOk="0">
                  <a:moveTo>
                    <a:pt x="187" y="1"/>
                  </a:moveTo>
                  <a:cubicBezTo>
                    <a:pt x="1" y="685"/>
                    <a:pt x="1" y="1369"/>
                    <a:pt x="1" y="2157"/>
                  </a:cubicBezTo>
                  <a:cubicBezTo>
                    <a:pt x="1" y="2841"/>
                    <a:pt x="1" y="3628"/>
                    <a:pt x="270" y="4313"/>
                  </a:cubicBezTo>
                  <a:lnTo>
                    <a:pt x="871" y="4313"/>
                  </a:lnTo>
                  <a:cubicBezTo>
                    <a:pt x="519" y="3359"/>
                    <a:pt x="519" y="1887"/>
                    <a:pt x="623" y="685"/>
                  </a:cubicBezTo>
                  <a:cubicBezTo>
                    <a:pt x="436" y="415"/>
                    <a:pt x="353" y="167"/>
                    <a:pt x="18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37"/>
            <p:cNvSpPr/>
            <p:nvPr/>
          </p:nvSpPr>
          <p:spPr>
            <a:xfrm>
              <a:off x="6102075" y="4252400"/>
              <a:ext cx="520325" cy="451400"/>
            </a:xfrm>
            <a:custGeom>
              <a:avLst/>
              <a:gdLst/>
              <a:ahLst/>
              <a:cxnLst/>
              <a:rect l="l" t="t" r="r" b="b"/>
              <a:pathLst>
                <a:path w="20813" h="18056" extrusionOk="0">
                  <a:moveTo>
                    <a:pt x="14408" y="1"/>
                  </a:moveTo>
                  <a:cubicBezTo>
                    <a:pt x="14408" y="1473"/>
                    <a:pt x="14242" y="2924"/>
                    <a:pt x="13806" y="4396"/>
                  </a:cubicBezTo>
                  <a:cubicBezTo>
                    <a:pt x="13371" y="5867"/>
                    <a:pt x="12687" y="7256"/>
                    <a:pt x="11651" y="8458"/>
                  </a:cubicBezTo>
                  <a:cubicBezTo>
                    <a:pt x="11132" y="8977"/>
                    <a:pt x="10614" y="9495"/>
                    <a:pt x="10013" y="10013"/>
                  </a:cubicBezTo>
                  <a:cubicBezTo>
                    <a:pt x="9412" y="10531"/>
                    <a:pt x="8811" y="10967"/>
                    <a:pt x="8189" y="11402"/>
                  </a:cubicBezTo>
                  <a:cubicBezTo>
                    <a:pt x="7505" y="11837"/>
                    <a:pt x="6821" y="12169"/>
                    <a:pt x="6116" y="12438"/>
                  </a:cubicBezTo>
                  <a:cubicBezTo>
                    <a:pt x="5701" y="12521"/>
                    <a:pt x="5349" y="12604"/>
                    <a:pt x="4914" y="12604"/>
                  </a:cubicBezTo>
                  <a:cubicBezTo>
                    <a:pt x="4561" y="12604"/>
                    <a:pt x="4147" y="12438"/>
                    <a:pt x="3877" y="12169"/>
                  </a:cubicBezTo>
                  <a:cubicBezTo>
                    <a:pt x="1721" y="13205"/>
                    <a:pt x="84" y="14076"/>
                    <a:pt x="519" y="16398"/>
                  </a:cubicBezTo>
                  <a:lnTo>
                    <a:pt x="519" y="16315"/>
                  </a:lnTo>
                  <a:lnTo>
                    <a:pt x="5701" y="16315"/>
                  </a:lnTo>
                  <a:cubicBezTo>
                    <a:pt x="6169" y="16315"/>
                    <a:pt x="6644" y="16322"/>
                    <a:pt x="7120" y="16322"/>
                  </a:cubicBezTo>
                  <a:cubicBezTo>
                    <a:pt x="8309" y="16322"/>
                    <a:pt x="9504" y="16279"/>
                    <a:pt x="10614" y="15983"/>
                  </a:cubicBezTo>
                  <a:cubicBezTo>
                    <a:pt x="11485" y="15714"/>
                    <a:pt x="12252" y="15465"/>
                    <a:pt x="13122" y="15195"/>
                  </a:cubicBezTo>
                  <a:cubicBezTo>
                    <a:pt x="13205" y="15195"/>
                    <a:pt x="13371" y="15112"/>
                    <a:pt x="13558" y="15112"/>
                  </a:cubicBezTo>
                  <a:cubicBezTo>
                    <a:pt x="13558" y="14760"/>
                    <a:pt x="13641" y="14511"/>
                    <a:pt x="13641" y="14159"/>
                  </a:cubicBezTo>
                  <a:cubicBezTo>
                    <a:pt x="13724" y="13724"/>
                    <a:pt x="13889" y="13288"/>
                    <a:pt x="14076" y="12874"/>
                  </a:cubicBezTo>
                  <a:cubicBezTo>
                    <a:pt x="14408" y="12003"/>
                    <a:pt x="14926" y="11215"/>
                    <a:pt x="15548" y="10531"/>
                  </a:cubicBezTo>
                  <a:cubicBezTo>
                    <a:pt x="16232" y="9930"/>
                    <a:pt x="16916" y="9329"/>
                    <a:pt x="17786" y="8977"/>
                  </a:cubicBezTo>
                  <a:cubicBezTo>
                    <a:pt x="18222" y="8728"/>
                    <a:pt x="18657" y="8624"/>
                    <a:pt x="19072" y="8458"/>
                  </a:cubicBezTo>
                  <a:cubicBezTo>
                    <a:pt x="19341" y="8458"/>
                    <a:pt x="19590" y="8376"/>
                    <a:pt x="19859" y="8376"/>
                  </a:cubicBezTo>
                  <a:cubicBezTo>
                    <a:pt x="19776" y="8210"/>
                    <a:pt x="19693" y="8023"/>
                    <a:pt x="19693" y="7940"/>
                  </a:cubicBezTo>
                  <a:cubicBezTo>
                    <a:pt x="19590" y="7691"/>
                    <a:pt x="19507" y="7505"/>
                    <a:pt x="19507" y="7339"/>
                  </a:cubicBezTo>
                  <a:cubicBezTo>
                    <a:pt x="19424" y="6987"/>
                    <a:pt x="19424" y="6551"/>
                    <a:pt x="19424" y="6220"/>
                  </a:cubicBezTo>
                  <a:cubicBezTo>
                    <a:pt x="19424" y="5784"/>
                    <a:pt x="19424" y="5432"/>
                    <a:pt x="19507" y="4997"/>
                  </a:cubicBezTo>
                  <a:cubicBezTo>
                    <a:pt x="19507" y="4831"/>
                    <a:pt x="19590" y="4665"/>
                    <a:pt x="19590" y="4478"/>
                  </a:cubicBezTo>
                  <a:cubicBezTo>
                    <a:pt x="19693" y="4313"/>
                    <a:pt x="19693" y="4147"/>
                    <a:pt x="19776" y="3960"/>
                  </a:cubicBezTo>
                  <a:cubicBezTo>
                    <a:pt x="19693" y="3960"/>
                    <a:pt x="19590" y="3877"/>
                    <a:pt x="19507" y="3794"/>
                  </a:cubicBezTo>
                  <a:cubicBezTo>
                    <a:pt x="19258" y="3442"/>
                    <a:pt x="18989" y="3193"/>
                    <a:pt x="18740" y="2924"/>
                  </a:cubicBezTo>
                  <a:cubicBezTo>
                    <a:pt x="18139" y="2406"/>
                    <a:pt x="17434" y="1887"/>
                    <a:pt x="16833" y="1473"/>
                  </a:cubicBezTo>
                  <a:cubicBezTo>
                    <a:pt x="16480" y="1203"/>
                    <a:pt x="16149" y="955"/>
                    <a:pt x="15879" y="685"/>
                  </a:cubicBezTo>
                  <a:cubicBezTo>
                    <a:pt x="15548" y="436"/>
                    <a:pt x="15195" y="250"/>
                    <a:pt x="14843" y="84"/>
                  </a:cubicBezTo>
                  <a:cubicBezTo>
                    <a:pt x="14677" y="84"/>
                    <a:pt x="14594" y="1"/>
                    <a:pt x="14408" y="1"/>
                  </a:cubicBezTo>
                  <a:close/>
                  <a:moveTo>
                    <a:pt x="18222" y="14511"/>
                  </a:moveTo>
                  <a:cubicBezTo>
                    <a:pt x="17786" y="14594"/>
                    <a:pt x="17351" y="14594"/>
                    <a:pt x="16916" y="14594"/>
                  </a:cubicBezTo>
                  <a:cubicBezTo>
                    <a:pt x="16480" y="14677"/>
                    <a:pt x="16066" y="14760"/>
                    <a:pt x="15713" y="14947"/>
                  </a:cubicBezTo>
                  <a:cubicBezTo>
                    <a:pt x="14076" y="15361"/>
                    <a:pt x="12438" y="15983"/>
                    <a:pt x="10780" y="16398"/>
                  </a:cubicBezTo>
                  <a:cubicBezTo>
                    <a:pt x="9930" y="16667"/>
                    <a:pt x="9059" y="16750"/>
                    <a:pt x="8189" y="16750"/>
                  </a:cubicBezTo>
                  <a:lnTo>
                    <a:pt x="5598" y="16750"/>
                  </a:lnTo>
                  <a:cubicBezTo>
                    <a:pt x="3960" y="16667"/>
                    <a:pt x="2240" y="16584"/>
                    <a:pt x="519" y="16398"/>
                  </a:cubicBezTo>
                  <a:cubicBezTo>
                    <a:pt x="1" y="16584"/>
                    <a:pt x="167" y="17020"/>
                    <a:pt x="250" y="17102"/>
                  </a:cubicBezTo>
                  <a:lnTo>
                    <a:pt x="415" y="17102"/>
                  </a:lnTo>
                  <a:cubicBezTo>
                    <a:pt x="333" y="17102"/>
                    <a:pt x="250" y="17185"/>
                    <a:pt x="250" y="17268"/>
                  </a:cubicBezTo>
                  <a:lnTo>
                    <a:pt x="250" y="17351"/>
                  </a:lnTo>
                  <a:lnTo>
                    <a:pt x="250" y="17434"/>
                  </a:lnTo>
                  <a:cubicBezTo>
                    <a:pt x="333" y="17538"/>
                    <a:pt x="333" y="17538"/>
                    <a:pt x="415" y="17538"/>
                  </a:cubicBezTo>
                  <a:lnTo>
                    <a:pt x="685" y="17538"/>
                  </a:lnTo>
                  <a:cubicBezTo>
                    <a:pt x="1120" y="17538"/>
                    <a:pt x="1452" y="17621"/>
                    <a:pt x="1887" y="17621"/>
                  </a:cubicBezTo>
                  <a:cubicBezTo>
                    <a:pt x="2240" y="17621"/>
                    <a:pt x="2675" y="17704"/>
                    <a:pt x="3007" y="17704"/>
                  </a:cubicBezTo>
                  <a:lnTo>
                    <a:pt x="3359" y="17787"/>
                  </a:lnTo>
                  <a:cubicBezTo>
                    <a:pt x="3359" y="17787"/>
                    <a:pt x="3442" y="17787"/>
                    <a:pt x="3525" y="17704"/>
                  </a:cubicBezTo>
                  <a:lnTo>
                    <a:pt x="3525" y="17538"/>
                  </a:lnTo>
                  <a:cubicBezTo>
                    <a:pt x="3525" y="17434"/>
                    <a:pt x="3442" y="17351"/>
                    <a:pt x="3359" y="17351"/>
                  </a:cubicBezTo>
                  <a:cubicBezTo>
                    <a:pt x="4395" y="17351"/>
                    <a:pt x="5598" y="17434"/>
                    <a:pt x="6634" y="17538"/>
                  </a:cubicBezTo>
                  <a:cubicBezTo>
                    <a:pt x="6551" y="17538"/>
                    <a:pt x="6468" y="17621"/>
                    <a:pt x="6468" y="17704"/>
                  </a:cubicBezTo>
                  <a:cubicBezTo>
                    <a:pt x="6385" y="17787"/>
                    <a:pt x="6385" y="17869"/>
                    <a:pt x="6468" y="17869"/>
                  </a:cubicBezTo>
                  <a:cubicBezTo>
                    <a:pt x="6468" y="17952"/>
                    <a:pt x="6551" y="17952"/>
                    <a:pt x="6551" y="17952"/>
                  </a:cubicBezTo>
                  <a:lnTo>
                    <a:pt x="9142" y="17952"/>
                  </a:lnTo>
                  <a:lnTo>
                    <a:pt x="9412" y="18056"/>
                  </a:lnTo>
                  <a:cubicBezTo>
                    <a:pt x="9495" y="18056"/>
                    <a:pt x="9578" y="17952"/>
                    <a:pt x="9578" y="17952"/>
                  </a:cubicBezTo>
                  <a:cubicBezTo>
                    <a:pt x="9661" y="17869"/>
                    <a:pt x="9661" y="17787"/>
                    <a:pt x="9578" y="17704"/>
                  </a:cubicBezTo>
                  <a:cubicBezTo>
                    <a:pt x="9578" y="17621"/>
                    <a:pt x="9495" y="17621"/>
                    <a:pt x="9412" y="17538"/>
                  </a:cubicBezTo>
                  <a:cubicBezTo>
                    <a:pt x="10697" y="17434"/>
                    <a:pt x="11568" y="17185"/>
                    <a:pt x="12687" y="16750"/>
                  </a:cubicBezTo>
                  <a:cubicBezTo>
                    <a:pt x="13993" y="16315"/>
                    <a:pt x="15444" y="15879"/>
                    <a:pt x="15444" y="15879"/>
                  </a:cubicBezTo>
                  <a:lnTo>
                    <a:pt x="15444" y="17268"/>
                  </a:lnTo>
                  <a:lnTo>
                    <a:pt x="16149" y="17268"/>
                  </a:lnTo>
                  <a:cubicBezTo>
                    <a:pt x="16066" y="17351"/>
                    <a:pt x="15962" y="17351"/>
                    <a:pt x="15879" y="17434"/>
                  </a:cubicBezTo>
                  <a:cubicBezTo>
                    <a:pt x="15879" y="17538"/>
                    <a:pt x="15879" y="17621"/>
                    <a:pt x="15962" y="17621"/>
                  </a:cubicBezTo>
                  <a:cubicBezTo>
                    <a:pt x="15962" y="17704"/>
                    <a:pt x="16066" y="17704"/>
                    <a:pt x="16149" y="17704"/>
                  </a:cubicBezTo>
                  <a:lnTo>
                    <a:pt x="18989" y="17704"/>
                  </a:lnTo>
                  <a:cubicBezTo>
                    <a:pt x="19072" y="17704"/>
                    <a:pt x="19072" y="17704"/>
                    <a:pt x="19175" y="17621"/>
                  </a:cubicBezTo>
                  <a:lnTo>
                    <a:pt x="19175" y="17434"/>
                  </a:lnTo>
                  <a:cubicBezTo>
                    <a:pt x="19175" y="17351"/>
                    <a:pt x="19072" y="17351"/>
                    <a:pt x="18989" y="17268"/>
                  </a:cubicBezTo>
                  <a:lnTo>
                    <a:pt x="20025" y="17268"/>
                  </a:lnTo>
                  <a:cubicBezTo>
                    <a:pt x="20460" y="16501"/>
                    <a:pt x="20730" y="14760"/>
                    <a:pt x="20813" y="14594"/>
                  </a:cubicBezTo>
                  <a:cubicBezTo>
                    <a:pt x="19942" y="14511"/>
                    <a:pt x="19072" y="14511"/>
                    <a:pt x="18222" y="1451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37"/>
            <p:cNvSpPr/>
            <p:nvPr/>
          </p:nvSpPr>
          <p:spPr>
            <a:xfrm>
              <a:off x="6443075" y="4461775"/>
              <a:ext cx="205250" cy="166375"/>
            </a:xfrm>
            <a:custGeom>
              <a:avLst/>
              <a:gdLst/>
              <a:ahLst/>
              <a:cxnLst/>
              <a:rect l="l" t="t" r="r" b="b"/>
              <a:pathLst>
                <a:path w="8210" h="6655" extrusionOk="0">
                  <a:moveTo>
                    <a:pt x="6820" y="1"/>
                  </a:moveTo>
                  <a:cubicBezTo>
                    <a:pt x="5867" y="83"/>
                    <a:pt x="5017" y="353"/>
                    <a:pt x="4229" y="767"/>
                  </a:cubicBezTo>
                  <a:cubicBezTo>
                    <a:pt x="3462" y="1120"/>
                    <a:pt x="2758" y="1721"/>
                    <a:pt x="2073" y="2322"/>
                  </a:cubicBezTo>
                  <a:cubicBezTo>
                    <a:pt x="954" y="3545"/>
                    <a:pt x="166" y="5100"/>
                    <a:pt x="1" y="6655"/>
                  </a:cubicBezTo>
                  <a:cubicBezTo>
                    <a:pt x="602" y="6468"/>
                    <a:pt x="1286" y="6302"/>
                    <a:pt x="1908" y="6136"/>
                  </a:cubicBezTo>
                  <a:cubicBezTo>
                    <a:pt x="2322" y="6053"/>
                    <a:pt x="2758" y="5950"/>
                    <a:pt x="3276" y="5867"/>
                  </a:cubicBezTo>
                  <a:lnTo>
                    <a:pt x="4582" y="5867"/>
                  </a:lnTo>
                  <a:cubicBezTo>
                    <a:pt x="5017" y="5950"/>
                    <a:pt x="5432" y="5950"/>
                    <a:pt x="5867" y="5950"/>
                  </a:cubicBezTo>
                  <a:cubicBezTo>
                    <a:pt x="6302" y="6053"/>
                    <a:pt x="6738" y="6053"/>
                    <a:pt x="7173" y="6136"/>
                  </a:cubicBezTo>
                  <a:cubicBezTo>
                    <a:pt x="8209" y="4499"/>
                    <a:pt x="7422" y="1286"/>
                    <a:pt x="6903" y="353"/>
                  </a:cubicBezTo>
                  <a:cubicBezTo>
                    <a:pt x="6903" y="249"/>
                    <a:pt x="6820" y="166"/>
                    <a:pt x="682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7"/>
            <p:cNvSpPr/>
            <p:nvPr/>
          </p:nvSpPr>
          <p:spPr>
            <a:xfrm>
              <a:off x="6199000" y="4250350"/>
              <a:ext cx="261200" cy="315100"/>
            </a:xfrm>
            <a:custGeom>
              <a:avLst/>
              <a:gdLst/>
              <a:ahLst/>
              <a:cxnLst/>
              <a:rect l="l" t="t" r="r" b="b"/>
              <a:pathLst>
                <a:path w="10448" h="12604" extrusionOk="0">
                  <a:moveTo>
                    <a:pt x="10012" y="767"/>
                  </a:moveTo>
                  <a:cubicBezTo>
                    <a:pt x="10012" y="767"/>
                    <a:pt x="10116" y="1451"/>
                    <a:pt x="9598" y="1451"/>
                  </a:cubicBezTo>
                  <a:cubicBezTo>
                    <a:pt x="9080" y="1451"/>
                    <a:pt x="9245" y="767"/>
                    <a:pt x="9245" y="767"/>
                  </a:cubicBezTo>
                  <a:close/>
                  <a:moveTo>
                    <a:pt x="9929" y="1886"/>
                  </a:moveTo>
                  <a:cubicBezTo>
                    <a:pt x="9929" y="1886"/>
                    <a:pt x="10004" y="2597"/>
                    <a:pt x="9567" y="2597"/>
                  </a:cubicBezTo>
                  <a:cubicBezTo>
                    <a:pt x="9544" y="2597"/>
                    <a:pt x="9520" y="2595"/>
                    <a:pt x="9494" y="2591"/>
                  </a:cubicBezTo>
                  <a:cubicBezTo>
                    <a:pt x="8976" y="2591"/>
                    <a:pt x="9162" y="1886"/>
                    <a:pt x="9162" y="1886"/>
                  </a:cubicBezTo>
                  <a:close/>
                  <a:moveTo>
                    <a:pt x="8976" y="3006"/>
                  </a:moveTo>
                  <a:lnTo>
                    <a:pt x="9764" y="3109"/>
                  </a:lnTo>
                  <a:cubicBezTo>
                    <a:pt x="9764" y="3109"/>
                    <a:pt x="9764" y="3800"/>
                    <a:pt x="9321" y="3800"/>
                  </a:cubicBezTo>
                  <a:cubicBezTo>
                    <a:pt x="9297" y="3800"/>
                    <a:pt x="9272" y="3798"/>
                    <a:pt x="9245" y="3793"/>
                  </a:cubicBezTo>
                  <a:cubicBezTo>
                    <a:pt x="8727" y="3711"/>
                    <a:pt x="8976" y="3006"/>
                    <a:pt x="8976" y="3006"/>
                  </a:cubicBezTo>
                  <a:close/>
                  <a:moveTo>
                    <a:pt x="8561" y="4042"/>
                  </a:moveTo>
                  <a:lnTo>
                    <a:pt x="9328" y="4229"/>
                  </a:lnTo>
                  <a:cubicBezTo>
                    <a:pt x="9328" y="4229"/>
                    <a:pt x="9261" y="4853"/>
                    <a:pt x="8867" y="4853"/>
                  </a:cubicBezTo>
                  <a:cubicBezTo>
                    <a:pt x="8824" y="4853"/>
                    <a:pt x="8778" y="4846"/>
                    <a:pt x="8727" y="4830"/>
                  </a:cubicBezTo>
                  <a:cubicBezTo>
                    <a:pt x="8292" y="4747"/>
                    <a:pt x="8561" y="4042"/>
                    <a:pt x="8561" y="4042"/>
                  </a:cubicBezTo>
                  <a:close/>
                  <a:moveTo>
                    <a:pt x="8314" y="5482"/>
                  </a:moveTo>
                  <a:cubicBezTo>
                    <a:pt x="8365" y="5482"/>
                    <a:pt x="8414" y="5492"/>
                    <a:pt x="8458" y="5514"/>
                  </a:cubicBezTo>
                  <a:cubicBezTo>
                    <a:pt x="8644" y="5597"/>
                    <a:pt x="8810" y="5866"/>
                    <a:pt x="8727" y="6115"/>
                  </a:cubicBezTo>
                  <a:cubicBezTo>
                    <a:pt x="8644" y="6302"/>
                    <a:pt x="8458" y="6385"/>
                    <a:pt x="8292" y="6385"/>
                  </a:cubicBezTo>
                  <a:lnTo>
                    <a:pt x="8126" y="6385"/>
                  </a:lnTo>
                  <a:lnTo>
                    <a:pt x="8043" y="6302"/>
                  </a:lnTo>
                  <a:lnTo>
                    <a:pt x="7774" y="6302"/>
                  </a:lnTo>
                  <a:cubicBezTo>
                    <a:pt x="7691" y="6302"/>
                    <a:pt x="7525" y="6302"/>
                    <a:pt x="7421" y="6385"/>
                  </a:cubicBezTo>
                  <a:lnTo>
                    <a:pt x="7007" y="6385"/>
                  </a:lnTo>
                  <a:lnTo>
                    <a:pt x="7007" y="6302"/>
                  </a:lnTo>
                  <a:cubicBezTo>
                    <a:pt x="7409" y="6213"/>
                    <a:pt x="7700" y="6190"/>
                    <a:pt x="7895" y="6190"/>
                  </a:cubicBezTo>
                  <a:cubicBezTo>
                    <a:pt x="8111" y="6190"/>
                    <a:pt x="8209" y="6219"/>
                    <a:pt x="8209" y="6219"/>
                  </a:cubicBezTo>
                  <a:cubicBezTo>
                    <a:pt x="8375" y="6219"/>
                    <a:pt x="8458" y="6115"/>
                    <a:pt x="8561" y="5949"/>
                  </a:cubicBezTo>
                  <a:cubicBezTo>
                    <a:pt x="8561" y="5866"/>
                    <a:pt x="8458" y="5701"/>
                    <a:pt x="8375" y="5701"/>
                  </a:cubicBezTo>
                  <a:cubicBezTo>
                    <a:pt x="8319" y="5701"/>
                    <a:pt x="8264" y="5654"/>
                    <a:pt x="8154" y="5654"/>
                  </a:cubicBezTo>
                  <a:cubicBezTo>
                    <a:pt x="8098" y="5654"/>
                    <a:pt x="8029" y="5666"/>
                    <a:pt x="7939" y="5701"/>
                  </a:cubicBezTo>
                  <a:cubicBezTo>
                    <a:pt x="8016" y="5563"/>
                    <a:pt x="8171" y="5482"/>
                    <a:pt x="8314" y="5482"/>
                  </a:cubicBezTo>
                  <a:close/>
                  <a:moveTo>
                    <a:pt x="7688" y="6758"/>
                  </a:moveTo>
                  <a:cubicBezTo>
                    <a:pt x="7774" y="6758"/>
                    <a:pt x="7857" y="6778"/>
                    <a:pt x="7939" y="6820"/>
                  </a:cubicBezTo>
                  <a:cubicBezTo>
                    <a:pt x="8043" y="6903"/>
                    <a:pt x="8126" y="6986"/>
                    <a:pt x="8126" y="7069"/>
                  </a:cubicBezTo>
                  <a:cubicBezTo>
                    <a:pt x="8126" y="7255"/>
                    <a:pt x="8043" y="7338"/>
                    <a:pt x="8043" y="7421"/>
                  </a:cubicBezTo>
                  <a:cubicBezTo>
                    <a:pt x="7939" y="7504"/>
                    <a:pt x="7774" y="7587"/>
                    <a:pt x="7608" y="7587"/>
                  </a:cubicBezTo>
                  <a:cubicBezTo>
                    <a:pt x="7525" y="7587"/>
                    <a:pt x="7421" y="7587"/>
                    <a:pt x="7338" y="7504"/>
                  </a:cubicBezTo>
                  <a:cubicBezTo>
                    <a:pt x="7338" y="7504"/>
                    <a:pt x="7255" y="7421"/>
                    <a:pt x="7255" y="7338"/>
                  </a:cubicBezTo>
                  <a:lnTo>
                    <a:pt x="7090" y="7338"/>
                  </a:lnTo>
                  <a:cubicBezTo>
                    <a:pt x="7007" y="7255"/>
                    <a:pt x="6820" y="7255"/>
                    <a:pt x="6737" y="7152"/>
                  </a:cubicBezTo>
                  <a:cubicBezTo>
                    <a:pt x="6654" y="7152"/>
                    <a:pt x="6571" y="7069"/>
                    <a:pt x="6488" y="7069"/>
                  </a:cubicBezTo>
                  <a:cubicBezTo>
                    <a:pt x="7007" y="7069"/>
                    <a:pt x="7525" y="7421"/>
                    <a:pt x="7525" y="7421"/>
                  </a:cubicBezTo>
                  <a:lnTo>
                    <a:pt x="7691" y="7421"/>
                  </a:lnTo>
                  <a:cubicBezTo>
                    <a:pt x="7774" y="7421"/>
                    <a:pt x="7857" y="7338"/>
                    <a:pt x="7857" y="7255"/>
                  </a:cubicBezTo>
                  <a:cubicBezTo>
                    <a:pt x="7939" y="7152"/>
                    <a:pt x="7857" y="6986"/>
                    <a:pt x="7774" y="6903"/>
                  </a:cubicBezTo>
                  <a:cubicBezTo>
                    <a:pt x="7774" y="6903"/>
                    <a:pt x="7608" y="6903"/>
                    <a:pt x="7421" y="6820"/>
                  </a:cubicBezTo>
                  <a:cubicBezTo>
                    <a:pt x="7514" y="6778"/>
                    <a:pt x="7603" y="6758"/>
                    <a:pt x="7688" y="6758"/>
                  </a:cubicBezTo>
                  <a:close/>
                  <a:moveTo>
                    <a:pt x="5701" y="8976"/>
                  </a:moveTo>
                  <a:cubicBezTo>
                    <a:pt x="5867" y="8976"/>
                    <a:pt x="6053" y="8976"/>
                    <a:pt x="6136" y="9142"/>
                  </a:cubicBezTo>
                  <a:cubicBezTo>
                    <a:pt x="6219" y="9328"/>
                    <a:pt x="6219" y="9577"/>
                    <a:pt x="6053" y="9743"/>
                  </a:cubicBezTo>
                  <a:cubicBezTo>
                    <a:pt x="5970" y="9846"/>
                    <a:pt x="5867" y="9846"/>
                    <a:pt x="5701" y="9846"/>
                  </a:cubicBezTo>
                  <a:cubicBezTo>
                    <a:pt x="5618" y="9846"/>
                    <a:pt x="5452" y="9743"/>
                    <a:pt x="5348" y="9660"/>
                  </a:cubicBezTo>
                  <a:cubicBezTo>
                    <a:pt x="5348" y="9577"/>
                    <a:pt x="5348" y="9577"/>
                    <a:pt x="5265" y="9494"/>
                  </a:cubicBezTo>
                  <a:lnTo>
                    <a:pt x="5265" y="9411"/>
                  </a:lnTo>
                  <a:cubicBezTo>
                    <a:pt x="5182" y="9328"/>
                    <a:pt x="5100" y="9328"/>
                    <a:pt x="5100" y="9224"/>
                  </a:cubicBezTo>
                  <a:cubicBezTo>
                    <a:pt x="5017" y="9142"/>
                    <a:pt x="4934" y="9059"/>
                    <a:pt x="4934" y="8976"/>
                  </a:cubicBezTo>
                  <a:lnTo>
                    <a:pt x="4934" y="8976"/>
                  </a:lnTo>
                  <a:cubicBezTo>
                    <a:pt x="5017" y="9059"/>
                    <a:pt x="5348" y="9411"/>
                    <a:pt x="5535" y="9577"/>
                  </a:cubicBezTo>
                  <a:cubicBezTo>
                    <a:pt x="5618" y="9660"/>
                    <a:pt x="5701" y="9660"/>
                    <a:pt x="5784" y="9660"/>
                  </a:cubicBezTo>
                  <a:cubicBezTo>
                    <a:pt x="5784" y="9660"/>
                    <a:pt x="5867" y="9660"/>
                    <a:pt x="5970" y="9577"/>
                  </a:cubicBezTo>
                  <a:cubicBezTo>
                    <a:pt x="6053" y="9494"/>
                    <a:pt x="6053" y="9328"/>
                    <a:pt x="5970" y="9224"/>
                  </a:cubicBezTo>
                  <a:cubicBezTo>
                    <a:pt x="5867" y="9224"/>
                    <a:pt x="5784" y="9059"/>
                    <a:pt x="5701" y="8976"/>
                  </a:cubicBezTo>
                  <a:close/>
                  <a:moveTo>
                    <a:pt x="3462" y="10696"/>
                  </a:moveTo>
                  <a:cubicBezTo>
                    <a:pt x="3628" y="10696"/>
                    <a:pt x="3794" y="10696"/>
                    <a:pt x="3897" y="10883"/>
                  </a:cubicBezTo>
                  <a:cubicBezTo>
                    <a:pt x="4063" y="11132"/>
                    <a:pt x="3980" y="11401"/>
                    <a:pt x="3711" y="11484"/>
                  </a:cubicBezTo>
                  <a:cubicBezTo>
                    <a:pt x="3711" y="11567"/>
                    <a:pt x="3628" y="11567"/>
                    <a:pt x="3545" y="11567"/>
                  </a:cubicBezTo>
                  <a:cubicBezTo>
                    <a:pt x="3379" y="11567"/>
                    <a:pt x="3192" y="11484"/>
                    <a:pt x="3110" y="11401"/>
                  </a:cubicBezTo>
                  <a:lnTo>
                    <a:pt x="3110" y="11214"/>
                  </a:lnTo>
                  <a:cubicBezTo>
                    <a:pt x="3027" y="11132"/>
                    <a:pt x="3027" y="11132"/>
                    <a:pt x="3027" y="11049"/>
                  </a:cubicBezTo>
                  <a:cubicBezTo>
                    <a:pt x="2944" y="10966"/>
                    <a:pt x="2944" y="10966"/>
                    <a:pt x="2944" y="10883"/>
                  </a:cubicBezTo>
                  <a:lnTo>
                    <a:pt x="2944" y="10883"/>
                  </a:lnTo>
                  <a:lnTo>
                    <a:pt x="3379" y="11297"/>
                  </a:lnTo>
                  <a:cubicBezTo>
                    <a:pt x="3379" y="11401"/>
                    <a:pt x="3462" y="11401"/>
                    <a:pt x="3545" y="11401"/>
                  </a:cubicBezTo>
                  <a:cubicBezTo>
                    <a:pt x="3628" y="11401"/>
                    <a:pt x="3628" y="11401"/>
                    <a:pt x="3711" y="11297"/>
                  </a:cubicBezTo>
                  <a:cubicBezTo>
                    <a:pt x="3794" y="11214"/>
                    <a:pt x="3794" y="11049"/>
                    <a:pt x="3711" y="10966"/>
                  </a:cubicBezTo>
                  <a:lnTo>
                    <a:pt x="3462" y="10696"/>
                  </a:lnTo>
                  <a:close/>
                  <a:moveTo>
                    <a:pt x="2432" y="12255"/>
                  </a:moveTo>
                  <a:cubicBezTo>
                    <a:pt x="2340" y="12286"/>
                    <a:pt x="2248" y="12312"/>
                    <a:pt x="2156" y="12334"/>
                  </a:cubicBezTo>
                  <a:cubicBezTo>
                    <a:pt x="2267" y="12334"/>
                    <a:pt x="2360" y="12306"/>
                    <a:pt x="2432" y="12255"/>
                  </a:cubicBezTo>
                  <a:close/>
                  <a:moveTo>
                    <a:pt x="9847" y="0"/>
                  </a:moveTo>
                  <a:cubicBezTo>
                    <a:pt x="9494" y="83"/>
                    <a:pt x="9162" y="249"/>
                    <a:pt x="8810" y="415"/>
                  </a:cubicBezTo>
                  <a:lnTo>
                    <a:pt x="8727" y="415"/>
                  </a:lnTo>
                  <a:cubicBezTo>
                    <a:pt x="8727" y="1202"/>
                    <a:pt x="8810" y="2591"/>
                    <a:pt x="8043" y="4146"/>
                  </a:cubicBezTo>
                  <a:cubicBezTo>
                    <a:pt x="7774" y="4560"/>
                    <a:pt x="7525" y="5182"/>
                    <a:pt x="7172" y="5783"/>
                  </a:cubicBezTo>
                  <a:cubicBezTo>
                    <a:pt x="7090" y="5783"/>
                    <a:pt x="7007" y="5783"/>
                    <a:pt x="6903" y="5866"/>
                  </a:cubicBezTo>
                  <a:cubicBezTo>
                    <a:pt x="6737" y="5866"/>
                    <a:pt x="6654" y="6032"/>
                    <a:pt x="6737" y="6115"/>
                  </a:cubicBezTo>
                  <a:cubicBezTo>
                    <a:pt x="6737" y="6219"/>
                    <a:pt x="6737" y="6302"/>
                    <a:pt x="6820" y="6302"/>
                  </a:cubicBezTo>
                  <a:cubicBezTo>
                    <a:pt x="6820" y="6385"/>
                    <a:pt x="6737" y="6468"/>
                    <a:pt x="6654" y="6550"/>
                  </a:cubicBezTo>
                  <a:lnTo>
                    <a:pt x="6571" y="6550"/>
                  </a:lnTo>
                  <a:cubicBezTo>
                    <a:pt x="6536" y="6535"/>
                    <a:pt x="6505" y="6528"/>
                    <a:pt x="6477" y="6528"/>
                  </a:cubicBezTo>
                  <a:cubicBezTo>
                    <a:pt x="6356" y="6528"/>
                    <a:pt x="6302" y="6653"/>
                    <a:pt x="6302" y="6737"/>
                  </a:cubicBezTo>
                  <a:cubicBezTo>
                    <a:pt x="6302" y="6820"/>
                    <a:pt x="6302" y="6903"/>
                    <a:pt x="6385" y="6986"/>
                  </a:cubicBezTo>
                  <a:cubicBezTo>
                    <a:pt x="6302" y="7152"/>
                    <a:pt x="6219" y="7255"/>
                    <a:pt x="6136" y="7421"/>
                  </a:cubicBezTo>
                  <a:lnTo>
                    <a:pt x="6053" y="7421"/>
                  </a:lnTo>
                  <a:cubicBezTo>
                    <a:pt x="6029" y="7397"/>
                    <a:pt x="5996" y="7387"/>
                    <a:pt x="5959" y="7387"/>
                  </a:cubicBezTo>
                  <a:cubicBezTo>
                    <a:pt x="5870" y="7387"/>
                    <a:pt x="5759" y="7445"/>
                    <a:pt x="5701" y="7504"/>
                  </a:cubicBezTo>
                  <a:cubicBezTo>
                    <a:pt x="5701" y="7587"/>
                    <a:pt x="5701" y="7773"/>
                    <a:pt x="5784" y="7856"/>
                  </a:cubicBezTo>
                  <a:lnTo>
                    <a:pt x="5867" y="7856"/>
                  </a:lnTo>
                  <a:cubicBezTo>
                    <a:pt x="6136" y="8022"/>
                    <a:pt x="6571" y="8458"/>
                    <a:pt x="6571" y="8458"/>
                  </a:cubicBezTo>
                  <a:cubicBezTo>
                    <a:pt x="6654" y="8540"/>
                    <a:pt x="6654" y="8540"/>
                    <a:pt x="6737" y="8540"/>
                  </a:cubicBezTo>
                  <a:cubicBezTo>
                    <a:pt x="6820" y="8540"/>
                    <a:pt x="6903" y="8540"/>
                    <a:pt x="6903" y="8458"/>
                  </a:cubicBezTo>
                  <a:cubicBezTo>
                    <a:pt x="7007" y="8375"/>
                    <a:pt x="7090" y="8188"/>
                    <a:pt x="6903" y="8105"/>
                  </a:cubicBezTo>
                  <a:cubicBezTo>
                    <a:pt x="6903" y="8105"/>
                    <a:pt x="6820" y="8022"/>
                    <a:pt x="6654" y="7856"/>
                  </a:cubicBezTo>
                  <a:cubicBezTo>
                    <a:pt x="6820" y="7856"/>
                    <a:pt x="6903" y="7856"/>
                    <a:pt x="7090" y="7939"/>
                  </a:cubicBezTo>
                  <a:cubicBezTo>
                    <a:pt x="7172" y="8022"/>
                    <a:pt x="7172" y="8105"/>
                    <a:pt x="7172" y="8292"/>
                  </a:cubicBezTo>
                  <a:cubicBezTo>
                    <a:pt x="7255" y="8375"/>
                    <a:pt x="7172" y="8458"/>
                    <a:pt x="7090" y="8623"/>
                  </a:cubicBezTo>
                  <a:cubicBezTo>
                    <a:pt x="7007" y="8706"/>
                    <a:pt x="6903" y="8810"/>
                    <a:pt x="6737" y="8810"/>
                  </a:cubicBezTo>
                  <a:cubicBezTo>
                    <a:pt x="6654" y="8810"/>
                    <a:pt x="6571" y="8706"/>
                    <a:pt x="6488" y="8623"/>
                  </a:cubicBezTo>
                  <a:cubicBezTo>
                    <a:pt x="6385" y="8623"/>
                    <a:pt x="6302" y="8458"/>
                    <a:pt x="6302" y="8375"/>
                  </a:cubicBezTo>
                  <a:cubicBezTo>
                    <a:pt x="6302" y="8375"/>
                    <a:pt x="6219" y="8375"/>
                    <a:pt x="6219" y="8292"/>
                  </a:cubicBezTo>
                  <a:cubicBezTo>
                    <a:pt x="6136" y="8188"/>
                    <a:pt x="6053" y="8188"/>
                    <a:pt x="6053" y="8105"/>
                  </a:cubicBezTo>
                  <a:lnTo>
                    <a:pt x="5784" y="7856"/>
                  </a:lnTo>
                  <a:cubicBezTo>
                    <a:pt x="5618" y="8105"/>
                    <a:pt x="5452" y="8375"/>
                    <a:pt x="5265" y="8540"/>
                  </a:cubicBezTo>
                  <a:cubicBezTo>
                    <a:pt x="5217" y="8516"/>
                    <a:pt x="5168" y="8506"/>
                    <a:pt x="5121" y="8506"/>
                  </a:cubicBezTo>
                  <a:cubicBezTo>
                    <a:pt x="5008" y="8506"/>
                    <a:pt x="4903" y="8565"/>
                    <a:pt x="4830" y="8623"/>
                  </a:cubicBezTo>
                  <a:cubicBezTo>
                    <a:pt x="4747" y="8706"/>
                    <a:pt x="4830" y="8893"/>
                    <a:pt x="4934" y="8976"/>
                  </a:cubicBezTo>
                  <a:cubicBezTo>
                    <a:pt x="4747" y="9142"/>
                    <a:pt x="4581" y="9328"/>
                    <a:pt x="4416" y="9577"/>
                  </a:cubicBezTo>
                  <a:cubicBezTo>
                    <a:pt x="4342" y="9518"/>
                    <a:pt x="4238" y="9460"/>
                    <a:pt x="4154" y="9460"/>
                  </a:cubicBezTo>
                  <a:cubicBezTo>
                    <a:pt x="4119" y="9460"/>
                    <a:pt x="4087" y="9470"/>
                    <a:pt x="4063" y="9494"/>
                  </a:cubicBezTo>
                  <a:cubicBezTo>
                    <a:pt x="3980" y="9577"/>
                    <a:pt x="3897" y="9743"/>
                    <a:pt x="3980" y="9846"/>
                  </a:cubicBezTo>
                  <a:lnTo>
                    <a:pt x="4498" y="10530"/>
                  </a:lnTo>
                  <a:cubicBezTo>
                    <a:pt x="4498" y="10530"/>
                    <a:pt x="4581" y="10613"/>
                    <a:pt x="4664" y="10613"/>
                  </a:cubicBezTo>
                  <a:cubicBezTo>
                    <a:pt x="4747" y="10613"/>
                    <a:pt x="4747" y="10613"/>
                    <a:pt x="4830" y="10530"/>
                  </a:cubicBezTo>
                  <a:cubicBezTo>
                    <a:pt x="4934" y="10448"/>
                    <a:pt x="5017" y="10261"/>
                    <a:pt x="4934" y="10178"/>
                  </a:cubicBezTo>
                  <a:lnTo>
                    <a:pt x="4664" y="9929"/>
                  </a:lnTo>
                  <a:cubicBezTo>
                    <a:pt x="4830" y="9929"/>
                    <a:pt x="5017" y="9929"/>
                    <a:pt x="5100" y="10095"/>
                  </a:cubicBezTo>
                  <a:cubicBezTo>
                    <a:pt x="5100" y="10178"/>
                    <a:pt x="5182" y="10365"/>
                    <a:pt x="5100" y="10448"/>
                  </a:cubicBezTo>
                  <a:cubicBezTo>
                    <a:pt x="5100" y="10530"/>
                    <a:pt x="5017" y="10613"/>
                    <a:pt x="4934" y="10696"/>
                  </a:cubicBezTo>
                  <a:cubicBezTo>
                    <a:pt x="4830" y="10779"/>
                    <a:pt x="4747" y="10779"/>
                    <a:pt x="4664" y="10779"/>
                  </a:cubicBezTo>
                  <a:cubicBezTo>
                    <a:pt x="4498" y="10779"/>
                    <a:pt x="4416" y="10696"/>
                    <a:pt x="4312" y="10613"/>
                  </a:cubicBezTo>
                  <a:cubicBezTo>
                    <a:pt x="4229" y="10530"/>
                    <a:pt x="4229" y="10448"/>
                    <a:pt x="4229" y="10365"/>
                  </a:cubicBezTo>
                  <a:cubicBezTo>
                    <a:pt x="4146" y="10261"/>
                    <a:pt x="4146" y="10178"/>
                    <a:pt x="4063" y="10095"/>
                  </a:cubicBezTo>
                  <a:cubicBezTo>
                    <a:pt x="4063" y="10095"/>
                    <a:pt x="4063" y="10012"/>
                    <a:pt x="3980" y="9929"/>
                  </a:cubicBezTo>
                  <a:cubicBezTo>
                    <a:pt x="3794" y="10095"/>
                    <a:pt x="3545" y="10365"/>
                    <a:pt x="3275" y="10530"/>
                  </a:cubicBezTo>
                  <a:cubicBezTo>
                    <a:pt x="3227" y="10433"/>
                    <a:pt x="3150" y="10393"/>
                    <a:pt x="3078" y="10393"/>
                  </a:cubicBezTo>
                  <a:cubicBezTo>
                    <a:pt x="3027" y="10393"/>
                    <a:pt x="2978" y="10413"/>
                    <a:pt x="2944" y="10448"/>
                  </a:cubicBezTo>
                  <a:cubicBezTo>
                    <a:pt x="2861" y="10530"/>
                    <a:pt x="2861" y="10696"/>
                    <a:pt x="2944" y="10779"/>
                  </a:cubicBezTo>
                  <a:cubicBezTo>
                    <a:pt x="2591" y="11049"/>
                    <a:pt x="2343" y="11214"/>
                    <a:pt x="1990" y="11297"/>
                  </a:cubicBezTo>
                  <a:cubicBezTo>
                    <a:pt x="1932" y="11239"/>
                    <a:pt x="1821" y="11180"/>
                    <a:pt x="1732" y="11180"/>
                  </a:cubicBezTo>
                  <a:cubicBezTo>
                    <a:pt x="1695" y="11180"/>
                    <a:pt x="1662" y="11190"/>
                    <a:pt x="1638" y="11214"/>
                  </a:cubicBezTo>
                  <a:cubicBezTo>
                    <a:pt x="1555" y="11297"/>
                    <a:pt x="1472" y="11484"/>
                    <a:pt x="1555" y="11567"/>
                  </a:cubicBezTo>
                  <a:cubicBezTo>
                    <a:pt x="1037" y="11816"/>
                    <a:pt x="518" y="12085"/>
                    <a:pt x="0" y="12251"/>
                  </a:cubicBezTo>
                  <a:cubicBezTo>
                    <a:pt x="353" y="12520"/>
                    <a:pt x="684" y="12603"/>
                    <a:pt x="1037" y="12603"/>
                  </a:cubicBezTo>
                  <a:cubicBezTo>
                    <a:pt x="1472" y="12603"/>
                    <a:pt x="1824" y="12520"/>
                    <a:pt x="2156" y="12334"/>
                  </a:cubicBezTo>
                  <a:lnTo>
                    <a:pt x="2073" y="12334"/>
                  </a:lnTo>
                  <a:cubicBezTo>
                    <a:pt x="1907" y="12334"/>
                    <a:pt x="1638" y="12168"/>
                    <a:pt x="1638" y="11919"/>
                  </a:cubicBezTo>
                  <a:lnTo>
                    <a:pt x="1638" y="11816"/>
                  </a:lnTo>
                  <a:cubicBezTo>
                    <a:pt x="1555" y="11733"/>
                    <a:pt x="1555" y="11733"/>
                    <a:pt x="1555" y="11650"/>
                  </a:cubicBezTo>
                  <a:lnTo>
                    <a:pt x="1555" y="11650"/>
                  </a:lnTo>
                  <a:lnTo>
                    <a:pt x="1907" y="12085"/>
                  </a:lnTo>
                  <a:cubicBezTo>
                    <a:pt x="1990" y="12168"/>
                    <a:pt x="1990" y="12168"/>
                    <a:pt x="2073" y="12168"/>
                  </a:cubicBezTo>
                  <a:lnTo>
                    <a:pt x="2239" y="12168"/>
                  </a:lnTo>
                  <a:cubicBezTo>
                    <a:pt x="2343" y="12085"/>
                    <a:pt x="2426" y="11919"/>
                    <a:pt x="2343" y="11733"/>
                  </a:cubicBezTo>
                  <a:lnTo>
                    <a:pt x="2073" y="11484"/>
                  </a:lnTo>
                  <a:cubicBezTo>
                    <a:pt x="2343" y="11484"/>
                    <a:pt x="2591" y="11650"/>
                    <a:pt x="2591" y="11919"/>
                  </a:cubicBezTo>
                  <a:cubicBezTo>
                    <a:pt x="2591" y="12066"/>
                    <a:pt x="2534" y="12183"/>
                    <a:pt x="2432" y="12255"/>
                  </a:cubicBezTo>
                  <a:lnTo>
                    <a:pt x="2432" y="12255"/>
                  </a:lnTo>
                  <a:cubicBezTo>
                    <a:pt x="3038" y="12054"/>
                    <a:pt x="3624" y="11676"/>
                    <a:pt x="4146" y="11297"/>
                  </a:cubicBezTo>
                  <a:cubicBezTo>
                    <a:pt x="5452" y="10448"/>
                    <a:pt x="6571" y="9494"/>
                    <a:pt x="7608" y="8375"/>
                  </a:cubicBezTo>
                  <a:cubicBezTo>
                    <a:pt x="8561" y="7255"/>
                    <a:pt x="9245" y="5866"/>
                    <a:pt x="9764" y="4395"/>
                  </a:cubicBezTo>
                  <a:cubicBezTo>
                    <a:pt x="9929" y="3711"/>
                    <a:pt x="10116" y="2923"/>
                    <a:pt x="10282" y="2156"/>
                  </a:cubicBezTo>
                  <a:cubicBezTo>
                    <a:pt x="10365" y="1451"/>
                    <a:pt x="10448" y="767"/>
                    <a:pt x="10448" y="83"/>
                  </a:cubicBezTo>
                  <a:cubicBezTo>
                    <a:pt x="10282" y="0"/>
                    <a:pt x="10116" y="0"/>
                    <a:pt x="984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7"/>
            <p:cNvSpPr/>
            <p:nvPr/>
          </p:nvSpPr>
          <p:spPr>
            <a:xfrm>
              <a:off x="6417175" y="4222825"/>
              <a:ext cx="196425" cy="148275"/>
            </a:xfrm>
            <a:custGeom>
              <a:avLst/>
              <a:gdLst/>
              <a:ahLst/>
              <a:cxnLst/>
              <a:rect l="l" t="t" r="r" b="b"/>
              <a:pathLst>
                <a:path w="7857" h="5931" extrusionOk="0">
                  <a:moveTo>
                    <a:pt x="1621" y="0"/>
                  </a:moveTo>
                  <a:cubicBezTo>
                    <a:pt x="1285" y="0"/>
                    <a:pt x="953" y="64"/>
                    <a:pt x="684" y="230"/>
                  </a:cubicBezTo>
                  <a:cubicBezTo>
                    <a:pt x="435" y="396"/>
                    <a:pt x="249" y="583"/>
                    <a:pt x="83" y="749"/>
                  </a:cubicBezTo>
                  <a:cubicBezTo>
                    <a:pt x="83" y="832"/>
                    <a:pt x="0" y="832"/>
                    <a:pt x="0" y="914"/>
                  </a:cubicBezTo>
                  <a:lnTo>
                    <a:pt x="0" y="1184"/>
                  </a:lnTo>
                  <a:lnTo>
                    <a:pt x="0" y="1516"/>
                  </a:lnTo>
                  <a:cubicBezTo>
                    <a:pt x="353" y="1267"/>
                    <a:pt x="684" y="1101"/>
                    <a:pt x="1120" y="997"/>
                  </a:cubicBezTo>
                  <a:cubicBezTo>
                    <a:pt x="1244" y="974"/>
                    <a:pt x="1361" y="964"/>
                    <a:pt x="1476" y="964"/>
                  </a:cubicBezTo>
                  <a:cubicBezTo>
                    <a:pt x="1761" y="964"/>
                    <a:pt x="2026" y="1027"/>
                    <a:pt x="2322" y="1101"/>
                  </a:cubicBezTo>
                  <a:cubicBezTo>
                    <a:pt x="3109" y="1433"/>
                    <a:pt x="3711" y="1951"/>
                    <a:pt x="4312" y="2386"/>
                  </a:cubicBezTo>
                  <a:cubicBezTo>
                    <a:pt x="5017" y="2904"/>
                    <a:pt x="5701" y="3423"/>
                    <a:pt x="6219" y="3941"/>
                  </a:cubicBezTo>
                  <a:cubicBezTo>
                    <a:pt x="6820" y="4542"/>
                    <a:pt x="7338" y="5143"/>
                    <a:pt x="7691" y="5931"/>
                  </a:cubicBezTo>
                  <a:cubicBezTo>
                    <a:pt x="7691" y="5848"/>
                    <a:pt x="7691" y="5765"/>
                    <a:pt x="7774" y="5579"/>
                  </a:cubicBezTo>
                  <a:lnTo>
                    <a:pt x="7774" y="5247"/>
                  </a:lnTo>
                  <a:cubicBezTo>
                    <a:pt x="7856" y="4977"/>
                    <a:pt x="7774" y="4729"/>
                    <a:pt x="7691" y="4542"/>
                  </a:cubicBezTo>
                  <a:cubicBezTo>
                    <a:pt x="7504" y="4024"/>
                    <a:pt x="7255" y="3589"/>
                    <a:pt x="6903" y="3257"/>
                  </a:cubicBezTo>
                  <a:cubicBezTo>
                    <a:pt x="6302" y="2552"/>
                    <a:pt x="5535" y="1951"/>
                    <a:pt x="4830" y="1350"/>
                  </a:cubicBezTo>
                  <a:cubicBezTo>
                    <a:pt x="4395" y="1101"/>
                    <a:pt x="4063" y="832"/>
                    <a:pt x="3628" y="583"/>
                  </a:cubicBezTo>
                  <a:cubicBezTo>
                    <a:pt x="3192" y="396"/>
                    <a:pt x="2674" y="148"/>
                    <a:pt x="2239" y="65"/>
                  </a:cubicBezTo>
                  <a:cubicBezTo>
                    <a:pt x="2041" y="25"/>
                    <a:pt x="1830" y="0"/>
                    <a:pt x="162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7"/>
            <p:cNvSpPr/>
            <p:nvPr/>
          </p:nvSpPr>
          <p:spPr>
            <a:xfrm>
              <a:off x="6073575" y="4694975"/>
              <a:ext cx="650400" cy="119675"/>
            </a:xfrm>
            <a:custGeom>
              <a:avLst/>
              <a:gdLst/>
              <a:ahLst/>
              <a:cxnLst/>
              <a:rect l="l" t="t" r="r" b="b"/>
              <a:pathLst>
                <a:path w="26016" h="4787" extrusionOk="0">
                  <a:moveTo>
                    <a:pt x="1908" y="1"/>
                  </a:moveTo>
                  <a:cubicBezTo>
                    <a:pt x="1825" y="84"/>
                    <a:pt x="871" y="768"/>
                    <a:pt x="353" y="1908"/>
                  </a:cubicBezTo>
                  <a:lnTo>
                    <a:pt x="1" y="2156"/>
                  </a:lnTo>
                  <a:lnTo>
                    <a:pt x="353" y="2322"/>
                  </a:lnTo>
                  <a:lnTo>
                    <a:pt x="1" y="2592"/>
                  </a:lnTo>
                  <a:lnTo>
                    <a:pt x="353" y="2758"/>
                  </a:lnTo>
                  <a:lnTo>
                    <a:pt x="1" y="3027"/>
                  </a:lnTo>
                  <a:lnTo>
                    <a:pt x="353" y="3193"/>
                  </a:lnTo>
                  <a:lnTo>
                    <a:pt x="1" y="3462"/>
                  </a:lnTo>
                  <a:lnTo>
                    <a:pt x="353" y="3628"/>
                  </a:lnTo>
                  <a:cubicBezTo>
                    <a:pt x="353" y="3628"/>
                    <a:pt x="1037" y="4499"/>
                    <a:pt x="6137" y="4748"/>
                  </a:cubicBezTo>
                  <a:cubicBezTo>
                    <a:pt x="6970" y="4775"/>
                    <a:pt x="7961" y="4786"/>
                    <a:pt x="9044" y="4786"/>
                  </a:cubicBezTo>
                  <a:cubicBezTo>
                    <a:pt x="14588" y="4786"/>
                    <a:pt x="22511" y="4482"/>
                    <a:pt x="23673" y="4395"/>
                  </a:cubicBezTo>
                  <a:cubicBezTo>
                    <a:pt x="25580" y="4312"/>
                    <a:pt x="26016" y="3545"/>
                    <a:pt x="23425" y="3276"/>
                  </a:cubicBezTo>
                  <a:cubicBezTo>
                    <a:pt x="20916" y="3027"/>
                    <a:pt x="18761" y="3193"/>
                    <a:pt x="19797" y="166"/>
                  </a:cubicBezTo>
                  <a:lnTo>
                    <a:pt x="17724" y="166"/>
                  </a:lnTo>
                  <a:cubicBezTo>
                    <a:pt x="17807" y="249"/>
                    <a:pt x="18242" y="1203"/>
                    <a:pt x="17724" y="2073"/>
                  </a:cubicBezTo>
                  <a:cubicBezTo>
                    <a:pt x="17194" y="2886"/>
                    <a:pt x="16364" y="2946"/>
                    <a:pt x="14745" y="2946"/>
                  </a:cubicBezTo>
                  <a:cubicBezTo>
                    <a:pt x="14464" y="2946"/>
                    <a:pt x="14159" y="2944"/>
                    <a:pt x="13827" y="2944"/>
                  </a:cubicBezTo>
                  <a:cubicBezTo>
                    <a:pt x="13403" y="2944"/>
                    <a:pt x="12982" y="2956"/>
                    <a:pt x="12582" y="2956"/>
                  </a:cubicBezTo>
                  <a:cubicBezTo>
                    <a:pt x="10871" y="2956"/>
                    <a:pt x="9546" y="2738"/>
                    <a:pt x="10034" y="436"/>
                  </a:cubicBezTo>
                  <a:lnTo>
                    <a:pt x="8127" y="436"/>
                  </a:lnTo>
                  <a:cubicBezTo>
                    <a:pt x="8209" y="685"/>
                    <a:pt x="8396" y="1286"/>
                    <a:pt x="8209" y="1908"/>
                  </a:cubicBezTo>
                  <a:cubicBezTo>
                    <a:pt x="8127" y="2509"/>
                    <a:pt x="7007" y="2758"/>
                    <a:pt x="5618" y="2758"/>
                  </a:cubicBezTo>
                  <a:cubicBezTo>
                    <a:pt x="4147" y="2758"/>
                    <a:pt x="3628" y="2675"/>
                    <a:pt x="3027" y="2426"/>
                  </a:cubicBezTo>
                  <a:cubicBezTo>
                    <a:pt x="2426" y="2073"/>
                    <a:pt x="2260" y="1037"/>
                    <a:pt x="3110" y="84"/>
                  </a:cubicBezTo>
                  <a:lnTo>
                    <a:pt x="3027" y="84"/>
                  </a:lnTo>
                  <a:lnTo>
                    <a:pt x="1908"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5" name="Google Shape;405;p37"/>
          <p:cNvGrpSpPr/>
          <p:nvPr/>
        </p:nvGrpSpPr>
        <p:grpSpPr>
          <a:xfrm rot="-1088703">
            <a:off x="6368396" y="3313333"/>
            <a:ext cx="2232633" cy="1133098"/>
            <a:chOff x="2508700" y="4302150"/>
            <a:chExt cx="1105925" cy="561275"/>
          </a:xfrm>
        </p:grpSpPr>
        <p:sp>
          <p:nvSpPr>
            <p:cNvPr id="406" name="Google Shape;406;p37"/>
            <p:cNvSpPr/>
            <p:nvPr/>
          </p:nvSpPr>
          <p:spPr>
            <a:xfrm>
              <a:off x="2508700" y="4302150"/>
              <a:ext cx="1105925" cy="561275"/>
            </a:xfrm>
            <a:custGeom>
              <a:avLst/>
              <a:gdLst/>
              <a:ahLst/>
              <a:cxnLst/>
              <a:rect l="l" t="t" r="r" b="b"/>
              <a:pathLst>
                <a:path w="44237" h="22451" extrusionOk="0">
                  <a:moveTo>
                    <a:pt x="28939" y="1"/>
                  </a:moveTo>
                  <a:cubicBezTo>
                    <a:pt x="25663" y="1"/>
                    <a:pt x="22471" y="1721"/>
                    <a:pt x="20647" y="3193"/>
                  </a:cubicBezTo>
                  <a:cubicBezTo>
                    <a:pt x="19776" y="3877"/>
                    <a:pt x="19009" y="4665"/>
                    <a:pt x="18222" y="5515"/>
                  </a:cubicBezTo>
                  <a:cubicBezTo>
                    <a:pt x="17621" y="6303"/>
                    <a:pt x="17185" y="6904"/>
                    <a:pt x="16771" y="7505"/>
                  </a:cubicBezTo>
                  <a:lnTo>
                    <a:pt x="16584" y="7671"/>
                  </a:lnTo>
                  <a:cubicBezTo>
                    <a:pt x="16418" y="7940"/>
                    <a:pt x="13309" y="11132"/>
                    <a:pt x="9412" y="13205"/>
                  </a:cubicBezTo>
                  <a:lnTo>
                    <a:pt x="8479" y="13371"/>
                  </a:lnTo>
                  <a:cubicBezTo>
                    <a:pt x="7857" y="13475"/>
                    <a:pt x="7256" y="13724"/>
                    <a:pt x="6655" y="13993"/>
                  </a:cubicBezTo>
                  <a:lnTo>
                    <a:pt x="6572" y="13993"/>
                  </a:lnTo>
                  <a:cubicBezTo>
                    <a:pt x="5453" y="14511"/>
                    <a:pt x="3629" y="15444"/>
                    <a:pt x="2862" y="15879"/>
                  </a:cubicBezTo>
                  <a:cubicBezTo>
                    <a:pt x="1120" y="16066"/>
                    <a:pt x="270" y="16584"/>
                    <a:pt x="84" y="17517"/>
                  </a:cubicBezTo>
                  <a:cubicBezTo>
                    <a:pt x="1" y="18305"/>
                    <a:pt x="188" y="18906"/>
                    <a:pt x="353" y="19424"/>
                  </a:cubicBezTo>
                  <a:cubicBezTo>
                    <a:pt x="602" y="19859"/>
                    <a:pt x="872" y="20461"/>
                    <a:pt x="1473" y="20896"/>
                  </a:cubicBezTo>
                  <a:cubicBezTo>
                    <a:pt x="1742" y="21062"/>
                    <a:pt x="2074" y="21248"/>
                    <a:pt x="2426" y="21248"/>
                  </a:cubicBezTo>
                  <a:cubicBezTo>
                    <a:pt x="3027" y="21248"/>
                    <a:pt x="3711" y="20813"/>
                    <a:pt x="4582" y="20108"/>
                  </a:cubicBezTo>
                  <a:cubicBezTo>
                    <a:pt x="5453" y="19859"/>
                    <a:pt x="7443" y="19258"/>
                    <a:pt x="8562" y="18823"/>
                  </a:cubicBezTo>
                  <a:lnTo>
                    <a:pt x="8728" y="18823"/>
                  </a:lnTo>
                  <a:cubicBezTo>
                    <a:pt x="10034" y="18305"/>
                    <a:pt x="10801" y="17704"/>
                    <a:pt x="11153" y="17351"/>
                  </a:cubicBezTo>
                  <a:cubicBezTo>
                    <a:pt x="14947" y="16232"/>
                    <a:pt x="18740" y="16232"/>
                    <a:pt x="19528" y="16232"/>
                  </a:cubicBezTo>
                  <a:lnTo>
                    <a:pt x="20129" y="16232"/>
                  </a:lnTo>
                  <a:lnTo>
                    <a:pt x="21684" y="16398"/>
                  </a:lnTo>
                  <a:cubicBezTo>
                    <a:pt x="22202" y="16481"/>
                    <a:pt x="22720" y="16584"/>
                    <a:pt x="23238" y="16584"/>
                  </a:cubicBezTo>
                  <a:cubicBezTo>
                    <a:pt x="23756" y="16626"/>
                    <a:pt x="24275" y="16646"/>
                    <a:pt x="24782" y="16646"/>
                  </a:cubicBezTo>
                  <a:cubicBezTo>
                    <a:pt x="25290" y="16646"/>
                    <a:pt x="25788" y="16626"/>
                    <a:pt x="26265" y="16584"/>
                  </a:cubicBezTo>
                  <a:cubicBezTo>
                    <a:pt x="28172" y="16398"/>
                    <a:pt x="30245" y="15714"/>
                    <a:pt x="31965" y="14677"/>
                  </a:cubicBezTo>
                  <a:lnTo>
                    <a:pt x="31965" y="14677"/>
                  </a:lnTo>
                  <a:cubicBezTo>
                    <a:pt x="31882" y="15195"/>
                    <a:pt x="31799" y="15714"/>
                    <a:pt x="31799" y="16232"/>
                  </a:cubicBezTo>
                  <a:cubicBezTo>
                    <a:pt x="31799" y="19590"/>
                    <a:pt x="34556" y="22451"/>
                    <a:pt x="38018" y="22451"/>
                  </a:cubicBezTo>
                  <a:cubicBezTo>
                    <a:pt x="41459" y="22451"/>
                    <a:pt x="44237" y="19590"/>
                    <a:pt x="44237" y="16232"/>
                  </a:cubicBezTo>
                  <a:cubicBezTo>
                    <a:pt x="44237" y="12770"/>
                    <a:pt x="41459" y="10013"/>
                    <a:pt x="38018" y="10013"/>
                  </a:cubicBezTo>
                  <a:cubicBezTo>
                    <a:pt x="37313" y="10013"/>
                    <a:pt x="36712" y="10096"/>
                    <a:pt x="36111" y="10262"/>
                  </a:cubicBezTo>
                  <a:cubicBezTo>
                    <a:pt x="36795" y="8541"/>
                    <a:pt x="36712" y="6634"/>
                    <a:pt x="35945" y="4665"/>
                  </a:cubicBezTo>
                  <a:cubicBezTo>
                    <a:pt x="35157" y="2758"/>
                    <a:pt x="33872" y="1369"/>
                    <a:pt x="32048" y="685"/>
                  </a:cubicBezTo>
                  <a:lnTo>
                    <a:pt x="31281" y="333"/>
                  </a:lnTo>
                  <a:cubicBezTo>
                    <a:pt x="31177" y="333"/>
                    <a:pt x="31094" y="333"/>
                    <a:pt x="31012" y="250"/>
                  </a:cubicBezTo>
                  <a:cubicBezTo>
                    <a:pt x="30328" y="84"/>
                    <a:pt x="29623" y="1"/>
                    <a:pt x="28939"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7"/>
            <p:cNvSpPr/>
            <p:nvPr/>
          </p:nvSpPr>
          <p:spPr>
            <a:xfrm>
              <a:off x="2543425" y="4667000"/>
              <a:ext cx="222350" cy="132050"/>
            </a:xfrm>
            <a:custGeom>
              <a:avLst/>
              <a:gdLst/>
              <a:ahLst/>
              <a:cxnLst/>
              <a:rect l="l" t="t" r="r" b="b"/>
              <a:pathLst>
                <a:path w="8894" h="5282" extrusionOk="0">
                  <a:moveTo>
                    <a:pt x="8209" y="0"/>
                  </a:moveTo>
                  <a:cubicBezTo>
                    <a:pt x="8209" y="0"/>
                    <a:pt x="7256" y="0"/>
                    <a:pt x="5867" y="601"/>
                  </a:cubicBezTo>
                  <a:lnTo>
                    <a:pt x="5784" y="684"/>
                  </a:lnTo>
                  <a:cubicBezTo>
                    <a:pt x="4395" y="1285"/>
                    <a:pt x="1908" y="2674"/>
                    <a:pt x="1908" y="2674"/>
                  </a:cubicBezTo>
                  <a:cubicBezTo>
                    <a:pt x="1908" y="2674"/>
                    <a:pt x="167" y="2757"/>
                    <a:pt x="84" y="3192"/>
                  </a:cubicBezTo>
                  <a:cubicBezTo>
                    <a:pt x="1" y="3545"/>
                    <a:pt x="167" y="3959"/>
                    <a:pt x="250" y="4312"/>
                  </a:cubicBezTo>
                  <a:cubicBezTo>
                    <a:pt x="436" y="4664"/>
                    <a:pt x="602" y="4996"/>
                    <a:pt x="954" y="5265"/>
                  </a:cubicBezTo>
                  <a:cubicBezTo>
                    <a:pt x="976" y="5276"/>
                    <a:pt x="1001" y="5281"/>
                    <a:pt x="1029" y="5281"/>
                  </a:cubicBezTo>
                  <a:cubicBezTo>
                    <a:pt x="1439" y="5281"/>
                    <a:pt x="2509" y="4229"/>
                    <a:pt x="2509" y="4229"/>
                  </a:cubicBezTo>
                  <a:cubicBezTo>
                    <a:pt x="2509" y="4229"/>
                    <a:pt x="5266" y="3441"/>
                    <a:pt x="6738" y="2923"/>
                  </a:cubicBezTo>
                  <a:lnTo>
                    <a:pt x="6821" y="2923"/>
                  </a:lnTo>
                  <a:cubicBezTo>
                    <a:pt x="8292" y="2405"/>
                    <a:pt x="8894" y="1721"/>
                    <a:pt x="8894" y="1721"/>
                  </a:cubicBezTo>
                  <a:cubicBezTo>
                    <a:pt x="8894" y="1721"/>
                    <a:pt x="8894" y="1638"/>
                    <a:pt x="8811" y="1638"/>
                  </a:cubicBezTo>
                  <a:cubicBezTo>
                    <a:pt x="8728" y="1555"/>
                    <a:pt x="8541" y="1285"/>
                    <a:pt x="8375" y="1037"/>
                  </a:cubicBezTo>
                  <a:lnTo>
                    <a:pt x="8375" y="954"/>
                  </a:lnTo>
                  <a:lnTo>
                    <a:pt x="8375" y="850"/>
                  </a:lnTo>
                  <a:cubicBezTo>
                    <a:pt x="8209" y="601"/>
                    <a:pt x="8209" y="249"/>
                    <a:pt x="8209" y="83"/>
                  </a:cubicBezTo>
                  <a:lnTo>
                    <a:pt x="8209"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7"/>
            <p:cNvSpPr/>
            <p:nvPr/>
          </p:nvSpPr>
          <p:spPr>
            <a:xfrm>
              <a:off x="2748650" y="4337850"/>
              <a:ext cx="645725" cy="370100"/>
            </a:xfrm>
            <a:custGeom>
              <a:avLst/>
              <a:gdLst/>
              <a:ahLst/>
              <a:cxnLst/>
              <a:rect l="l" t="t" r="r" b="b"/>
              <a:pathLst>
                <a:path w="25829" h="14804" extrusionOk="0">
                  <a:moveTo>
                    <a:pt x="19381" y="723"/>
                  </a:moveTo>
                  <a:cubicBezTo>
                    <a:pt x="19899" y="723"/>
                    <a:pt x="20408" y="777"/>
                    <a:pt x="20895" y="895"/>
                  </a:cubicBezTo>
                  <a:cubicBezTo>
                    <a:pt x="22533" y="1330"/>
                    <a:pt x="23756" y="2366"/>
                    <a:pt x="24440" y="4087"/>
                  </a:cubicBezTo>
                  <a:cubicBezTo>
                    <a:pt x="25124" y="5828"/>
                    <a:pt x="25041" y="7383"/>
                    <a:pt x="24171" y="8834"/>
                  </a:cubicBezTo>
                  <a:cubicBezTo>
                    <a:pt x="22616" y="11342"/>
                    <a:pt x="19092" y="12814"/>
                    <a:pt x="16397" y="13083"/>
                  </a:cubicBezTo>
                  <a:cubicBezTo>
                    <a:pt x="15464" y="13166"/>
                    <a:pt x="14594" y="13166"/>
                    <a:pt x="13806" y="13166"/>
                  </a:cubicBezTo>
                  <a:cubicBezTo>
                    <a:pt x="10883" y="13083"/>
                    <a:pt x="8810" y="12213"/>
                    <a:pt x="8209" y="10741"/>
                  </a:cubicBezTo>
                  <a:cubicBezTo>
                    <a:pt x="7691" y="9352"/>
                    <a:pt x="8458" y="7466"/>
                    <a:pt x="10282" y="5393"/>
                  </a:cubicBezTo>
                  <a:cubicBezTo>
                    <a:pt x="10883" y="4792"/>
                    <a:pt x="11567" y="4087"/>
                    <a:pt x="12438" y="3403"/>
                  </a:cubicBezTo>
                  <a:cubicBezTo>
                    <a:pt x="14155" y="1978"/>
                    <a:pt x="16882" y="723"/>
                    <a:pt x="19381" y="723"/>
                  </a:cubicBezTo>
                  <a:close/>
                  <a:moveTo>
                    <a:pt x="6875" y="9504"/>
                  </a:moveTo>
                  <a:cubicBezTo>
                    <a:pt x="7052" y="9504"/>
                    <a:pt x="7221" y="9563"/>
                    <a:pt x="7339" y="9622"/>
                  </a:cubicBezTo>
                  <a:cubicBezTo>
                    <a:pt x="7339" y="10140"/>
                    <a:pt x="7339" y="10575"/>
                    <a:pt x="7587" y="11093"/>
                  </a:cubicBezTo>
                  <a:cubicBezTo>
                    <a:pt x="7774" y="11529"/>
                    <a:pt x="8023" y="11943"/>
                    <a:pt x="8458" y="12296"/>
                  </a:cubicBezTo>
                  <a:cubicBezTo>
                    <a:pt x="8375" y="12461"/>
                    <a:pt x="8292" y="12648"/>
                    <a:pt x="8106" y="12731"/>
                  </a:cubicBezTo>
                  <a:cubicBezTo>
                    <a:pt x="6385" y="12897"/>
                    <a:pt x="3877" y="13166"/>
                    <a:pt x="1369" y="13850"/>
                  </a:cubicBezTo>
                  <a:cubicBezTo>
                    <a:pt x="1286" y="13767"/>
                    <a:pt x="1203" y="13602"/>
                    <a:pt x="1203" y="13498"/>
                  </a:cubicBezTo>
                  <a:cubicBezTo>
                    <a:pt x="3359" y="12213"/>
                    <a:pt x="5349" y="10658"/>
                    <a:pt x="6655" y="9539"/>
                  </a:cubicBezTo>
                  <a:cubicBezTo>
                    <a:pt x="6727" y="9514"/>
                    <a:pt x="6802" y="9504"/>
                    <a:pt x="6875" y="9504"/>
                  </a:cubicBezTo>
                  <a:close/>
                  <a:moveTo>
                    <a:pt x="19300" y="1"/>
                  </a:moveTo>
                  <a:cubicBezTo>
                    <a:pt x="16619" y="1"/>
                    <a:pt x="13764" y="1311"/>
                    <a:pt x="12003" y="2802"/>
                  </a:cubicBezTo>
                  <a:cubicBezTo>
                    <a:pt x="11049" y="3569"/>
                    <a:pt x="10365" y="4273"/>
                    <a:pt x="9764" y="5040"/>
                  </a:cubicBezTo>
                  <a:cubicBezTo>
                    <a:pt x="9059" y="5724"/>
                    <a:pt x="8541" y="6512"/>
                    <a:pt x="8106" y="7113"/>
                  </a:cubicBezTo>
                  <a:cubicBezTo>
                    <a:pt x="7774" y="7549"/>
                    <a:pt x="4312" y="11093"/>
                    <a:pt x="0" y="13249"/>
                  </a:cubicBezTo>
                  <a:cubicBezTo>
                    <a:pt x="0" y="13415"/>
                    <a:pt x="0" y="13767"/>
                    <a:pt x="166" y="14016"/>
                  </a:cubicBezTo>
                  <a:lnTo>
                    <a:pt x="166" y="14120"/>
                  </a:lnTo>
                  <a:lnTo>
                    <a:pt x="166" y="14203"/>
                  </a:lnTo>
                  <a:cubicBezTo>
                    <a:pt x="332" y="14451"/>
                    <a:pt x="519" y="14721"/>
                    <a:pt x="602" y="14804"/>
                  </a:cubicBezTo>
                  <a:cubicBezTo>
                    <a:pt x="4371" y="13614"/>
                    <a:pt x="8370" y="13386"/>
                    <a:pt x="9985" y="13386"/>
                  </a:cubicBezTo>
                  <a:cubicBezTo>
                    <a:pt x="10368" y="13386"/>
                    <a:pt x="10617" y="13399"/>
                    <a:pt x="10697" y="13415"/>
                  </a:cubicBezTo>
                  <a:cubicBezTo>
                    <a:pt x="11650" y="13602"/>
                    <a:pt x="12604" y="13767"/>
                    <a:pt x="13723" y="13850"/>
                  </a:cubicBezTo>
                  <a:cubicBezTo>
                    <a:pt x="14594" y="13850"/>
                    <a:pt x="15547" y="13850"/>
                    <a:pt x="16501" y="13767"/>
                  </a:cubicBezTo>
                  <a:cubicBezTo>
                    <a:pt x="19341" y="13498"/>
                    <a:pt x="23134" y="11943"/>
                    <a:pt x="24792" y="9186"/>
                  </a:cubicBezTo>
                  <a:cubicBezTo>
                    <a:pt x="25725" y="7549"/>
                    <a:pt x="25829" y="5724"/>
                    <a:pt x="25041" y="3838"/>
                  </a:cubicBezTo>
                  <a:cubicBezTo>
                    <a:pt x="24274" y="1931"/>
                    <a:pt x="22885" y="646"/>
                    <a:pt x="21061" y="211"/>
                  </a:cubicBezTo>
                  <a:cubicBezTo>
                    <a:pt x="20492" y="66"/>
                    <a:pt x="19901" y="1"/>
                    <a:pt x="1930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7"/>
            <p:cNvSpPr/>
            <p:nvPr/>
          </p:nvSpPr>
          <p:spPr>
            <a:xfrm>
              <a:off x="2953875" y="4440000"/>
              <a:ext cx="405775" cy="166375"/>
            </a:xfrm>
            <a:custGeom>
              <a:avLst/>
              <a:gdLst/>
              <a:ahLst/>
              <a:cxnLst/>
              <a:rect l="l" t="t" r="r" b="b"/>
              <a:pathLst>
                <a:path w="16231" h="6655" extrusionOk="0">
                  <a:moveTo>
                    <a:pt x="16231" y="1"/>
                  </a:moveTo>
                  <a:lnTo>
                    <a:pt x="16231" y="1"/>
                  </a:lnTo>
                  <a:cubicBezTo>
                    <a:pt x="14842" y="519"/>
                    <a:pt x="13474" y="1037"/>
                    <a:pt x="12085" y="1556"/>
                  </a:cubicBezTo>
                  <a:cubicBezTo>
                    <a:pt x="11484" y="1908"/>
                    <a:pt x="10779" y="2157"/>
                    <a:pt x="10095" y="2509"/>
                  </a:cubicBezTo>
                  <a:cubicBezTo>
                    <a:pt x="10779" y="2260"/>
                    <a:pt x="11484" y="1991"/>
                    <a:pt x="12168" y="1742"/>
                  </a:cubicBezTo>
                  <a:cubicBezTo>
                    <a:pt x="13557" y="1224"/>
                    <a:pt x="14842" y="602"/>
                    <a:pt x="16231" y="1"/>
                  </a:cubicBezTo>
                  <a:close/>
                  <a:moveTo>
                    <a:pt x="10095" y="2509"/>
                  </a:moveTo>
                  <a:lnTo>
                    <a:pt x="10095" y="2509"/>
                  </a:lnTo>
                  <a:cubicBezTo>
                    <a:pt x="9411" y="2779"/>
                    <a:pt x="8810" y="3027"/>
                    <a:pt x="8105" y="3297"/>
                  </a:cubicBezTo>
                  <a:cubicBezTo>
                    <a:pt x="6737" y="3815"/>
                    <a:pt x="5348" y="4333"/>
                    <a:pt x="4042" y="4934"/>
                  </a:cubicBezTo>
                  <a:cubicBezTo>
                    <a:pt x="2674" y="5453"/>
                    <a:pt x="1368" y="6054"/>
                    <a:pt x="0" y="6655"/>
                  </a:cubicBezTo>
                  <a:cubicBezTo>
                    <a:pt x="1368" y="6220"/>
                    <a:pt x="2757" y="5618"/>
                    <a:pt x="4146" y="5100"/>
                  </a:cubicBezTo>
                  <a:cubicBezTo>
                    <a:pt x="5431" y="4582"/>
                    <a:pt x="6820" y="3981"/>
                    <a:pt x="8105" y="3380"/>
                  </a:cubicBezTo>
                  <a:cubicBezTo>
                    <a:pt x="8810" y="3110"/>
                    <a:pt x="9494" y="2779"/>
                    <a:pt x="10095" y="250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7"/>
            <p:cNvSpPr/>
            <p:nvPr/>
          </p:nvSpPr>
          <p:spPr>
            <a:xfrm>
              <a:off x="2977175" y="4474725"/>
              <a:ext cx="391300" cy="161725"/>
            </a:xfrm>
            <a:custGeom>
              <a:avLst/>
              <a:gdLst/>
              <a:ahLst/>
              <a:cxnLst/>
              <a:rect l="l" t="t" r="r" b="b"/>
              <a:pathLst>
                <a:path w="15652" h="6469" extrusionOk="0">
                  <a:moveTo>
                    <a:pt x="15651" y="1"/>
                  </a:moveTo>
                  <a:lnTo>
                    <a:pt x="11754" y="1555"/>
                  </a:lnTo>
                  <a:cubicBezTo>
                    <a:pt x="11070" y="1804"/>
                    <a:pt x="10469" y="2157"/>
                    <a:pt x="9764" y="2426"/>
                  </a:cubicBezTo>
                  <a:cubicBezTo>
                    <a:pt x="9163" y="2675"/>
                    <a:pt x="8479" y="2944"/>
                    <a:pt x="7878" y="3193"/>
                  </a:cubicBezTo>
                  <a:cubicBezTo>
                    <a:pt x="6489" y="3711"/>
                    <a:pt x="5183" y="4229"/>
                    <a:pt x="3898" y="4748"/>
                  </a:cubicBezTo>
                  <a:cubicBezTo>
                    <a:pt x="2592" y="5266"/>
                    <a:pt x="1307" y="5867"/>
                    <a:pt x="1" y="6468"/>
                  </a:cubicBezTo>
                  <a:lnTo>
                    <a:pt x="105" y="6468"/>
                  </a:lnTo>
                  <a:lnTo>
                    <a:pt x="3981" y="4914"/>
                  </a:lnTo>
                  <a:cubicBezTo>
                    <a:pt x="5287" y="4395"/>
                    <a:pt x="6572" y="3877"/>
                    <a:pt x="7878" y="3276"/>
                  </a:cubicBezTo>
                  <a:cubicBezTo>
                    <a:pt x="8562" y="3027"/>
                    <a:pt x="9163" y="2675"/>
                    <a:pt x="9847" y="2426"/>
                  </a:cubicBezTo>
                  <a:cubicBezTo>
                    <a:pt x="10469" y="2157"/>
                    <a:pt x="11153" y="1991"/>
                    <a:pt x="11754" y="1721"/>
                  </a:cubicBezTo>
                  <a:cubicBezTo>
                    <a:pt x="13143" y="1120"/>
                    <a:pt x="14428" y="602"/>
                    <a:pt x="156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7"/>
            <p:cNvSpPr/>
            <p:nvPr/>
          </p:nvSpPr>
          <p:spPr>
            <a:xfrm>
              <a:off x="2968900" y="4379900"/>
              <a:ext cx="345150" cy="142525"/>
            </a:xfrm>
            <a:custGeom>
              <a:avLst/>
              <a:gdLst/>
              <a:ahLst/>
              <a:cxnLst/>
              <a:rect l="l" t="t" r="r" b="b"/>
              <a:pathLst>
                <a:path w="13806" h="5701" extrusionOk="0">
                  <a:moveTo>
                    <a:pt x="13806" y="0"/>
                  </a:moveTo>
                  <a:lnTo>
                    <a:pt x="13806" y="0"/>
                  </a:lnTo>
                  <a:cubicBezTo>
                    <a:pt x="12604" y="415"/>
                    <a:pt x="11484" y="850"/>
                    <a:pt x="10282" y="1368"/>
                  </a:cubicBezTo>
                  <a:cubicBezTo>
                    <a:pt x="9764" y="1638"/>
                    <a:pt x="9142" y="1887"/>
                    <a:pt x="8624" y="2156"/>
                  </a:cubicBezTo>
                  <a:cubicBezTo>
                    <a:pt x="9245" y="1970"/>
                    <a:pt x="9764" y="1721"/>
                    <a:pt x="10365" y="1555"/>
                  </a:cubicBezTo>
                  <a:cubicBezTo>
                    <a:pt x="11484" y="1037"/>
                    <a:pt x="12686" y="601"/>
                    <a:pt x="13806" y="0"/>
                  </a:cubicBezTo>
                  <a:close/>
                  <a:moveTo>
                    <a:pt x="8623" y="2156"/>
                  </a:moveTo>
                  <a:lnTo>
                    <a:pt x="8623" y="2156"/>
                  </a:lnTo>
                  <a:cubicBezTo>
                    <a:pt x="8022" y="2405"/>
                    <a:pt x="7421" y="2591"/>
                    <a:pt x="6903" y="2840"/>
                  </a:cubicBezTo>
                  <a:cubicBezTo>
                    <a:pt x="5701" y="3276"/>
                    <a:pt x="4581" y="3711"/>
                    <a:pt x="3358" y="4229"/>
                  </a:cubicBezTo>
                  <a:cubicBezTo>
                    <a:pt x="2239" y="4664"/>
                    <a:pt x="1120" y="5183"/>
                    <a:pt x="0" y="5701"/>
                  </a:cubicBezTo>
                  <a:cubicBezTo>
                    <a:pt x="1120" y="5348"/>
                    <a:pt x="2322" y="4830"/>
                    <a:pt x="3441" y="4395"/>
                  </a:cubicBezTo>
                  <a:cubicBezTo>
                    <a:pt x="4664" y="3877"/>
                    <a:pt x="5784" y="3441"/>
                    <a:pt x="6903" y="2923"/>
                  </a:cubicBezTo>
                  <a:cubicBezTo>
                    <a:pt x="7504" y="2674"/>
                    <a:pt x="8022" y="2405"/>
                    <a:pt x="8623"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7"/>
            <p:cNvSpPr/>
            <p:nvPr/>
          </p:nvSpPr>
          <p:spPr>
            <a:xfrm>
              <a:off x="2951275" y="4407875"/>
              <a:ext cx="391275" cy="161725"/>
            </a:xfrm>
            <a:custGeom>
              <a:avLst/>
              <a:gdLst/>
              <a:ahLst/>
              <a:cxnLst/>
              <a:rect l="l" t="t" r="r" b="b"/>
              <a:pathLst>
                <a:path w="15651" h="6469" extrusionOk="0">
                  <a:moveTo>
                    <a:pt x="15547" y="1"/>
                  </a:moveTo>
                  <a:lnTo>
                    <a:pt x="11671" y="1555"/>
                  </a:lnTo>
                  <a:cubicBezTo>
                    <a:pt x="10987" y="1804"/>
                    <a:pt x="10365" y="2157"/>
                    <a:pt x="9764" y="2405"/>
                  </a:cubicBezTo>
                  <a:cubicBezTo>
                    <a:pt x="10365" y="2157"/>
                    <a:pt x="11070" y="1991"/>
                    <a:pt x="11754" y="1721"/>
                  </a:cubicBezTo>
                  <a:cubicBezTo>
                    <a:pt x="13060" y="1203"/>
                    <a:pt x="14345" y="602"/>
                    <a:pt x="15651" y="1"/>
                  </a:cubicBezTo>
                  <a:close/>
                  <a:moveTo>
                    <a:pt x="9764" y="2405"/>
                  </a:moveTo>
                  <a:cubicBezTo>
                    <a:pt x="9080" y="2675"/>
                    <a:pt x="8396" y="2924"/>
                    <a:pt x="7774" y="3193"/>
                  </a:cubicBezTo>
                  <a:cubicBezTo>
                    <a:pt x="6489" y="3711"/>
                    <a:pt x="5100" y="4229"/>
                    <a:pt x="3815" y="4748"/>
                  </a:cubicBezTo>
                  <a:cubicBezTo>
                    <a:pt x="2509" y="5266"/>
                    <a:pt x="1224" y="5867"/>
                    <a:pt x="1" y="6468"/>
                  </a:cubicBezTo>
                  <a:lnTo>
                    <a:pt x="3898" y="4913"/>
                  </a:lnTo>
                  <a:cubicBezTo>
                    <a:pt x="5183" y="4395"/>
                    <a:pt x="6489" y="3877"/>
                    <a:pt x="7774" y="3276"/>
                  </a:cubicBezTo>
                  <a:cubicBezTo>
                    <a:pt x="8479" y="3027"/>
                    <a:pt x="9080" y="2675"/>
                    <a:pt x="9764" y="2405"/>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7"/>
            <p:cNvSpPr/>
            <p:nvPr/>
          </p:nvSpPr>
          <p:spPr>
            <a:xfrm>
              <a:off x="3011900" y="4360200"/>
              <a:ext cx="257075" cy="105750"/>
            </a:xfrm>
            <a:custGeom>
              <a:avLst/>
              <a:gdLst/>
              <a:ahLst/>
              <a:cxnLst/>
              <a:rect l="l" t="t" r="r" b="b"/>
              <a:pathLst>
                <a:path w="10283" h="4230" extrusionOk="0">
                  <a:moveTo>
                    <a:pt x="10282" y="1"/>
                  </a:moveTo>
                  <a:cubicBezTo>
                    <a:pt x="9329" y="270"/>
                    <a:pt x="8458" y="602"/>
                    <a:pt x="7691" y="954"/>
                  </a:cubicBezTo>
                  <a:cubicBezTo>
                    <a:pt x="7256" y="1120"/>
                    <a:pt x="6821" y="1389"/>
                    <a:pt x="6385" y="1555"/>
                  </a:cubicBezTo>
                  <a:cubicBezTo>
                    <a:pt x="5971" y="1721"/>
                    <a:pt x="5535" y="1908"/>
                    <a:pt x="5100" y="2074"/>
                  </a:cubicBezTo>
                  <a:cubicBezTo>
                    <a:pt x="4230" y="2426"/>
                    <a:pt x="3380" y="2758"/>
                    <a:pt x="2509" y="3110"/>
                  </a:cubicBezTo>
                  <a:cubicBezTo>
                    <a:pt x="1638" y="3462"/>
                    <a:pt x="789" y="3794"/>
                    <a:pt x="1" y="4229"/>
                  </a:cubicBezTo>
                  <a:cubicBezTo>
                    <a:pt x="871" y="3981"/>
                    <a:pt x="1721" y="3628"/>
                    <a:pt x="2592" y="3276"/>
                  </a:cubicBezTo>
                  <a:cubicBezTo>
                    <a:pt x="3463" y="2944"/>
                    <a:pt x="4312" y="2509"/>
                    <a:pt x="5100" y="2156"/>
                  </a:cubicBezTo>
                  <a:cubicBezTo>
                    <a:pt x="5535" y="1991"/>
                    <a:pt x="5971" y="1825"/>
                    <a:pt x="6385" y="1638"/>
                  </a:cubicBezTo>
                  <a:cubicBezTo>
                    <a:pt x="6821" y="1472"/>
                    <a:pt x="7256" y="1307"/>
                    <a:pt x="7691" y="1120"/>
                  </a:cubicBezTo>
                  <a:cubicBezTo>
                    <a:pt x="8562" y="788"/>
                    <a:pt x="9412" y="436"/>
                    <a:pt x="1028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7"/>
            <p:cNvSpPr/>
            <p:nvPr/>
          </p:nvSpPr>
          <p:spPr>
            <a:xfrm>
              <a:off x="3022800" y="4513600"/>
              <a:ext cx="345675" cy="142525"/>
            </a:xfrm>
            <a:custGeom>
              <a:avLst/>
              <a:gdLst/>
              <a:ahLst/>
              <a:cxnLst/>
              <a:rect l="l" t="t" r="r" b="b"/>
              <a:pathLst>
                <a:path w="13827" h="5701" extrusionOk="0">
                  <a:moveTo>
                    <a:pt x="13826" y="0"/>
                  </a:moveTo>
                  <a:lnTo>
                    <a:pt x="13826" y="0"/>
                  </a:lnTo>
                  <a:cubicBezTo>
                    <a:pt x="12686" y="436"/>
                    <a:pt x="11484" y="871"/>
                    <a:pt x="10365" y="1389"/>
                  </a:cubicBezTo>
                  <a:cubicBezTo>
                    <a:pt x="9764" y="1638"/>
                    <a:pt x="9245" y="1907"/>
                    <a:pt x="8644" y="2156"/>
                  </a:cubicBezTo>
                  <a:cubicBezTo>
                    <a:pt x="9245" y="1990"/>
                    <a:pt x="9846" y="1721"/>
                    <a:pt x="10448" y="1555"/>
                  </a:cubicBezTo>
                  <a:cubicBezTo>
                    <a:pt x="11567" y="1037"/>
                    <a:pt x="12686" y="519"/>
                    <a:pt x="13826" y="0"/>
                  </a:cubicBezTo>
                  <a:close/>
                  <a:moveTo>
                    <a:pt x="8644" y="2156"/>
                  </a:moveTo>
                  <a:lnTo>
                    <a:pt x="8644" y="2156"/>
                  </a:lnTo>
                  <a:cubicBezTo>
                    <a:pt x="8126" y="2426"/>
                    <a:pt x="7504" y="2592"/>
                    <a:pt x="6903" y="2840"/>
                  </a:cubicBezTo>
                  <a:cubicBezTo>
                    <a:pt x="5784" y="3276"/>
                    <a:pt x="4581" y="3711"/>
                    <a:pt x="3462" y="4229"/>
                  </a:cubicBezTo>
                  <a:cubicBezTo>
                    <a:pt x="2322" y="4664"/>
                    <a:pt x="1120" y="5183"/>
                    <a:pt x="0" y="5701"/>
                  </a:cubicBezTo>
                  <a:cubicBezTo>
                    <a:pt x="1202" y="5349"/>
                    <a:pt x="2322" y="4830"/>
                    <a:pt x="3545" y="4395"/>
                  </a:cubicBezTo>
                  <a:cubicBezTo>
                    <a:pt x="4664" y="3877"/>
                    <a:pt x="5784" y="3462"/>
                    <a:pt x="6986" y="2944"/>
                  </a:cubicBezTo>
                  <a:cubicBezTo>
                    <a:pt x="7504" y="2675"/>
                    <a:pt x="8126" y="2426"/>
                    <a:pt x="8644"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7"/>
            <p:cNvSpPr/>
            <p:nvPr/>
          </p:nvSpPr>
          <p:spPr>
            <a:xfrm>
              <a:off x="3093800" y="4561275"/>
              <a:ext cx="257050" cy="105750"/>
            </a:xfrm>
            <a:custGeom>
              <a:avLst/>
              <a:gdLst/>
              <a:ahLst/>
              <a:cxnLst/>
              <a:rect l="l" t="t" r="r" b="b"/>
              <a:pathLst>
                <a:path w="10282" h="4230" extrusionOk="0">
                  <a:moveTo>
                    <a:pt x="10282" y="0"/>
                  </a:moveTo>
                  <a:lnTo>
                    <a:pt x="10282" y="0"/>
                  </a:lnTo>
                  <a:cubicBezTo>
                    <a:pt x="9432" y="249"/>
                    <a:pt x="8561" y="602"/>
                    <a:pt x="7690" y="933"/>
                  </a:cubicBezTo>
                  <a:cubicBezTo>
                    <a:pt x="7255" y="1120"/>
                    <a:pt x="6841" y="1369"/>
                    <a:pt x="6405" y="1555"/>
                  </a:cubicBezTo>
                  <a:cubicBezTo>
                    <a:pt x="5970" y="1721"/>
                    <a:pt x="5535" y="1887"/>
                    <a:pt x="5099" y="2073"/>
                  </a:cubicBezTo>
                  <a:cubicBezTo>
                    <a:pt x="4249" y="2405"/>
                    <a:pt x="3379" y="2675"/>
                    <a:pt x="2508" y="3110"/>
                  </a:cubicBezTo>
                  <a:cubicBezTo>
                    <a:pt x="1741" y="3442"/>
                    <a:pt x="871" y="3794"/>
                    <a:pt x="0" y="4229"/>
                  </a:cubicBezTo>
                  <a:cubicBezTo>
                    <a:pt x="871" y="3877"/>
                    <a:pt x="1741" y="3628"/>
                    <a:pt x="2591" y="3276"/>
                  </a:cubicBezTo>
                  <a:cubicBezTo>
                    <a:pt x="3462" y="2923"/>
                    <a:pt x="4332" y="2488"/>
                    <a:pt x="5182" y="2156"/>
                  </a:cubicBezTo>
                  <a:cubicBezTo>
                    <a:pt x="5618" y="1970"/>
                    <a:pt x="6053" y="1721"/>
                    <a:pt x="6488" y="1555"/>
                  </a:cubicBezTo>
                  <a:cubicBezTo>
                    <a:pt x="6924" y="1369"/>
                    <a:pt x="7359" y="1286"/>
                    <a:pt x="7773" y="1120"/>
                  </a:cubicBezTo>
                  <a:cubicBezTo>
                    <a:pt x="8644" y="767"/>
                    <a:pt x="9432" y="415"/>
                    <a:pt x="1028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7"/>
            <p:cNvSpPr/>
            <p:nvPr/>
          </p:nvSpPr>
          <p:spPr>
            <a:xfrm>
              <a:off x="3106750" y="4390250"/>
              <a:ext cx="110400" cy="261750"/>
            </a:xfrm>
            <a:custGeom>
              <a:avLst/>
              <a:gdLst/>
              <a:ahLst/>
              <a:cxnLst/>
              <a:rect l="l" t="t" r="r" b="b"/>
              <a:pathLst>
                <a:path w="4416" h="10470" extrusionOk="0">
                  <a:moveTo>
                    <a:pt x="0" y="1"/>
                  </a:moveTo>
                  <a:lnTo>
                    <a:pt x="0" y="1"/>
                  </a:lnTo>
                  <a:cubicBezTo>
                    <a:pt x="353" y="872"/>
                    <a:pt x="705" y="1742"/>
                    <a:pt x="1037" y="2696"/>
                  </a:cubicBezTo>
                  <a:cubicBezTo>
                    <a:pt x="1389" y="3546"/>
                    <a:pt x="1741" y="4416"/>
                    <a:pt x="2177" y="5287"/>
                  </a:cubicBezTo>
                  <a:cubicBezTo>
                    <a:pt x="2343" y="5701"/>
                    <a:pt x="2508" y="6137"/>
                    <a:pt x="2695" y="6572"/>
                  </a:cubicBezTo>
                  <a:cubicBezTo>
                    <a:pt x="2944" y="7007"/>
                    <a:pt x="3027" y="7443"/>
                    <a:pt x="3213" y="7878"/>
                  </a:cubicBezTo>
                  <a:cubicBezTo>
                    <a:pt x="3545" y="8728"/>
                    <a:pt x="3980" y="9681"/>
                    <a:pt x="4416" y="10469"/>
                  </a:cubicBezTo>
                  <a:cubicBezTo>
                    <a:pt x="4063" y="9598"/>
                    <a:pt x="3731" y="8728"/>
                    <a:pt x="3379" y="7878"/>
                  </a:cubicBezTo>
                  <a:cubicBezTo>
                    <a:pt x="3213" y="7443"/>
                    <a:pt x="2944" y="7007"/>
                    <a:pt x="2778" y="6572"/>
                  </a:cubicBezTo>
                  <a:cubicBezTo>
                    <a:pt x="2591" y="6137"/>
                    <a:pt x="2426" y="5618"/>
                    <a:pt x="2260" y="5183"/>
                  </a:cubicBezTo>
                  <a:cubicBezTo>
                    <a:pt x="1907" y="4333"/>
                    <a:pt x="1555" y="3463"/>
                    <a:pt x="1223" y="2592"/>
                  </a:cubicBezTo>
                  <a:cubicBezTo>
                    <a:pt x="871" y="1742"/>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7"/>
            <p:cNvSpPr/>
            <p:nvPr/>
          </p:nvSpPr>
          <p:spPr>
            <a:xfrm>
              <a:off x="3152350" y="4371075"/>
              <a:ext cx="109875" cy="263300"/>
            </a:xfrm>
            <a:custGeom>
              <a:avLst/>
              <a:gdLst/>
              <a:ahLst/>
              <a:cxnLst/>
              <a:rect l="l" t="t" r="r" b="b"/>
              <a:pathLst>
                <a:path w="4395" h="10532" extrusionOk="0">
                  <a:moveTo>
                    <a:pt x="0" y="1"/>
                  </a:moveTo>
                  <a:lnTo>
                    <a:pt x="0" y="1"/>
                  </a:lnTo>
                  <a:cubicBezTo>
                    <a:pt x="249" y="872"/>
                    <a:pt x="602" y="1804"/>
                    <a:pt x="1037" y="2675"/>
                  </a:cubicBezTo>
                  <a:cubicBezTo>
                    <a:pt x="1389" y="3546"/>
                    <a:pt x="1721" y="4395"/>
                    <a:pt x="2156" y="5266"/>
                  </a:cubicBezTo>
                  <a:cubicBezTo>
                    <a:pt x="2322" y="5701"/>
                    <a:pt x="2509" y="6137"/>
                    <a:pt x="2674" y="6572"/>
                  </a:cubicBezTo>
                  <a:cubicBezTo>
                    <a:pt x="2840" y="7090"/>
                    <a:pt x="3027" y="7505"/>
                    <a:pt x="3193" y="7940"/>
                  </a:cubicBezTo>
                  <a:cubicBezTo>
                    <a:pt x="3545" y="8811"/>
                    <a:pt x="3980" y="9681"/>
                    <a:pt x="4312" y="10531"/>
                  </a:cubicBezTo>
                  <a:lnTo>
                    <a:pt x="4395" y="10531"/>
                  </a:lnTo>
                  <a:cubicBezTo>
                    <a:pt x="4063" y="9681"/>
                    <a:pt x="3711" y="8728"/>
                    <a:pt x="3358" y="7857"/>
                  </a:cubicBezTo>
                  <a:cubicBezTo>
                    <a:pt x="3110" y="7422"/>
                    <a:pt x="2944" y="6987"/>
                    <a:pt x="2757" y="6572"/>
                  </a:cubicBezTo>
                  <a:cubicBezTo>
                    <a:pt x="2592" y="6137"/>
                    <a:pt x="2426" y="5701"/>
                    <a:pt x="2239" y="5266"/>
                  </a:cubicBezTo>
                  <a:cubicBezTo>
                    <a:pt x="1907" y="4313"/>
                    <a:pt x="1555" y="3463"/>
                    <a:pt x="1203" y="2592"/>
                  </a:cubicBezTo>
                  <a:cubicBezTo>
                    <a:pt x="767" y="1721"/>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7"/>
            <p:cNvSpPr/>
            <p:nvPr/>
          </p:nvSpPr>
          <p:spPr>
            <a:xfrm>
              <a:off x="2992725" y="4487675"/>
              <a:ext cx="73100" cy="177275"/>
            </a:xfrm>
            <a:custGeom>
              <a:avLst/>
              <a:gdLst/>
              <a:ahLst/>
              <a:cxnLst/>
              <a:rect l="l" t="t" r="r" b="b"/>
              <a:pathLst>
                <a:path w="2924" h="7091" extrusionOk="0">
                  <a:moveTo>
                    <a:pt x="1" y="1"/>
                  </a:moveTo>
                  <a:lnTo>
                    <a:pt x="1" y="1"/>
                  </a:lnTo>
                  <a:cubicBezTo>
                    <a:pt x="333" y="1203"/>
                    <a:pt x="851" y="2426"/>
                    <a:pt x="1369" y="3546"/>
                  </a:cubicBezTo>
                  <a:cubicBezTo>
                    <a:pt x="1556" y="3877"/>
                    <a:pt x="1638" y="4147"/>
                    <a:pt x="1721" y="4396"/>
                  </a:cubicBezTo>
                  <a:cubicBezTo>
                    <a:pt x="1887" y="4748"/>
                    <a:pt x="1970" y="5017"/>
                    <a:pt x="2074" y="5349"/>
                  </a:cubicBezTo>
                  <a:cubicBezTo>
                    <a:pt x="2323" y="5950"/>
                    <a:pt x="2592" y="6468"/>
                    <a:pt x="2841" y="7090"/>
                  </a:cubicBezTo>
                  <a:lnTo>
                    <a:pt x="2924" y="7090"/>
                  </a:lnTo>
                  <a:cubicBezTo>
                    <a:pt x="2675" y="6468"/>
                    <a:pt x="2488" y="5867"/>
                    <a:pt x="2240" y="5266"/>
                  </a:cubicBezTo>
                  <a:cubicBezTo>
                    <a:pt x="2074" y="5017"/>
                    <a:pt x="1970" y="4748"/>
                    <a:pt x="1804" y="4396"/>
                  </a:cubicBezTo>
                  <a:cubicBezTo>
                    <a:pt x="1721" y="4147"/>
                    <a:pt x="1556" y="3794"/>
                    <a:pt x="1452" y="3546"/>
                  </a:cubicBezTo>
                  <a:cubicBezTo>
                    <a:pt x="1037" y="2323"/>
                    <a:pt x="602" y="1120"/>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7"/>
            <p:cNvSpPr/>
            <p:nvPr/>
          </p:nvSpPr>
          <p:spPr>
            <a:xfrm>
              <a:off x="3026925" y="4448825"/>
              <a:ext cx="90725" cy="218200"/>
            </a:xfrm>
            <a:custGeom>
              <a:avLst/>
              <a:gdLst/>
              <a:ahLst/>
              <a:cxnLst/>
              <a:rect l="l" t="t" r="r" b="b"/>
              <a:pathLst>
                <a:path w="3629" h="8728" extrusionOk="0">
                  <a:moveTo>
                    <a:pt x="1" y="0"/>
                  </a:moveTo>
                  <a:cubicBezTo>
                    <a:pt x="519" y="1555"/>
                    <a:pt x="1120" y="2944"/>
                    <a:pt x="1825" y="4395"/>
                  </a:cubicBezTo>
                  <a:cubicBezTo>
                    <a:pt x="1991" y="4747"/>
                    <a:pt x="2074" y="5100"/>
                    <a:pt x="2260" y="5431"/>
                  </a:cubicBezTo>
                  <a:cubicBezTo>
                    <a:pt x="2426" y="5867"/>
                    <a:pt x="2509" y="6219"/>
                    <a:pt x="2675" y="6571"/>
                  </a:cubicBezTo>
                  <a:cubicBezTo>
                    <a:pt x="2944" y="7338"/>
                    <a:pt x="3297" y="8022"/>
                    <a:pt x="3629" y="8727"/>
                  </a:cubicBezTo>
                  <a:cubicBezTo>
                    <a:pt x="3380" y="7940"/>
                    <a:pt x="3110" y="7255"/>
                    <a:pt x="2779" y="6468"/>
                  </a:cubicBezTo>
                  <a:cubicBezTo>
                    <a:pt x="2675" y="6136"/>
                    <a:pt x="2509" y="5784"/>
                    <a:pt x="2343" y="5431"/>
                  </a:cubicBezTo>
                  <a:cubicBezTo>
                    <a:pt x="2157" y="5100"/>
                    <a:pt x="1991" y="4747"/>
                    <a:pt x="1908" y="4312"/>
                  </a:cubicBezTo>
                  <a:cubicBezTo>
                    <a:pt x="1390" y="2840"/>
                    <a:pt x="789" y="1472"/>
                    <a:pt x="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37"/>
            <p:cNvSpPr/>
            <p:nvPr/>
          </p:nvSpPr>
          <p:spPr>
            <a:xfrm>
              <a:off x="3065800" y="4416175"/>
              <a:ext cx="103675" cy="246175"/>
            </a:xfrm>
            <a:custGeom>
              <a:avLst/>
              <a:gdLst/>
              <a:ahLst/>
              <a:cxnLst/>
              <a:rect l="l" t="t" r="r" b="b"/>
              <a:pathLst>
                <a:path w="4147" h="9847" extrusionOk="0">
                  <a:moveTo>
                    <a:pt x="1" y="0"/>
                  </a:moveTo>
                  <a:cubicBezTo>
                    <a:pt x="602" y="1659"/>
                    <a:pt x="1307" y="3379"/>
                    <a:pt x="1991" y="4934"/>
                  </a:cubicBezTo>
                  <a:cubicBezTo>
                    <a:pt x="2156" y="5369"/>
                    <a:pt x="2426" y="5804"/>
                    <a:pt x="2509" y="6219"/>
                  </a:cubicBezTo>
                  <a:cubicBezTo>
                    <a:pt x="2675" y="6571"/>
                    <a:pt x="2861" y="7007"/>
                    <a:pt x="3027" y="7442"/>
                  </a:cubicBezTo>
                  <a:cubicBezTo>
                    <a:pt x="3379" y="8292"/>
                    <a:pt x="3711" y="9080"/>
                    <a:pt x="4064" y="9847"/>
                  </a:cubicBezTo>
                  <a:lnTo>
                    <a:pt x="4146" y="9847"/>
                  </a:lnTo>
                  <a:cubicBezTo>
                    <a:pt x="3815" y="8997"/>
                    <a:pt x="3545" y="8209"/>
                    <a:pt x="3193" y="7359"/>
                  </a:cubicBezTo>
                  <a:cubicBezTo>
                    <a:pt x="2944" y="7007"/>
                    <a:pt x="2778" y="6571"/>
                    <a:pt x="2592" y="6136"/>
                  </a:cubicBezTo>
                  <a:cubicBezTo>
                    <a:pt x="2426" y="5804"/>
                    <a:pt x="2260" y="5369"/>
                    <a:pt x="2074" y="4934"/>
                  </a:cubicBezTo>
                  <a:cubicBezTo>
                    <a:pt x="1472" y="3296"/>
                    <a:pt x="788" y="1555"/>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7"/>
            <p:cNvSpPr/>
            <p:nvPr/>
          </p:nvSpPr>
          <p:spPr>
            <a:xfrm>
              <a:off x="2960075" y="4537425"/>
              <a:ext cx="47700" cy="114575"/>
            </a:xfrm>
            <a:custGeom>
              <a:avLst/>
              <a:gdLst/>
              <a:ahLst/>
              <a:cxnLst/>
              <a:rect l="l" t="t" r="r" b="b"/>
              <a:pathLst>
                <a:path w="1908" h="4583" extrusionOk="0">
                  <a:moveTo>
                    <a:pt x="1" y="1"/>
                  </a:moveTo>
                  <a:lnTo>
                    <a:pt x="1" y="84"/>
                  </a:lnTo>
                  <a:cubicBezTo>
                    <a:pt x="167" y="851"/>
                    <a:pt x="519" y="1556"/>
                    <a:pt x="872" y="2323"/>
                  </a:cubicBezTo>
                  <a:cubicBezTo>
                    <a:pt x="954" y="2509"/>
                    <a:pt x="1120" y="2675"/>
                    <a:pt x="1120" y="2841"/>
                  </a:cubicBezTo>
                  <a:cubicBezTo>
                    <a:pt x="1203" y="3110"/>
                    <a:pt x="1307" y="3276"/>
                    <a:pt x="1390" y="3442"/>
                  </a:cubicBezTo>
                  <a:cubicBezTo>
                    <a:pt x="1473" y="3877"/>
                    <a:pt x="1639" y="4230"/>
                    <a:pt x="1908" y="4582"/>
                  </a:cubicBezTo>
                  <a:cubicBezTo>
                    <a:pt x="1825" y="4147"/>
                    <a:pt x="1639" y="3794"/>
                    <a:pt x="1473" y="3359"/>
                  </a:cubicBezTo>
                  <a:cubicBezTo>
                    <a:pt x="1390" y="3193"/>
                    <a:pt x="1307" y="3027"/>
                    <a:pt x="1203" y="2841"/>
                  </a:cubicBezTo>
                  <a:cubicBezTo>
                    <a:pt x="1120" y="2675"/>
                    <a:pt x="1037" y="2509"/>
                    <a:pt x="954" y="2240"/>
                  </a:cubicBezTo>
                  <a:cubicBezTo>
                    <a:pt x="789" y="1473"/>
                    <a:pt x="436" y="768"/>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7"/>
            <p:cNvSpPr/>
            <p:nvPr/>
          </p:nvSpPr>
          <p:spPr>
            <a:xfrm>
              <a:off x="3200025" y="4358125"/>
              <a:ext cx="103675" cy="252400"/>
            </a:xfrm>
            <a:custGeom>
              <a:avLst/>
              <a:gdLst/>
              <a:ahLst/>
              <a:cxnLst/>
              <a:rect l="l" t="t" r="r" b="b"/>
              <a:pathLst>
                <a:path w="4147" h="10096" extrusionOk="0">
                  <a:moveTo>
                    <a:pt x="0" y="1"/>
                  </a:moveTo>
                  <a:lnTo>
                    <a:pt x="0" y="1"/>
                  </a:lnTo>
                  <a:cubicBezTo>
                    <a:pt x="249" y="871"/>
                    <a:pt x="602" y="1721"/>
                    <a:pt x="933" y="2592"/>
                  </a:cubicBezTo>
                  <a:cubicBezTo>
                    <a:pt x="1286" y="3359"/>
                    <a:pt x="1638" y="4229"/>
                    <a:pt x="1970" y="5100"/>
                  </a:cubicBezTo>
                  <a:cubicBezTo>
                    <a:pt x="2156" y="5432"/>
                    <a:pt x="2405" y="5867"/>
                    <a:pt x="2592" y="6302"/>
                  </a:cubicBezTo>
                  <a:cubicBezTo>
                    <a:pt x="2405" y="5867"/>
                    <a:pt x="2239" y="5432"/>
                    <a:pt x="2073" y="5017"/>
                  </a:cubicBezTo>
                  <a:cubicBezTo>
                    <a:pt x="1804" y="4147"/>
                    <a:pt x="1451" y="3359"/>
                    <a:pt x="1120" y="2509"/>
                  </a:cubicBezTo>
                  <a:cubicBezTo>
                    <a:pt x="767" y="1638"/>
                    <a:pt x="332" y="871"/>
                    <a:pt x="0" y="1"/>
                  </a:cubicBezTo>
                  <a:close/>
                  <a:moveTo>
                    <a:pt x="2592" y="6302"/>
                  </a:moveTo>
                  <a:lnTo>
                    <a:pt x="2592" y="6302"/>
                  </a:lnTo>
                  <a:cubicBezTo>
                    <a:pt x="2675" y="6738"/>
                    <a:pt x="2840" y="7173"/>
                    <a:pt x="3006" y="7608"/>
                  </a:cubicBezTo>
                  <a:cubicBezTo>
                    <a:pt x="3359" y="8458"/>
                    <a:pt x="3711" y="9246"/>
                    <a:pt x="4146" y="10096"/>
                  </a:cubicBezTo>
                  <a:cubicBezTo>
                    <a:pt x="3877" y="9246"/>
                    <a:pt x="3524" y="8375"/>
                    <a:pt x="3193" y="7505"/>
                  </a:cubicBezTo>
                  <a:cubicBezTo>
                    <a:pt x="3006" y="7090"/>
                    <a:pt x="2757" y="6738"/>
                    <a:pt x="2592" y="6302"/>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7"/>
            <p:cNvSpPr/>
            <p:nvPr/>
          </p:nvSpPr>
          <p:spPr>
            <a:xfrm>
              <a:off x="3249250" y="4356050"/>
              <a:ext cx="90725" cy="218200"/>
            </a:xfrm>
            <a:custGeom>
              <a:avLst/>
              <a:gdLst/>
              <a:ahLst/>
              <a:cxnLst/>
              <a:rect l="l" t="t" r="r" b="b"/>
              <a:pathLst>
                <a:path w="3629" h="8728" extrusionOk="0">
                  <a:moveTo>
                    <a:pt x="1" y="1"/>
                  </a:moveTo>
                  <a:cubicBezTo>
                    <a:pt x="519" y="1555"/>
                    <a:pt x="1141" y="3027"/>
                    <a:pt x="1825" y="4395"/>
                  </a:cubicBezTo>
                  <a:cubicBezTo>
                    <a:pt x="1991" y="4748"/>
                    <a:pt x="2177" y="5100"/>
                    <a:pt x="2260" y="5515"/>
                  </a:cubicBezTo>
                  <a:cubicBezTo>
                    <a:pt x="2426" y="5867"/>
                    <a:pt x="2509" y="6220"/>
                    <a:pt x="2695" y="6655"/>
                  </a:cubicBezTo>
                  <a:cubicBezTo>
                    <a:pt x="2944" y="7339"/>
                    <a:pt x="3297" y="8023"/>
                    <a:pt x="3628" y="8728"/>
                  </a:cubicBezTo>
                  <a:cubicBezTo>
                    <a:pt x="3462" y="8023"/>
                    <a:pt x="3110" y="7256"/>
                    <a:pt x="2861" y="6551"/>
                  </a:cubicBezTo>
                  <a:cubicBezTo>
                    <a:pt x="2695" y="6220"/>
                    <a:pt x="2509" y="5867"/>
                    <a:pt x="2343" y="5432"/>
                  </a:cubicBezTo>
                  <a:cubicBezTo>
                    <a:pt x="2177" y="5100"/>
                    <a:pt x="2074" y="4748"/>
                    <a:pt x="1908" y="4395"/>
                  </a:cubicBezTo>
                  <a:cubicBezTo>
                    <a:pt x="1390" y="2924"/>
                    <a:pt x="788" y="1473"/>
                    <a:pt x="10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7"/>
            <p:cNvSpPr/>
            <p:nvPr/>
          </p:nvSpPr>
          <p:spPr>
            <a:xfrm>
              <a:off x="3311950" y="4379900"/>
              <a:ext cx="56525" cy="135800"/>
            </a:xfrm>
            <a:custGeom>
              <a:avLst/>
              <a:gdLst/>
              <a:ahLst/>
              <a:cxnLst/>
              <a:rect l="l" t="t" r="r" b="b"/>
              <a:pathLst>
                <a:path w="2261" h="5432" extrusionOk="0">
                  <a:moveTo>
                    <a:pt x="1" y="0"/>
                  </a:moveTo>
                  <a:lnTo>
                    <a:pt x="1" y="0"/>
                  </a:lnTo>
                  <a:cubicBezTo>
                    <a:pt x="270" y="933"/>
                    <a:pt x="706" y="1804"/>
                    <a:pt x="1120" y="2757"/>
                  </a:cubicBezTo>
                  <a:cubicBezTo>
                    <a:pt x="1224" y="2923"/>
                    <a:pt x="1307" y="3193"/>
                    <a:pt x="1390" y="3358"/>
                  </a:cubicBezTo>
                  <a:cubicBezTo>
                    <a:pt x="1473" y="3628"/>
                    <a:pt x="1556" y="3877"/>
                    <a:pt x="1639" y="4146"/>
                  </a:cubicBezTo>
                  <a:cubicBezTo>
                    <a:pt x="1825" y="4561"/>
                    <a:pt x="1991" y="4996"/>
                    <a:pt x="2260" y="5431"/>
                  </a:cubicBezTo>
                  <a:cubicBezTo>
                    <a:pt x="2157" y="4913"/>
                    <a:pt x="1991" y="4478"/>
                    <a:pt x="1742" y="4042"/>
                  </a:cubicBezTo>
                  <a:cubicBezTo>
                    <a:pt x="1639" y="3794"/>
                    <a:pt x="1556" y="3628"/>
                    <a:pt x="1473" y="3358"/>
                  </a:cubicBezTo>
                  <a:cubicBezTo>
                    <a:pt x="1390" y="3193"/>
                    <a:pt x="1307" y="2923"/>
                    <a:pt x="1224" y="2674"/>
                  </a:cubicBezTo>
                  <a:cubicBezTo>
                    <a:pt x="872" y="1721"/>
                    <a:pt x="519" y="850"/>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7"/>
            <p:cNvSpPr/>
            <p:nvPr/>
          </p:nvSpPr>
          <p:spPr>
            <a:xfrm>
              <a:off x="2746575" y="4667000"/>
              <a:ext cx="19200" cy="43025"/>
            </a:xfrm>
            <a:custGeom>
              <a:avLst/>
              <a:gdLst/>
              <a:ahLst/>
              <a:cxnLst/>
              <a:rect l="l" t="t" r="r" b="b"/>
              <a:pathLst>
                <a:path w="768" h="1721" extrusionOk="0">
                  <a:moveTo>
                    <a:pt x="83" y="0"/>
                  </a:moveTo>
                  <a:cubicBezTo>
                    <a:pt x="1" y="166"/>
                    <a:pt x="1" y="332"/>
                    <a:pt x="1" y="518"/>
                  </a:cubicBezTo>
                  <a:cubicBezTo>
                    <a:pt x="1" y="684"/>
                    <a:pt x="1" y="850"/>
                    <a:pt x="83" y="1037"/>
                  </a:cubicBezTo>
                  <a:cubicBezTo>
                    <a:pt x="83" y="1203"/>
                    <a:pt x="249" y="1285"/>
                    <a:pt x="332" y="1472"/>
                  </a:cubicBezTo>
                  <a:cubicBezTo>
                    <a:pt x="415" y="1555"/>
                    <a:pt x="602" y="1638"/>
                    <a:pt x="768" y="1721"/>
                  </a:cubicBezTo>
                  <a:cubicBezTo>
                    <a:pt x="602" y="1472"/>
                    <a:pt x="415" y="1203"/>
                    <a:pt x="249" y="954"/>
                  </a:cubicBezTo>
                  <a:cubicBezTo>
                    <a:pt x="166" y="684"/>
                    <a:pt x="83" y="332"/>
                    <a:pt x="83" y="0"/>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7"/>
            <p:cNvSpPr/>
            <p:nvPr/>
          </p:nvSpPr>
          <p:spPr>
            <a:xfrm>
              <a:off x="3352900" y="4587175"/>
              <a:ext cx="205250" cy="170700"/>
            </a:xfrm>
            <a:custGeom>
              <a:avLst/>
              <a:gdLst/>
              <a:ahLst/>
              <a:cxnLst/>
              <a:rect l="l" t="t" r="r" b="b"/>
              <a:pathLst>
                <a:path w="8210" h="6828" extrusionOk="0">
                  <a:moveTo>
                    <a:pt x="4250" y="1"/>
                  </a:moveTo>
                  <a:cubicBezTo>
                    <a:pt x="3815" y="1"/>
                    <a:pt x="3379" y="1"/>
                    <a:pt x="2944" y="167"/>
                  </a:cubicBezTo>
                  <a:cubicBezTo>
                    <a:pt x="2177" y="333"/>
                    <a:pt x="1389" y="768"/>
                    <a:pt x="788" y="1369"/>
                  </a:cubicBezTo>
                  <a:cubicBezTo>
                    <a:pt x="519" y="1721"/>
                    <a:pt x="187" y="2074"/>
                    <a:pt x="1" y="2488"/>
                  </a:cubicBezTo>
                  <a:cubicBezTo>
                    <a:pt x="160" y="2451"/>
                    <a:pt x="367" y="2418"/>
                    <a:pt x="605" y="2418"/>
                  </a:cubicBezTo>
                  <a:cubicBezTo>
                    <a:pt x="1420" y="2418"/>
                    <a:pt x="2596" y="2807"/>
                    <a:pt x="3462" y="4748"/>
                  </a:cubicBezTo>
                  <a:cubicBezTo>
                    <a:pt x="3980" y="5701"/>
                    <a:pt x="4582" y="6385"/>
                    <a:pt x="5369" y="6738"/>
                  </a:cubicBezTo>
                  <a:cubicBezTo>
                    <a:pt x="5563" y="6800"/>
                    <a:pt x="5769" y="6827"/>
                    <a:pt x="5977" y="6827"/>
                  </a:cubicBezTo>
                  <a:cubicBezTo>
                    <a:pt x="6326" y="6827"/>
                    <a:pt x="6683" y="6751"/>
                    <a:pt x="7007" y="6634"/>
                  </a:cubicBezTo>
                  <a:cubicBezTo>
                    <a:pt x="7442" y="6385"/>
                    <a:pt x="7774" y="5950"/>
                    <a:pt x="7960" y="5349"/>
                  </a:cubicBezTo>
                  <a:cubicBezTo>
                    <a:pt x="8209" y="4147"/>
                    <a:pt x="7691" y="2157"/>
                    <a:pt x="6323" y="416"/>
                  </a:cubicBezTo>
                  <a:cubicBezTo>
                    <a:pt x="6053" y="333"/>
                    <a:pt x="5805" y="167"/>
                    <a:pt x="5535" y="167"/>
                  </a:cubicBezTo>
                  <a:cubicBezTo>
                    <a:pt x="5100" y="1"/>
                    <a:pt x="4665" y="1"/>
                    <a:pt x="425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7"/>
            <p:cNvSpPr/>
            <p:nvPr/>
          </p:nvSpPr>
          <p:spPr>
            <a:xfrm>
              <a:off x="3337875" y="4613100"/>
              <a:ext cx="242025" cy="215600"/>
            </a:xfrm>
            <a:custGeom>
              <a:avLst/>
              <a:gdLst/>
              <a:ahLst/>
              <a:cxnLst/>
              <a:rect l="l" t="t" r="r" b="b"/>
              <a:pathLst>
                <a:path w="9681" h="8624" extrusionOk="0">
                  <a:moveTo>
                    <a:pt x="7857" y="0"/>
                  </a:moveTo>
                  <a:lnTo>
                    <a:pt x="7857" y="0"/>
                  </a:lnTo>
                  <a:cubicBezTo>
                    <a:pt x="8893" y="1638"/>
                    <a:pt x="9328" y="3193"/>
                    <a:pt x="8997" y="4478"/>
                  </a:cubicBezTo>
                  <a:cubicBezTo>
                    <a:pt x="8810" y="5183"/>
                    <a:pt x="8375" y="5784"/>
                    <a:pt x="7857" y="6033"/>
                  </a:cubicBezTo>
                  <a:cubicBezTo>
                    <a:pt x="7442" y="6219"/>
                    <a:pt x="7090" y="6302"/>
                    <a:pt x="6654" y="6302"/>
                  </a:cubicBezTo>
                  <a:cubicBezTo>
                    <a:pt x="6406" y="6302"/>
                    <a:pt x="6053" y="6219"/>
                    <a:pt x="5784" y="6115"/>
                  </a:cubicBezTo>
                  <a:cubicBezTo>
                    <a:pt x="4934" y="5784"/>
                    <a:pt x="4146" y="4996"/>
                    <a:pt x="3628" y="3877"/>
                  </a:cubicBezTo>
                  <a:cubicBezTo>
                    <a:pt x="2922" y="2295"/>
                    <a:pt x="1936" y="1868"/>
                    <a:pt x="1190" y="1868"/>
                  </a:cubicBezTo>
                  <a:cubicBezTo>
                    <a:pt x="841" y="1868"/>
                    <a:pt x="544" y="1961"/>
                    <a:pt x="353" y="2073"/>
                  </a:cubicBezTo>
                  <a:cubicBezTo>
                    <a:pt x="270" y="2156"/>
                    <a:pt x="187" y="2322"/>
                    <a:pt x="187" y="2488"/>
                  </a:cubicBezTo>
                  <a:cubicBezTo>
                    <a:pt x="83" y="2923"/>
                    <a:pt x="0" y="3359"/>
                    <a:pt x="0" y="3794"/>
                  </a:cubicBezTo>
                  <a:cubicBezTo>
                    <a:pt x="0" y="4229"/>
                    <a:pt x="83" y="4664"/>
                    <a:pt x="187" y="5079"/>
                  </a:cubicBezTo>
                  <a:cubicBezTo>
                    <a:pt x="436" y="5867"/>
                    <a:pt x="871" y="6634"/>
                    <a:pt x="1389" y="7152"/>
                  </a:cubicBezTo>
                  <a:cubicBezTo>
                    <a:pt x="1990" y="7774"/>
                    <a:pt x="2778" y="8188"/>
                    <a:pt x="3545" y="8458"/>
                  </a:cubicBezTo>
                  <a:cubicBezTo>
                    <a:pt x="3980" y="8541"/>
                    <a:pt x="4416" y="8624"/>
                    <a:pt x="4851" y="8624"/>
                  </a:cubicBezTo>
                  <a:cubicBezTo>
                    <a:pt x="5266" y="8624"/>
                    <a:pt x="5701" y="8541"/>
                    <a:pt x="6136" y="8458"/>
                  </a:cubicBezTo>
                  <a:cubicBezTo>
                    <a:pt x="6924" y="8188"/>
                    <a:pt x="7691" y="7774"/>
                    <a:pt x="8292" y="7152"/>
                  </a:cubicBezTo>
                  <a:cubicBezTo>
                    <a:pt x="8893" y="6634"/>
                    <a:pt x="9328" y="5867"/>
                    <a:pt x="9515" y="5079"/>
                  </a:cubicBezTo>
                  <a:cubicBezTo>
                    <a:pt x="9598" y="4664"/>
                    <a:pt x="9681" y="4229"/>
                    <a:pt x="9681" y="3794"/>
                  </a:cubicBezTo>
                  <a:cubicBezTo>
                    <a:pt x="9681" y="3359"/>
                    <a:pt x="9681" y="2923"/>
                    <a:pt x="9515" y="2488"/>
                  </a:cubicBezTo>
                  <a:cubicBezTo>
                    <a:pt x="9328" y="1638"/>
                    <a:pt x="8893" y="933"/>
                    <a:pt x="8292" y="332"/>
                  </a:cubicBezTo>
                  <a:cubicBezTo>
                    <a:pt x="8126" y="249"/>
                    <a:pt x="8043" y="83"/>
                    <a:pt x="78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8" name="Google Shape;428;p37"/>
          <p:cNvGrpSpPr/>
          <p:nvPr/>
        </p:nvGrpSpPr>
        <p:grpSpPr>
          <a:xfrm>
            <a:off x="523325" y="1666649"/>
            <a:ext cx="1159025" cy="1159025"/>
            <a:chOff x="958700" y="3278675"/>
            <a:chExt cx="531200" cy="531200"/>
          </a:xfrm>
        </p:grpSpPr>
        <p:sp>
          <p:nvSpPr>
            <p:cNvPr id="429" name="Google Shape;429;p37"/>
            <p:cNvSpPr/>
            <p:nvPr/>
          </p:nvSpPr>
          <p:spPr>
            <a:xfrm>
              <a:off x="958700" y="3278675"/>
              <a:ext cx="531200" cy="531200"/>
            </a:xfrm>
            <a:custGeom>
              <a:avLst/>
              <a:gdLst/>
              <a:ahLst/>
              <a:cxnLst/>
              <a:rect l="l" t="t" r="r" b="b"/>
              <a:pathLst>
                <a:path w="21248" h="21248" extrusionOk="0">
                  <a:moveTo>
                    <a:pt x="10614" y="0"/>
                  </a:moveTo>
                  <a:cubicBezTo>
                    <a:pt x="4747" y="0"/>
                    <a:pt x="1" y="4830"/>
                    <a:pt x="1" y="10613"/>
                  </a:cubicBezTo>
                  <a:cubicBezTo>
                    <a:pt x="1" y="16480"/>
                    <a:pt x="4747" y="21247"/>
                    <a:pt x="10614" y="21247"/>
                  </a:cubicBezTo>
                  <a:cubicBezTo>
                    <a:pt x="16480" y="21247"/>
                    <a:pt x="21248" y="16480"/>
                    <a:pt x="21248" y="10613"/>
                  </a:cubicBezTo>
                  <a:cubicBezTo>
                    <a:pt x="21248" y="4830"/>
                    <a:pt x="16480" y="0"/>
                    <a:pt x="10614"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7"/>
            <p:cNvSpPr/>
            <p:nvPr/>
          </p:nvSpPr>
          <p:spPr>
            <a:xfrm>
              <a:off x="1120375" y="3405625"/>
              <a:ext cx="332725" cy="138400"/>
            </a:xfrm>
            <a:custGeom>
              <a:avLst/>
              <a:gdLst/>
              <a:ahLst/>
              <a:cxnLst/>
              <a:rect l="l" t="t" r="r" b="b"/>
              <a:pathLst>
                <a:path w="13309" h="5536" extrusionOk="0">
                  <a:moveTo>
                    <a:pt x="1120" y="1"/>
                  </a:moveTo>
                  <a:cubicBezTo>
                    <a:pt x="954" y="353"/>
                    <a:pt x="789" y="788"/>
                    <a:pt x="685" y="1224"/>
                  </a:cubicBezTo>
                  <a:cubicBezTo>
                    <a:pt x="519" y="1555"/>
                    <a:pt x="353" y="1991"/>
                    <a:pt x="270" y="2426"/>
                  </a:cubicBezTo>
                  <a:cubicBezTo>
                    <a:pt x="167" y="2778"/>
                    <a:pt x="84" y="3027"/>
                    <a:pt x="1" y="3380"/>
                  </a:cubicBezTo>
                  <a:cubicBezTo>
                    <a:pt x="519" y="3214"/>
                    <a:pt x="1037" y="3214"/>
                    <a:pt x="1473" y="3110"/>
                  </a:cubicBezTo>
                  <a:cubicBezTo>
                    <a:pt x="2074" y="3027"/>
                    <a:pt x="2675" y="2944"/>
                    <a:pt x="3193" y="2944"/>
                  </a:cubicBezTo>
                  <a:cubicBezTo>
                    <a:pt x="3521" y="2922"/>
                    <a:pt x="3847" y="2912"/>
                    <a:pt x="4171" y="2912"/>
                  </a:cubicBezTo>
                  <a:cubicBezTo>
                    <a:pt x="5055" y="2912"/>
                    <a:pt x="5918" y="2989"/>
                    <a:pt x="6738" y="3110"/>
                  </a:cubicBezTo>
                  <a:cubicBezTo>
                    <a:pt x="7940" y="3297"/>
                    <a:pt x="9080" y="3462"/>
                    <a:pt x="10200" y="3898"/>
                  </a:cubicBezTo>
                  <a:cubicBezTo>
                    <a:pt x="10718" y="4064"/>
                    <a:pt x="11319" y="4333"/>
                    <a:pt x="11837" y="4582"/>
                  </a:cubicBezTo>
                  <a:cubicBezTo>
                    <a:pt x="12355" y="4851"/>
                    <a:pt x="12874" y="5183"/>
                    <a:pt x="13309" y="5535"/>
                  </a:cubicBezTo>
                  <a:cubicBezTo>
                    <a:pt x="13309" y="4333"/>
                    <a:pt x="13040" y="3214"/>
                    <a:pt x="12604" y="2177"/>
                  </a:cubicBezTo>
                  <a:cubicBezTo>
                    <a:pt x="12604" y="2177"/>
                    <a:pt x="12521" y="2177"/>
                    <a:pt x="12438" y="2074"/>
                  </a:cubicBezTo>
                  <a:cubicBezTo>
                    <a:pt x="12086" y="1908"/>
                    <a:pt x="11671" y="1742"/>
                    <a:pt x="11319" y="1555"/>
                  </a:cubicBezTo>
                  <a:cubicBezTo>
                    <a:pt x="10801" y="1390"/>
                    <a:pt x="10365" y="1307"/>
                    <a:pt x="9847" y="1141"/>
                  </a:cubicBezTo>
                  <a:cubicBezTo>
                    <a:pt x="8977" y="871"/>
                    <a:pt x="7940" y="705"/>
                    <a:pt x="7007" y="519"/>
                  </a:cubicBezTo>
                  <a:cubicBezTo>
                    <a:pt x="6054" y="353"/>
                    <a:pt x="5100" y="270"/>
                    <a:pt x="4064" y="187"/>
                  </a:cubicBezTo>
                  <a:cubicBezTo>
                    <a:pt x="3629" y="187"/>
                    <a:pt x="3110" y="104"/>
                    <a:pt x="2592" y="104"/>
                  </a:cubicBezTo>
                  <a:cubicBezTo>
                    <a:pt x="2157" y="1"/>
                    <a:pt x="1721" y="1"/>
                    <a:pt x="130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7"/>
            <p:cNvSpPr/>
            <p:nvPr/>
          </p:nvSpPr>
          <p:spPr>
            <a:xfrm>
              <a:off x="1114175" y="3490100"/>
              <a:ext cx="338925" cy="121625"/>
            </a:xfrm>
            <a:custGeom>
              <a:avLst/>
              <a:gdLst/>
              <a:ahLst/>
              <a:cxnLst/>
              <a:rect l="l" t="t" r="r" b="b"/>
              <a:pathLst>
                <a:path w="13557" h="4865" extrusionOk="0">
                  <a:moveTo>
                    <a:pt x="1721" y="1"/>
                  </a:moveTo>
                  <a:cubicBezTo>
                    <a:pt x="1285" y="1"/>
                    <a:pt x="767" y="1"/>
                    <a:pt x="249" y="83"/>
                  </a:cubicBezTo>
                  <a:cubicBezTo>
                    <a:pt x="166" y="602"/>
                    <a:pt x="83" y="1120"/>
                    <a:pt x="83" y="1638"/>
                  </a:cubicBezTo>
                  <a:cubicBezTo>
                    <a:pt x="0" y="2156"/>
                    <a:pt x="0" y="2758"/>
                    <a:pt x="0" y="3359"/>
                  </a:cubicBezTo>
                  <a:cubicBezTo>
                    <a:pt x="415" y="3462"/>
                    <a:pt x="933" y="3545"/>
                    <a:pt x="1368" y="3628"/>
                  </a:cubicBezTo>
                  <a:cubicBezTo>
                    <a:pt x="1969" y="3711"/>
                    <a:pt x="2488" y="3877"/>
                    <a:pt x="3110" y="3981"/>
                  </a:cubicBezTo>
                  <a:cubicBezTo>
                    <a:pt x="4229" y="4146"/>
                    <a:pt x="5265" y="4312"/>
                    <a:pt x="6385" y="4395"/>
                  </a:cubicBezTo>
                  <a:cubicBezTo>
                    <a:pt x="7504" y="4582"/>
                    <a:pt x="8623" y="4665"/>
                    <a:pt x="9743" y="4747"/>
                  </a:cubicBezTo>
                  <a:cubicBezTo>
                    <a:pt x="10365" y="4830"/>
                    <a:pt x="10883" y="4830"/>
                    <a:pt x="11484" y="4830"/>
                  </a:cubicBezTo>
                  <a:cubicBezTo>
                    <a:pt x="11636" y="4855"/>
                    <a:pt x="11795" y="4865"/>
                    <a:pt x="11957" y="4865"/>
                  </a:cubicBezTo>
                  <a:cubicBezTo>
                    <a:pt x="12347" y="4865"/>
                    <a:pt x="12755" y="4806"/>
                    <a:pt x="13122" y="4747"/>
                  </a:cubicBezTo>
                  <a:lnTo>
                    <a:pt x="13122" y="4830"/>
                  </a:lnTo>
                  <a:cubicBezTo>
                    <a:pt x="13363" y="4005"/>
                    <a:pt x="13546" y="3160"/>
                    <a:pt x="13557" y="2239"/>
                  </a:cubicBezTo>
                  <a:lnTo>
                    <a:pt x="13557" y="2239"/>
                  </a:lnTo>
                  <a:cubicBezTo>
                    <a:pt x="13557" y="2239"/>
                    <a:pt x="13557" y="2239"/>
                    <a:pt x="13557" y="2239"/>
                  </a:cubicBezTo>
                  <a:lnTo>
                    <a:pt x="13557" y="2156"/>
                  </a:lnTo>
                  <a:cubicBezTo>
                    <a:pt x="13557" y="2184"/>
                    <a:pt x="13557" y="2211"/>
                    <a:pt x="13557" y="2239"/>
                  </a:cubicBezTo>
                  <a:lnTo>
                    <a:pt x="13557" y="2239"/>
                  </a:lnTo>
                  <a:cubicBezTo>
                    <a:pt x="13474" y="2156"/>
                    <a:pt x="13370" y="2156"/>
                    <a:pt x="13288" y="2073"/>
                  </a:cubicBezTo>
                  <a:cubicBezTo>
                    <a:pt x="12852" y="1908"/>
                    <a:pt x="12438" y="1638"/>
                    <a:pt x="11919" y="1472"/>
                  </a:cubicBezTo>
                  <a:cubicBezTo>
                    <a:pt x="11401" y="1286"/>
                    <a:pt x="10883" y="1120"/>
                    <a:pt x="10261" y="954"/>
                  </a:cubicBezTo>
                  <a:cubicBezTo>
                    <a:pt x="9225" y="685"/>
                    <a:pt x="8022" y="436"/>
                    <a:pt x="6903" y="353"/>
                  </a:cubicBezTo>
                  <a:cubicBezTo>
                    <a:pt x="5784" y="166"/>
                    <a:pt x="4664" y="83"/>
                    <a:pt x="3441" y="83"/>
                  </a:cubicBezTo>
                  <a:cubicBezTo>
                    <a:pt x="2923" y="1"/>
                    <a:pt x="2322" y="1"/>
                    <a:pt x="172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7"/>
            <p:cNvSpPr/>
            <p:nvPr/>
          </p:nvSpPr>
          <p:spPr>
            <a:xfrm>
              <a:off x="1114175" y="3576650"/>
              <a:ext cx="328050" cy="119625"/>
            </a:xfrm>
            <a:custGeom>
              <a:avLst/>
              <a:gdLst/>
              <a:ahLst/>
              <a:cxnLst/>
              <a:rect l="l" t="t" r="r" b="b"/>
              <a:pathLst>
                <a:path w="13122" h="4785" extrusionOk="0">
                  <a:moveTo>
                    <a:pt x="0" y="0"/>
                  </a:moveTo>
                  <a:lnTo>
                    <a:pt x="0" y="767"/>
                  </a:lnTo>
                  <a:cubicBezTo>
                    <a:pt x="0" y="1203"/>
                    <a:pt x="83" y="1638"/>
                    <a:pt x="83" y="2073"/>
                  </a:cubicBezTo>
                  <a:cubicBezTo>
                    <a:pt x="166" y="2488"/>
                    <a:pt x="249" y="2923"/>
                    <a:pt x="249" y="3358"/>
                  </a:cubicBezTo>
                  <a:cubicBezTo>
                    <a:pt x="684" y="3441"/>
                    <a:pt x="1202" y="3524"/>
                    <a:pt x="1638" y="3628"/>
                  </a:cubicBezTo>
                  <a:cubicBezTo>
                    <a:pt x="2073" y="3794"/>
                    <a:pt x="2488" y="3877"/>
                    <a:pt x="3006" y="3960"/>
                  </a:cubicBezTo>
                  <a:cubicBezTo>
                    <a:pt x="3877" y="4146"/>
                    <a:pt x="4830" y="4312"/>
                    <a:pt x="5701" y="4395"/>
                  </a:cubicBezTo>
                  <a:cubicBezTo>
                    <a:pt x="6633" y="4561"/>
                    <a:pt x="7587" y="4664"/>
                    <a:pt x="8458" y="4747"/>
                  </a:cubicBezTo>
                  <a:lnTo>
                    <a:pt x="9846" y="4747"/>
                  </a:lnTo>
                  <a:cubicBezTo>
                    <a:pt x="10019" y="4775"/>
                    <a:pt x="10180" y="4784"/>
                    <a:pt x="10335" y="4784"/>
                  </a:cubicBezTo>
                  <a:cubicBezTo>
                    <a:pt x="10643" y="4784"/>
                    <a:pt x="10924" y="4747"/>
                    <a:pt x="11215" y="4747"/>
                  </a:cubicBezTo>
                  <a:cubicBezTo>
                    <a:pt x="12085" y="3794"/>
                    <a:pt x="12769" y="2674"/>
                    <a:pt x="13122" y="1368"/>
                  </a:cubicBezTo>
                  <a:lnTo>
                    <a:pt x="12956" y="1368"/>
                  </a:lnTo>
                  <a:cubicBezTo>
                    <a:pt x="12521" y="1555"/>
                    <a:pt x="12002" y="1638"/>
                    <a:pt x="11484" y="1721"/>
                  </a:cubicBezTo>
                  <a:cubicBezTo>
                    <a:pt x="10883" y="1804"/>
                    <a:pt x="10365" y="1804"/>
                    <a:pt x="9743" y="1804"/>
                  </a:cubicBezTo>
                  <a:cubicBezTo>
                    <a:pt x="8623" y="1804"/>
                    <a:pt x="7504" y="1721"/>
                    <a:pt x="6385" y="1555"/>
                  </a:cubicBezTo>
                  <a:cubicBezTo>
                    <a:pt x="5182" y="1368"/>
                    <a:pt x="4042" y="1203"/>
                    <a:pt x="3006" y="933"/>
                  </a:cubicBezTo>
                  <a:cubicBezTo>
                    <a:pt x="2405" y="767"/>
                    <a:pt x="1887" y="684"/>
                    <a:pt x="1285" y="519"/>
                  </a:cubicBezTo>
                  <a:cubicBezTo>
                    <a:pt x="850" y="332"/>
                    <a:pt x="415" y="166"/>
                    <a:pt x="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7"/>
            <p:cNvSpPr/>
            <p:nvPr/>
          </p:nvSpPr>
          <p:spPr>
            <a:xfrm>
              <a:off x="1327675" y="3340850"/>
              <a:ext cx="107825" cy="119225"/>
            </a:xfrm>
            <a:custGeom>
              <a:avLst/>
              <a:gdLst/>
              <a:ahLst/>
              <a:cxnLst/>
              <a:rect l="l" t="t" r="r" b="b"/>
              <a:pathLst>
                <a:path w="4313" h="4769" extrusionOk="0">
                  <a:moveTo>
                    <a:pt x="1" y="1"/>
                  </a:moveTo>
                  <a:cubicBezTo>
                    <a:pt x="166" y="187"/>
                    <a:pt x="436" y="353"/>
                    <a:pt x="519" y="622"/>
                  </a:cubicBezTo>
                  <a:cubicBezTo>
                    <a:pt x="685" y="871"/>
                    <a:pt x="788" y="1224"/>
                    <a:pt x="871" y="1472"/>
                  </a:cubicBezTo>
                  <a:cubicBezTo>
                    <a:pt x="954" y="1991"/>
                    <a:pt x="954" y="2509"/>
                    <a:pt x="871" y="3027"/>
                  </a:cubicBezTo>
                  <a:cubicBezTo>
                    <a:pt x="1120" y="3110"/>
                    <a:pt x="1472" y="3214"/>
                    <a:pt x="1721" y="3296"/>
                  </a:cubicBezTo>
                  <a:cubicBezTo>
                    <a:pt x="2675" y="3628"/>
                    <a:pt x="3545" y="4063"/>
                    <a:pt x="4312" y="4768"/>
                  </a:cubicBezTo>
                  <a:cubicBezTo>
                    <a:pt x="3462" y="2695"/>
                    <a:pt x="1908" y="954"/>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37"/>
            <p:cNvSpPr/>
            <p:nvPr/>
          </p:nvSpPr>
          <p:spPr>
            <a:xfrm>
              <a:off x="1198125" y="3314950"/>
              <a:ext cx="146675" cy="99525"/>
            </a:xfrm>
            <a:custGeom>
              <a:avLst/>
              <a:gdLst/>
              <a:ahLst/>
              <a:cxnLst/>
              <a:rect l="l" t="t" r="r" b="b"/>
              <a:pathLst>
                <a:path w="5867" h="3981" extrusionOk="0">
                  <a:moveTo>
                    <a:pt x="0" y="0"/>
                  </a:moveTo>
                  <a:cubicBezTo>
                    <a:pt x="166" y="104"/>
                    <a:pt x="436" y="104"/>
                    <a:pt x="601" y="187"/>
                  </a:cubicBezTo>
                  <a:cubicBezTo>
                    <a:pt x="788" y="270"/>
                    <a:pt x="954" y="435"/>
                    <a:pt x="1120" y="518"/>
                  </a:cubicBezTo>
                  <a:cubicBezTo>
                    <a:pt x="1472" y="788"/>
                    <a:pt x="1721" y="1140"/>
                    <a:pt x="1990" y="1472"/>
                  </a:cubicBezTo>
                  <a:cubicBezTo>
                    <a:pt x="2239" y="1824"/>
                    <a:pt x="2426" y="2177"/>
                    <a:pt x="2509" y="2591"/>
                  </a:cubicBezTo>
                  <a:cubicBezTo>
                    <a:pt x="2591" y="2861"/>
                    <a:pt x="2674" y="3109"/>
                    <a:pt x="2674" y="3462"/>
                  </a:cubicBezTo>
                  <a:cubicBezTo>
                    <a:pt x="3110" y="3462"/>
                    <a:pt x="3545" y="3545"/>
                    <a:pt x="3980" y="3545"/>
                  </a:cubicBezTo>
                  <a:cubicBezTo>
                    <a:pt x="4664" y="3731"/>
                    <a:pt x="5265" y="3814"/>
                    <a:pt x="5867" y="3980"/>
                  </a:cubicBezTo>
                  <a:lnTo>
                    <a:pt x="5784" y="3462"/>
                  </a:lnTo>
                  <a:cubicBezTo>
                    <a:pt x="5784" y="3213"/>
                    <a:pt x="5701" y="2944"/>
                    <a:pt x="5618" y="2591"/>
                  </a:cubicBezTo>
                  <a:cubicBezTo>
                    <a:pt x="5535" y="2073"/>
                    <a:pt x="5348" y="1555"/>
                    <a:pt x="5100" y="954"/>
                  </a:cubicBezTo>
                  <a:cubicBezTo>
                    <a:pt x="3897" y="353"/>
                    <a:pt x="2426" y="0"/>
                    <a:pt x="95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37"/>
            <p:cNvSpPr/>
            <p:nvPr/>
          </p:nvSpPr>
          <p:spPr>
            <a:xfrm>
              <a:off x="1168075" y="3697400"/>
              <a:ext cx="140450" cy="77750"/>
            </a:xfrm>
            <a:custGeom>
              <a:avLst/>
              <a:gdLst/>
              <a:ahLst/>
              <a:cxnLst/>
              <a:rect l="l" t="t" r="r" b="b"/>
              <a:pathLst>
                <a:path w="5618" h="3110" extrusionOk="0">
                  <a:moveTo>
                    <a:pt x="2757" y="0"/>
                  </a:moveTo>
                  <a:cubicBezTo>
                    <a:pt x="2674" y="249"/>
                    <a:pt x="2591" y="518"/>
                    <a:pt x="2405" y="767"/>
                  </a:cubicBezTo>
                  <a:cubicBezTo>
                    <a:pt x="2239" y="1120"/>
                    <a:pt x="2073" y="1389"/>
                    <a:pt x="1803" y="1638"/>
                  </a:cubicBezTo>
                  <a:cubicBezTo>
                    <a:pt x="1555" y="1990"/>
                    <a:pt x="1285" y="2239"/>
                    <a:pt x="1036" y="2425"/>
                  </a:cubicBezTo>
                  <a:cubicBezTo>
                    <a:pt x="684" y="2591"/>
                    <a:pt x="332" y="2757"/>
                    <a:pt x="0" y="2840"/>
                  </a:cubicBezTo>
                  <a:cubicBezTo>
                    <a:pt x="684" y="3027"/>
                    <a:pt x="1472" y="3110"/>
                    <a:pt x="2156" y="3110"/>
                  </a:cubicBezTo>
                  <a:cubicBezTo>
                    <a:pt x="2840" y="3110"/>
                    <a:pt x="3545" y="3027"/>
                    <a:pt x="4146" y="2840"/>
                  </a:cubicBezTo>
                  <a:lnTo>
                    <a:pt x="4229" y="2840"/>
                  </a:lnTo>
                  <a:cubicBezTo>
                    <a:pt x="4395" y="2674"/>
                    <a:pt x="4477" y="2425"/>
                    <a:pt x="4664" y="2239"/>
                  </a:cubicBezTo>
                  <a:cubicBezTo>
                    <a:pt x="4747" y="1990"/>
                    <a:pt x="4913" y="1721"/>
                    <a:pt x="4996" y="1555"/>
                  </a:cubicBezTo>
                  <a:cubicBezTo>
                    <a:pt x="5182" y="1285"/>
                    <a:pt x="5265" y="1037"/>
                    <a:pt x="5348" y="767"/>
                  </a:cubicBezTo>
                  <a:cubicBezTo>
                    <a:pt x="5431" y="601"/>
                    <a:pt x="5514" y="435"/>
                    <a:pt x="5618" y="249"/>
                  </a:cubicBezTo>
                  <a:cubicBezTo>
                    <a:pt x="4913" y="249"/>
                    <a:pt x="4229" y="166"/>
                    <a:pt x="3545" y="83"/>
                  </a:cubicBezTo>
                  <a:cubicBezTo>
                    <a:pt x="3275" y="83"/>
                    <a:pt x="3026" y="0"/>
                    <a:pt x="27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37"/>
            <p:cNvSpPr/>
            <p:nvPr/>
          </p:nvSpPr>
          <p:spPr>
            <a:xfrm>
              <a:off x="1273775" y="3697400"/>
              <a:ext cx="120775" cy="71025"/>
            </a:xfrm>
            <a:custGeom>
              <a:avLst/>
              <a:gdLst/>
              <a:ahLst/>
              <a:cxnLst/>
              <a:rect l="l" t="t" r="r" b="b"/>
              <a:pathLst>
                <a:path w="4831" h="2841" extrusionOk="0">
                  <a:moveTo>
                    <a:pt x="4831" y="0"/>
                  </a:moveTo>
                  <a:lnTo>
                    <a:pt x="4831" y="0"/>
                  </a:lnTo>
                  <a:cubicBezTo>
                    <a:pt x="4395" y="83"/>
                    <a:pt x="3981" y="166"/>
                    <a:pt x="3462" y="249"/>
                  </a:cubicBezTo>
                  <a:lnTo>
                    <a:pt x="2074" y="249"/>
                  </a:lnTo>
                  <a:cubicBezTo>
                    <a:pt x="2018" y="283"/>
                    <a:pt x="1952" y="295"/>
                    <a:pt x="1881" y="295"/>
                  </a:cubicBezTo>
                  <a:cubicBezTo>
                    <a:pt x="1740" y="295"/>
                    <a:pt x="1583" y="249"/>
                    <a:pt x="1473" y="249"/>
                  </a:cubicBezTo>
                  <a:cubicBezTo>
                    <a:pt x="1473" y="767"/>
                    <a:pt x="1286" y="1202"/>
                    <a:pt x="1120" y="1638"/>
                  </a:cubicBezTo>
                  <a:cubicBezTo>
                    <a:pt x="954" y="1907"/>
                    <a:pt x="768" y="2156"/>
                    <a:pt x="602" y="2322"/>
                  </a:cubicBezTo>
                  <a:cubicBezTo>
                    <a:pt x="436" y="2591"/>
                    <a:pt x="249" y="2757"/>
                    <a:pt x="1" y="2840"/>
                  </a:cubicBezTo>
                  <a:cubicBezTo>
                    <a:pt x="1908" y="2425"/>
                    <a:pt x="3628" y="1389"/>
                    <a:pt x="483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7"/>
            <p:cNvSpPr/>
            <p:nvPr/>
          </p:nvSpPr>
          <p:spPr>
            <a:xfrm>
              <a:off x="1033850" y="3364700"/>
              <a:ext cx="114550" cy="334800"/>
            </a:xfrm>
            <a:custGeom>
              <a:avLst/>
              <a:gdLst/>
              <a:ahLst/>
              <a:cxnLst/>
              <a:rect l="l" t="t" r="r" b="b"/>
              <a:pathLst>
                <a:path w="4582" h="13392" extrusionOk="0">
                  <a:moveTo>
                    <a:pt x="2861" y="0"/>
                  </a:moveTo>
                  <a:cubicBezTo>
                    <a:pt x="2426" y="435"/>
                    <a:pt x="2073" y="871"/>
                    <a:pt x="1824" y="1389"/>
                  </a:cubicBezTo>
                  <a:cubicBezTo>
                    <a:pt x="1472" y="1907"/>
                    <a:pt x="1223" y="2425"/>
                    <a:pt x="954" y="3027"/>
                  </a:cubicBezTo>
                  <a:cubicBezTo>
                    <a:pt x="518" y="4146"/>
                    <a:pt x="187" y="5369"/>
                    <a:pt x="104" y="6571"/>
                  </a:cubicBezTo>
                  <a:cubicBezTo>
                    <a:pt x="0" y="7774"/>
                    <a:pt x="104" y="8997"/>
                    <a:pt x="436" y="10199"/>
                  </a:cubicBezTo>
                  <a:cubicBezTo>
                    <a:pt x="622" y="10800"/>
                    <a:pt x="788" y="11401"/>
                    <a:pt x="1037" y="11919"/>
                  </a:cubicBezTo>
                  <a:cubicBezTo>
                    <a:pt x="1306" y="12438"/>
                    <a:pt x="1555" y="12956"/>
                    <a:pt x="1907" y="13391"/>
                  </a:cubicBezTo>
                  <a:cubicBezTo>
                    <a:pt x="2073" y="13225"/>
                    <a:pt x="2260" y="13039"/>
                    <a:pt x="2426" y="12873"/>
                  </a:cubicBezTo>
                  <a:lnTo>
                    <a:pt x="3462" y="11836"/>
                  </a:lnTo>
                  <a:cubicBezTo>
                    <a:pt x="3296" y="11484"/>
                    <a:pt x="3110" y="11069"/>
                    <a:pt x="3027" y="10634"/>
                  </a:cubicBezTo>
                  <a:cubicBezTo>
                    <a:pt x="2944" y="10199"/>
                    <a:pt x="2861" y="9681"/>
                    <a:pt x="2778" y="9245"/>
                  </a:cubicBezTo>
                  <a:cubicBezTo>
                    <a:pt x="2695" y="8375"/>
                    <a:pt x="2695" y="7525"/>
                    <a:pt x="2695" y="6571"/>
                  </a:cubicBezTo>
                  <a:cubicBezTo>
                    <a:pt x="2861" y="5701"/>
                    <a:pt x="3027" y="4747"/>
                    <a:pt x="3296" y="3980"/>
                  </a:cubicBezTo>
                  <a:cubicBezTo>
                    <a:pt x="3462" y="3545"/>
                    <a:pt x="3628" y="3109"/>
                    <a:pt x="3897" y="2674"/>
                  </a:cubicBezTo>
                  <a:cubicBezTo>
                    <a:pt x="4063" y="2342"/>
                    <a:pt x="4333" y="1907"/>
                    <a:pt x="4581" y="1555"/>
                  </a:cubicBezTo>
                  <a:cubicBezTo>
                    <a:pt x="4415" y="1389"/>
                    <a:pt x="4250" y="1223"/>
                    <a:pt x="4063" y="1037"/>
                  </a:cubicBezTo>
                  <a:cubicBezTo>
                    <a:pt x="3897" y="871"/>
                    <a:pt x="3731" y="705"/>
                    <a:pt x="3545" y="601"/>
                  </a:cubicBezTo>
                  <a:cubicBezTo>
                    <a:pt x="3296" y="353"/>
                    <a:pt x="3110" y="187"/>
                    <a:pt x="286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7"/>
            <p:cNvSpPr/>
            <p:nvPr/>
          </p:nvSpPr>
          <p:spPr>
            <a:xfrm>
              <a:off x="1094475" y="3317525"/>
              <a:ext cx="166375" cy="86050"/>
            </a:xfrm>
            <a:custGeom>
              <a:avLst/>
              <a:gdLst/>
              <a:ahLst/>
              <a:cxnLst/>
              <a:rect l="l" t="t" r="r" b="b"/>
              <a:pathLst>
                <a:path w="6655" h="3442" extrusionOk="0">
                  <a:moveTo>
                    <a:pt x="4146" y="1"/>
                  </a:moveTo>
                  <a:cubicBezTo>
                    <a:pt x="2592" y="84"/>
                    <a:pt x="1203" y="685"/>
                    <a:pt x="1" y="1452"/>
                  </a:cubicBezTo>
                  <a:cubicBezTo>
                    <a:pt x="519" y="1555"/>
                    <a:pt x="954" y="1804"/>
                    <a:pt x="1389" y="2157"/>
                  </a:cubicBezTo>
                  <a:cubicBezTo>
                    <a:pt x="1555" y="2322"/>
                    <a:pt x="1721" y="2488"/>
                    <a:pt x="1908" y="2758"/>
                  </a:cubicBezTo>
                  <a:cubicBezTo>
                    <a:pt x="2073" y="2924"/>
                    <a:pt x="2156" y="3193"/>
                    <a:pt x="2156" y="3442"/>
                  </a:cubicBezTo>
                  <a:cubicBezTo>
                    <a:pt x="2915" y="3320"/>
                    <a:pt x="3629" y="3243"/>
                    <a:pt x="4364" y="3243"/>
                  </a:cubicBezTo>
                  <a:cubicBezTo>
                    <a:pt x="4633" y="3243"/>
                    <a:pt x="4905" y="3254"/>
                    <a:pt x="5183" y="3276"/>
                  </a:cubicBezTo>
                  <a:lnTo>
                    <a:pt x="6655" y="3276"/>
                  </a:lnTo>
                  <a:cubicBezTo>
                    <a:pt x="6572" y="3276"/>
                    <a:pt x="6572" y="3193"/>
                    <a:pt x="6572" y="3193"/>
                  </a:cubicBezTo>
                  <a:cubicBezTo>
                    <a:pt x="6489" y="3006"/>
                    <a:pt x="6385" y="2841"/>
                    <a:pt x="6302" y="2675"/>
                  </a:cubicBezTo>
                  <a:cubicBezTo>
                    <a:pt x="6136" y="2240"/>
                    <a:pt x="5970" y="1887"/>
                    <a:pt x="5701" y="1638"/>
                  </a:cubicBezTo>
                  <a:cubicBezTo>
                    <a:pt x="5535" y="1286"/>
                    <a:pt x="5266" y="934"/>
                    <a:pt x="5017" y="685"/>
                  </a:cubicBezTo>
                  <a:cubicBezTo>
                    <a:pt x="4934" y="602"/>
                    <a:pt x="4747" y="415"/>
                    <a:pt x="4582" y="332"/>
                  </a:cubicBezTo>
                  <a:cubicBezTo>
                    <a:pt x="4499" y="167"/>
                    <a:pt x="4312" y="84"/>
                    <a:pt x="414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7"/>
            <p:cNvSpPr/>
            <p:nvPr/>
          </p:nvSpPr>
          <p:spPr>
            <a:xfrm>
              <a:off x="1068575" y="3662675"/>
              <a:ext cx="164300" cy="105750"/>
            </a:xfrm>
            <a:custGeom>
              <a:avLst/>
              <a:gdLst/>
              <a:ahLst/>
              <a:cxnLst/>
              <a:rect l="l" t="t" r="r" b="b"/>
              <a:pathLst>
                <a:path w="6572" h="4230" extrusionOk="0">
                  <a:moveTo>
                    <a:pt x="2073" y="0"/>
                  </a:moveTo>
                  <a:cubicBezTo>
                    <a:pt x="2073" y="270"/>
                    <a:pt x="1990" y="519"/>
                    <a:pt x="1824" y="705"/>
                  </a:cubicBezTo>
                  <a:cubicBezTo>
                    <a:pt x="1721" y="954"/>
                    <a:pt x="1555" y="1120"/>
                    <a:pt x="1306" y="1306"/>
                  </a:cubicBezTo>
                  <a:cubicBezTo>
                    <a:pt x="1119" y="1472"/>
                    <a:pt x="954" y="1638"/>
                    <a:pt x="684" y="1824"/>
                  </a:cubicBezTo>
                  <a:cubicBezTo>
                    <a:pt x="518" y="1990"/>
                    <a:pt x="270" y="2073"/>
                    <a:pt x="0" y="2073"/>
                  </a:cubicBezTo>
                  <a:cubicBezTo>
                    <a:pt x="1119" y="3110"/>
                    <a:pt x="2425" y="3897"/>
                    <a:pt x="3980" y="4229"/>
                  </a:cubicBezTo>
                  <a:cubicBezTo>
                    <a:pt x="4498" y="3814"/>
                    <a:pt x="5016" y="3296"/>
                    <a:pt x="5452" y="2778"/>
                  </a:cubicBezTo>
                  <a:cubicBezTo>
                    <a:pt x="5701" y="2509"/>
                    <a:pt x="5866" y="2260"/>
                    <a:pt x="6053" y="1907"/>
                  </a:cubicBezTo>
                  <a:lnTo>
                    <a:pt x="6571" y="1306"/>
                  </a:lnTo>
                  <a:cubicBezTo>
                    <a:pt x="5970" y="1223"/>
                    <a:pt x="5348" y="1037"/>
                    <a:pt x="4747" y="871"/>
                  </a:cubicBezTo>
                  <a:cubicBezTo>
                    <a:pt x="4229" y="788"/>
                    <a:pt x="3793" y="601"/>
                    <a:pt x="3379" y="519"/>
                  </a:cubicBezTo>
                  <a:cubicBezTo>
                    <a:pt x="2944" y="353"/>
                    <a:pt x="2508" y="187"/>
                    <a:pt x="20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7"/>
            <p:cNvSpPr/>
            <p:nvPr/>
          </p:nvSpPr>
          <p:spPr>
            <a:xfrm>
              <a:off x="992900" y="3353800"/>
              <a:ext cx="110400" cy="360725"/>
            </a:xfrm>
            <a:custGeom>
              <a:avLst/>
              <a:gdLst/>
              <a:ahLst/>
              <a:cxnLst/>
              <a:rect l="l" t="t" r="r" b="b"/>
              <a:pathLst>
                <a:path w="4416" h="14429" extrusionOk="0">
                  <a:moveTo>
                    <a:pt x="3981" y="1"/>
                  </a:moveTo>
                  <a:cubicBezTo>
                    <a:pt x="1555" y="1659"/>
                    <a:pt x="1" y="4499"/>
                    <a:pt x="1" y="7608"/>
                  </a:cubicBezTo>
                  <a:cubicBezTo>
                    <a:pt x="1" y="10365"/>
                    <a:pt x="1120" y="12791"/>
                    <a:pt x="3027" y="14428"/>
                  </a:cubicBezTo>
                  <a:cubicBezTo>
                    <a:pt x="3193" y="14262"/>
                    <a:pt x="3379" y="14097"/>
                    <a:pt x="3545" y="13910"/>
                  </a:cubicBezTo>
                  <a:cubicBezTo>
                    <a:pt x="3110" y="13475"/>
                    <a:pt x="2778" y="12956"/>
                    <a:pt x="2509" y="12438"/>
                  </a:cubicBezTo>
                  <a:cubicBezTo>
                    <a:pt x="2156" y="11920"/>
                    <a:pt x="1908" y="11319"/>
                    <a:pt x="1638" y="10718"/>
                  </a:cubicBezTo>
                  <a:cubicBezTo>
                    <a:pt x="1307" y="9515"/>
                    <a:pt x="1120" y="8210"/>
                    <a:pt x="1224" y="6924"/>
                  </a:cubicBezTo>
                  <a:cubicBezTo>
                    <a:pt x="1307" y="5701"/>
                    <a:pt x="1638" y="4416"/>
                    <a:pt x="2156" y="3297"/>
                  </a:cubicBezTo>
                  <a:cubicBezTo>
                    <a:pt x="2509" y="2696"/>
                    <a:pt x="2861" y="2177"/>
                    <a:pt x="3193" y="1659"/>
                  </a:cubicBezTo>
                  <a:cubicBezTo>
                    <a:pt x="3545" y="1224"/>
                    <a:pt x="3981" y="789"/>
                    <a:pt x="4416" y="436"/>
                  </a:cubicBezTo>
                  <a:cubicBezTo>
                    <a:pt x="4333" y="270"/>
                    <a:pt x="4146" y="187"/>
                    <a:pt x="398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1" name="Google Shape;441;p37"/>
          <p:cNvGrpSpPr/>
          <p:nvPr/>
        </p:nvGrpSpPr>
        <p:grpSpPr>
          <a:xfrm>
            <a:off x="7288654" y="501931"/>
            <a:ext cx="1029769" cy="1029769"/>
            <a:chOff x="6112450" y="2183650"/>
            <a:chExt cx="516175" cy="516175"/>
          </a:xfrm>
        </p:grpSpPr>
        <p:sp>
          <p:nvSpPr>
            <p:cNvPr id="442" name="Google Shape;442;p37"/>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7"/>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4" name="Google Shape;444;p37"/>
          <p:cNvGrpSpPr/>
          <p:nvPr/>
        </p:nvGrpSpPr>
        <p:grpSpPr>
          <a:xfrm>
            <a:off x="3668820" y="506116"/>
            <a:ext cx="1794396" cy="866339"/>
            <a:chOff x="835375" y="1376250"/>
            <a:chExt cx="902750" cy="435850"/>
          </a:xfrm>
        </p:grpSpPr>
        <p:sp>
          <p:nvSpPr>
            <p:cNvPr id="445" name="Google Shape;445;p37"/>
            <p:cNvSpPr/>
            <p:nvPr/>
          </p:nvSpPr>
          <p:spPr>
            <a:xfrm>
              <a:off x="835375" y="1376250"/>
              <a:ext cx="902750" cy="435850"/>
            </a:xfrm>
            <a:custGeom>
              <a:avLst/>
              <a:gdLst/>
              <a:ahLst/>
              <a:cxnLst/>
              <a:rect l="l" t="t" r="r" b="b"/>
              <a:pathLst>
                <a:path w="36110" h="17434" extrusionOk="0">
                  <a:moveTo>
                    <a:pt x="9328" y="1"/>
                  </a:moveTo>
                  <a:cubicBezTo>
                    <a:pt x="8126" y="1"/>
                    <a:pt x="7089" y="954"/>
                    <a:pt x="7089" y="2157"/>
                  </a:cubicBezTo>
                  <a:lnTo>
                    <a:pt x="7089" y="2405"/>
                  </a:lnTo>
                  <a:cubicBezTo>
                    <a:pt x="6385" y="2592"/>
                    <a:pt x="5783" y="3193"/>
                    <a:pt x="5618" y="3877"/>
                  </a:cubicBezTo>
                  <a:cubicBezTo>
                    <a:pt x="5348" y="4064"/>
                    <a:pt x="5099" y="4229"/>
                    <a:pt x="4830" y="4478"/>
                  </a:cubicBezTo>
                  <a:lnTo>
                    <a:pt x="3192" y="4478"/>
                  </a:lnTo>
                  <a:lnTo>
                    <a:pt x="3192" y="6468"/>
                  </a:lnTo>
                  <a:lnTo>
                    <a:pt x="269" y="6468"/>
                  </a:lnTo>
                  <a:lnTo>
                    <a:pt x="166" y="7422"/>
                  </a:lnTo>
                  <a:lnTo>
                    <a:pt x="166" y="7588"/>
                  </a:lnTo>
                  <a:cubicBezTo>
                    <a:pt x="83" y="8023"/>
                    <a:pt x="0" y="8375"/>
                    <a:pt x="0" y="8728"/>
                  </a:cubicBezTo>
                  <a:cubicBezTo>
                    <a:pt x="0" y="8976"/>
                    <a:pt x="83" y="9246"/>
                    <a:pt x="83" y="9495"/>
                  </a:cubicBezTo>
                  <a:lnTo>
                    <a:pt x="269" y="10883"/>
                  </a:lnTo>
                  <a:lnTo>
                    <a:pt x="3192" y="10883"/>
                  </a:lnTo>
                  <a:lnTo>
                    <a:pt x="3192" y="12956"/>
                  </a:lnTo>
                  <a:lnTo>
                    <a:pt x="4830" y="12956"/>
                  </a:lnTo>
                  <a:cubicBezTo>
                    <a:pt x="5099" y="13205"/>
                    <a:pt x="5348" y="13392"/>
                    <a:pt x="5618" y="13475"/>
                  </a:cubicBezTo>
                  <a:cubicBezTo>
                    <a:pt x="5783" y="14242"/>
                    <a:pt x="6385" y="14843"/>
                    <a:pt x="7089" y="15029"/>
                  </a:cubicBezTo>
                  <a:lnTo>
                    <a:pt x="7089" y="15195"/>
                  </a:lnTo>
                  <a:cubicBezTo>
                    <a:pt x="7089" y="16501"/>
                    <a:pt x="8126" y="17434"/>
                    <a:pt x="9328" y="17434"/>
                  </a:cubicBezTo>
                  <a:cubicBezTo>
                    <a:pt x="10530" y="17434"/>
                    <a:pt x="11484" y="16501"/>
                    <a:pt x="11484" y="15195"/>
                  </a:cubicBezTo>
                  <a:lnTo>
                    <a:pt x="11484" y="12252"/>
                  </a:lnTo>
                  <a:lnTo>
                    <a:pt x="12520" y="12252"/>
                  </a:lnTo>
                  <a:lnTo>
                    <a:pt x="12520" y="11920"/>
                  </a:lnTo>
                  <a:lnTo>
                    <a:pt x="12707" y="11920"/>
                  </a:lnTo>
                  <a:lnTo>
                    <a:pt x="12603" y="11485"/>
                  </a:lnTo>
                  <a:lnTo>
                    <a:pt x="23673" y="11485"/>
                  </a:lnTo>
                  <a:lnTo>
                    <a:pt x="23590" y="11920"/>
                  </a:lnTo>
                  <a:lnTo>
                    <a:pt x="23755" y="11920"/>
                  </a:lnTo>
                  <a:lnTo>
                    <a:pt x="23755" y="12252"/>
                  </a:lnTo>
                  <a:lnTo>
                    <a:pt x="24626" y="12252"/>
                  </a:lnTo>
                  <a:lnTo>
                    <a:pt x="24626" y="15195"/>
                  </a:lnTo>
                  <a:cubicBezTo>
                    <a:pt x="24626" y="16501"/>
                    <a:pt x="25663" y="17434"/>
                    <a:pt x="26865" y="17434"/>
                  </a:cubicBezTo>
                  <a:cubicBezTo>
                    <a:pt x="28067" y="17434"/>
                    <a:pt x="29021" y="16501"/>
                    <a:pt x="29021" y="15195"/>
                  </a:cubicBezTo>
                  <a:lnTo>
                    <a:pt x="29021" y="15029"/>
                  </a:lnTo>
                  <a:cubicBezTo>
                    <a:pt x="29808" y="14843"/>
                    <a:pt x="30327" y="14242"/>
                    <a:pt x="30492" y="13475"/>
                  </a:cubicBezTo>
                  <a:cubicBezTo>
                    <a:pt x="30845" y="13392"/>
                    <a:pt x="31094" y="13205"/>
                    <a:pt x="31259" y="12956"/>
                  </a:cubicBezTo>
                  <a:lnTo>
                    <a:pt x="32918" y="12956"/>
                  </a:lnTo>
                  <a:lnTo>
                    <a:pt x="32918" y="10883"/>
                  </a:lnTo>
                  <a:lnTo>
                    <a:pt x="35923" y="10883"/>
                  </a:lnTo>
                  <a:lnTo>
                    <a:pt x="36027" y="9495"/>
                  </a:lnTo>
                  <a:cubicBezTo>
                    <a:pt x="36110" y="9142"/>
                    <a:pt x="36110" y="8893"/>
                    <a:pt x="36110" y="8728"/>
                  </a:cubicBezTo>
                  <a:cubicBezTo>
                    <a:pt x="36110" y="8375"/>
                    <a:pt x="36110" y="8023"/>
                    <a:pt x="35923" y="7588"/>
                  </a:cubicBezTo>
                  <a:lnTo>
                    <a:pt x="35923" y="7256"/>
                  </a:lnTo>
                  <a:lnTo>
                    <a:pt x="35758" y="6468"/>
                  </a:lnTo>
                  <a:lnTo>
                    <a:pt x="32918" y="6468"/>
                  </a:lnTo>
                  <a:lnTo>
                    <a:pt x="32918" y="4478"/>
                  </a:lnTo>
                  <a:lnTo>
                    <a:pt x="31259" y="4478"/>
                  </a:lnTo>
                  <a:cubicBezTo>
                    <a:pt x="31094" y="4229"/>
                    <a:pt x="30845" y="4064"/>
                    <a:pt x="30492" y="3877"/>
                  </a:cubicBezTo>
                  <a:cubicBezTo>
                    <a:pt x="30327" y="3193"/>
                    <a:pt x="29808" y="2592"/>
                    <a:pt x="29021" y="2405"/>
                  </a:cubicBezTo>
                  <a:lnTo>
                    <a:pt x="29021" y="2157"/>
                  </a:lnTo>
                  <a:cubicBezTo>
                    <a:pt x="29021" y="954"/>
                    <a:pt x="28067" y="1"/>
                    <a:pt x="26865" y="1"/>
                  </a:cubicBezTo>
                  <a:cubicBezTo>
                    <a:pt x="25663" y="1"/>
                    <a:pt x="24626" y="954"/>
                    <a:pt x="24626" y="2157"/>
                  </a:cubicBezTo>
                  <a:lnTo>
                    <a:pt x="24626" y="5100"/>
                  </a:lnTo>
                  <a:lnTo>
                    <a:pt x="23755" y="5100"/>
                  </a:lnTo>
                  <a:lnTo>
                    <a:pt x="23755" y="5349"/>
                  </a:lnTo>
                  <a:lnTo>
                    <a:pt x="23590" y="5349"/>
                  </a:lnTo>
                  <a:lnTo>
                    <a:pt x="23673" y="5950"/>
                  </a:lnTo>
                  <a:lnTo>
                    <a:pt x="12603" y="5950"/>
                  </a:lnTo>
                  <a:lnTo>
                    <a:pt x="12707" y="5349"/>
                  </a:lnTo>
                  <a:lnTo>
                    <a:pt x="12520" y="5349"/>
                  </a:lnTo>
                  <a:lnTo>
                    <a:pt x="12437" y="5100"/>
                  </a:lnTo>
                  <a:lnTo>
                    <a:pt x="11484" y="5100"/>
                  </a:lnTo>
                  <a:lnTo>
                    <a:pt x="11484" y="2157"/>
                  </a:lnTo>
                  <a:cubicBezTo>
                    <a:pt x="11484" y="954"/>
                    <a:pt x="10530" y="1"/>
                    <a:pt x="932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7"/>
            <p:cNvSpPr/>
            <p:nvPr/>
          </p:nvSpPr>
          <p:spPr>
            <a:xfrm>
              <a:off x="1623575" y="1613600"/>
              <a:ext cx="2100" cy="2100"/>
            </a:xfrm>
            <a:custGeom>
              <a:avLst/>
              <a:gdLst/>
              <a:ahLst/>
              <a:cxnLst/>
              <a:rect l="l" t="t" r="r" b="b"/>
              <a:pathLst>
                <a:path w="84" h="84" extrusionOk="0">
                  <a:moveTo>
                    <a:pt x="1" y="1"/>
                  </a:moveTo>
                  <a:lnTo>
                    <a:pt x="1" y="84"/>
                  </a:lnTo>
                  <a:lnTo>
                    <a:pt x="84" y="84"/>
                  </a:lnTo>
                  <a:lnTo>
                    <a:pt x="1"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7"/>
            <p:cNvSpPr/>
            <p:nvPr/>
          </p:nvSpPr>
          <p:spPr>
            <a:xfrm>
              <a:off x="911025" y="1572675"/>
              <a:ext cx="21800" cy="4150"/>
            </a:xfrm>
            <a:custGeom>
              <a:avLst/>
              <a:gdLst/>
              <a:ahLst/>
              <a:cxnLst/>
              <a:rect l="l" t="t" r="r" b="b"/>
              <a:pathLst>
                <a:path w="872" h="166" extrusionOk="0">
                  <a:moveTo>
                    <a:pt x="0" y="0"/>
                  </a:moveTo>
                  <a:cubicBezTo>
                    <a:pt x="83" y="83"/>
                    <a:pt x="83" y="83"/>
                    <a:pt x="83" y="166"/>
                  </a:cubicBezTo>
                  <a:lnTo>
                    <a:pt x="871" y="166"/>
                  </a:lnTo>
                  <a:cubicBezTo>
                    <a:pt x="871" y="83"/>
                    <a:pt x="871" y="83"/>
                    <a:pt x="767" y="83"/>
                  </a:cubicBezTo>
                  <a:lnTo>
                    <a:pt x="767"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7"/>
            <p:cNvSpPr/>
            <p:nvPr/>
          </p:nvSpPr>
          <p:spPr>
            <a:xfrm>
              <a:off x="919825" y="1583550"/>
              <a:ext cx="21275" cy="12975"/>
            </a:xfrm>
            <a:custGeom>
              <a:avLst/>
              <a:gdLst/>
              <a:ahLst/>
              <a:cxnLst/>
              <a:rect l="l" t="t" r="r" b="b"/>
              <a:pathLst>
                <a:path w="851" h="519" extrusionOk="0">
                  <a:moveTo>
                    <a:pt x="1" y="0"/>
                  </a:moveTo>
                  <a:cubicBezTo>
                    <a:pt x="84" y="83"/>
                    <a:pt x="84" y="249"/>
                    <a:pt x="167" y="332"/>
                  </a:cubicBezTo>
                  <a:cubicBezTo>
                    <a:pt x="167" y="436"/>
                    <a:pt x="250" y="436"/>
                    <a:pt x="250" y="519"/>
                  </a:cubicBezTo>
                  <a:lnTo>
                    <a:pt x="851" y="519"/>
                  </a:lnTo>
                  <a:cubicBezTo>
                    <a:pt x="768" y="332"/>
                    <a:pt x="685" y="166"/>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7"/>
            <p:cNvSpPr/>
            <p:nvPr/>
          </p:nvSpPr>
          <p:spPr>
            <a:xfrm>
              <a:off x="898075" y="1583550"/>
              <a:ext cx="23850" cy="12975"/>
            </a:xfrm>
            <a:custGeom>
              <a:avLst/>
              <a:gdLst/>
              <a:ahLst/>
              <a:cxnLst/>
              <a:rect l="l" t="t" r="r" b="b"/>
              <a:pathLst>
                <a:path w="954" h="519" extrusionOk="0">
                  <a:moveTo>
                    <a:pt x="0" y="0"/>
                  </a:moveTo>
                  <a:cubicBezTo>
                    <a:pt x="0" y="83"/>
                    <a:pt x="83" y="249"/>
                    <a:pt x="166" y="332"/>
                  </a:cubicBezTo>
                  <a:cubicBezTo>
                    <a:pt x="166" y="436"/>
                    <a:pt x="166" y="436"/>
                    <a:pt x="249" y="519"/>
                  </a:cubicBezTo>
                  <a:lnTo>
                    <a:pt x="954" y="519"/>
                  </a:lnTo>
                  <a:lnTo>
                    <a:pt x="871" y="436"/>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37"/>
            <p:cNvSpPr/>
            <p:nvPr/>
          </p:nvSpPr>
          <p:spPr>
            <a:xfrm>
              <a:off x="949900" y="16156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37"/>
            <p:cNvSpPr/>
            <p:nvPr/>
          </p:nvSpPr>
          <p:spPr>
            <a:xfrm>
              <a:off x="908950" y="1609450"/>
              <a:ext cx="21275" cy="6250"/>
            </a:xfrm>
            <a:custGeom>
              <a:avLst/>
              <a:gdLst/>
              <a:ahLst/>
              <a:cxnLst/>
              <a:rect l="l" t="t" r="r" b="b"/>
              <a:pathLst>
                <a:path w="851" h="250" extrusionOk="0">
                  <a:moveTo>
                    <a:pt x="1" y="1"/>
                  </a:moveTo>
                  <a:lnTo>
                    <a:pt x="1" y="167"/>
                  </a:lnTo>
                  <a:lnTo>
                    <a:pt x="1" y="250"/>
                  </a:lnTo>
                  <a:lnTo>
                    <a:pt x="850"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7"/>
            <p:cNvSpPr/>
            <p:nvPr/>
          </p:nvSpPr>
          <p:spPr>
            <a:xfrm>
              <a:off x="889250" y="1609450"/>
              <a:ext cx="19725" cy="6250"/>
            </a:xfrm>
            <a:custGeom>
              <a:avLst/>
              <a:gdLst/>
              <a:ahLst/>
              <a:cxnLst/>
              <a:rect l="l" t="t" r="r" b="b"/>
              <a:pathLst>
                <a:path w="789" h="250" extrusionOk="0">
                  <a:moveTo>
                    <a:pt x="1" y="1"/>
                  </a:moveTo>
                  <a:lnTo>
                    <a:pt x="1" y="167"/>
                  </a:lnTo>
                  <a:lnTo>
                    <a:pt x="1" y="250"/>
                  </a:lnTo>
                  <a:lnTo>
                    <a:pt x="789" y="250"/>
                  </a:lnTo>
                  <a:cubicBezTo>
                    <a:pt x="789" y="167"/>
                    <a:pt x="706" y="84"/>
                    <a:pt x="70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7"/>
            <p:cNvSpPr/>
            <p:nvPr/>
          </p:nvSpPr>
          <p:spPr>
            <a:xfrm>
              <a:off x="870075" y="1572675"/>
              <a:ext cx="30100" cy="43025"/>
            </a:xfrm>
            <a:custGeom>
              <a:avLst/>
              <a:gdLst/>
              <a:ahLst/>
              <a:cxnLst/>
              <a:rect l="l" t="t" r="r" b="b"/>
              <a:pathLst>
                <a:path w="1204" h="1721" extrusionOk="0">
                  <a:moveTo>
                    <a:pt x="167" y="0"/>
                  </a:moveTo>
                  <a:cubicBezTo>
                    <a:pt x="84" y="352"/>
                    <a:pt x="1" y="601"/>
                    <a:pt x="1" y="871"/>
                  </a:cubicBezTo>
                  <a:cubicBezTo>
                    <a:pt x="1" y="1119"/>
                    <a:pt x="84" y="1389"/>
                    <a:pt x="167" y="1721"/>
                  </a:cubicBezTo>
                  <a:lnTo>
                    <a:pt x="768" y="1721"/>
                  </a:lnTo>
                  <a:lnTo>
                    <a:pt x="602" y="1472"/>
                  </a:lnTo>
                  <a:lnTo>
                    <a:pt x="167" y="1472"/>
                  </a:lnTo>
                  <a:lnTo>
                    <a:pt x="250" y="954"/>
                  </a:lnTo>
                  <a:lnTo>
                    <a:pt x="436" y="954"/>
                  </a:lnTo>
                  <a:lnTo>
                    <a:pt x="277" y="582"/>
                  </a:lnTo>
                  <a:lnTo>
                    <a:pt x="277" y="582"/>
                  </a:lnTo>
                  <a:cubicBezTo>
                    <a:pt x="289" y="593"/>
                    <a:pt x="307" y="601"/>
                    <a:pt x="333" y="601"/>
                  </a:cubicBezTo>
                  <a:lnTo>
                    <a:pt x="436" y="767"/>
                  </a:lnTo>
                  <a:cubicBezTo>
                    <a:pt x="519" y="767"/>
                    <a:pt x="519" y="871"/>
                    <a:pt x="602" y="954"/>
                  </a:cubicBezTo>
                  <a:lnTo>
                    <a:pt x="1203" y="954"/>
                  </a:lnTo>
                  <a:cubicBezTo>
                    <a:pt x="1120" y="767"/>
                    <a:pt x="1037" y="601"/>
                    <a:pt x="954" y="435"/>
                  </a:cubicBezTo>
                  <a:lnTo>
                    <a:pt x="167" y="435"/>
                  </a:lnTo>
                  <a:lnTo>
                    <a:pt x="167" y="166"/>
                  </a:lnTo>
                  <a:lnTo>
                    <a:pt x="851" y="166"/>
                  </a:lnTo>
                  <a:cubicBezTo>
                    <a:pt x="851" y="83"/>
                    <a:pt x="851" y="83"/>
                    <a:pt x="768" y="83"/>
                  </a:cubicBezTo>
                  <a:lnTo>
                    <a:pt x="76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7"/>
            <p:cNvSpPr/>
            <p:nvPr/>
          </p:nvSpPr>
          <p:spPr>
            <a:xfrm>
              <a:off x="891325" y="1572675"/>
              <a:ext cx="21800" cy="4150"/>
            </a:xfrm>
            <a:custGeom>
              <a:avLst/>
              <a:gdLst/>
              <a:ahLst/>
              <a:cxnLst/>
              <a:rect l="l" t="t" r="r" b="b"/>
              <a:pathLst>
                <a:path w="872" h="166" extrusionOk="0">
                  <a:moveTo>
                    <a:pt x="1" y="0"/>
                  </a:moveTo>
                  <a:cubicBezTo>
                    <a:pt x="1" y="83"/>
                    <a:pt x="1" y="83"/>
                    <a:pt x="104" y="166"/>
                  </a:cubicBezTo>
                  <a:lnTo>
                    <a:pt x="871" y="166"/>
                  </a:lnTo>
                  <a:lnTo>
                    <a:pt x="788" y="83"/>
                  </a:lnTo>
                  <a:lnTo>
                    <a:pt x="78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7"/>
            <p:cNvSpPr/>
            <p:nvPr/>
          </p:nvSpPr>
          <p:spPr>
            <a:xfrm>
              <a:off x="1010525" y="1469025"/>
              <a:ext cx="34225" cy="250325"/>
            </a:xfrm>
            <a:custGeom>
              <a:avLst/>
              <a:gdLst/>
              <a:ahLst/>
              <a:cxnLst/>
              <a:rect l="l" t="t" r="r" b="b"/>
              <a:pathLst>
                <a:path w="1369" h="10013" extrusionOk="0">
                  <a:moveTo>
                    <a:pt x="684" y="0"/>
                  </a:moveTo>
                  <a:cubicBezTo>
                    <a:pt x="249" y="0"/>
                    <a:pt x="0" y="249"/>
                    <a:pt x="0" y="684"/>
                  </a:cubicBezTo>
                  <a:lnTo>
                    <a:pt x="0" y="9328"/>
                  </a:lnTo>
                  <a:cubicBezTo>
                    <a:pt x="0" y="9764"/>
                    <a:pt x="249" y="10012"/>
                    <a:pt x="684" y="10012"/>
                  </a:cubicBezTo>
                  <a:cubicBezTo>
                    <a:pt x="1037" y="10012"/>
                    <a:pt x="1369" y="9764"/>
                    <a:pt x="1369" y="9328"/>
                  </a:cubicBezTo>
                  <a:lnTo>
                    <a:pt x="1369" y="684"/>
                  </a:lnTo>
                  <a:cubicBezTo>
                    <a:pt x="1369"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7"/>
            <p:cNvSpPr/>
            <p:nvPr/>
          </p:nvSpPr>
          <p:spPr>
            <a:xfrm>
              <a:off x="1530825" y="1469025"/>
              <a:ext cx="34225" cy="250325"/>
            </a:xfrm>
            <a:custGeom>
              <a:avLst/>
              <a:gdLst/>
              <a:ahLst/>
              <a:cxnLst/>
              <a:rect l="l" t="t" r="r" b="b"/>
              <a:pathLst>
                <a:path w="1369" h="10013" extrusionOk="0">
                  <a:moveTo>
                    <a:pt x="684" y="0"/>
                  </a:moveTo>
                  <a:cubicBezTo>
                    <a:pt x="332" y="0"/>
                    <a:pt x="0" y="249"/>
                    <a:pt x="0" y="684"/>
                  </a:cubicBezTo>
                  <a:lnTo>
                    <a:pt x="0" y="9328"/>
                  </a:lnTo>
                  <a:cubicBezTo>
                    <a:pt x="0" y="9764"/>
                    <a:pt x="332" y="10012"/>
                    <a:pt x="684" y="10012"/>
                  </a:cubicBezTo>
                  <a:cubicBezTo>
                    <a:pt x="1037" y="10012"/>
                    <a:pt x="1368" y="9764"/>
                    <a:pt x="1368" y="9328"/>
                  </a:cubicBezTo>
                  <a:lnTo>
                    <a:pt x="1368" y="684"/>
                  </a:lnTo>
                  <a:cubicBezTo>
                    <a:pt x="1368"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7"/>
            <p:cNvSpPr/>
            <p:nvPr/>
          </p:nvSpPr>
          <p:spPr>
            <a:xfrm>
              <a:off x="1046800" y="1410450"/>
              <a:ext cx="479375" cy="367450"/>
            </a:xfrm>
            <a:custGeom>
              <a:avLst/>
              <a:gdLst/>
              <a:ahLst/>
              <a:cxnLst/>
              <a:rect l="l" t="t" r="r" b="b"/>
              <a:pathLst>
                <a:path w="19175" h="14698" extrusionOk="0">
                  <a:moveTo>
                    <a:pt x="2592" y="5370"/>
                  </a:moveTo>
                  <a:lnTo>
                    <a:pt x="2592" y="5701"/>
                  </a:lnTo>
                  <a:lnTo>
                    <a:pt x="2509" y="5888"/>
                  </a:lnTo>
                  <a:lnTo>
                    <a:pt x="1659" y="5888"/>
                  </a:lnTo>
                  <a:lnTo>
                    <a:pt x="1659" y="5370"/>
                  </a:lnTo>
                  <a:close/>
                  <a:moveTo>
                    <a:pt x="17537" y="5370"/>
                  </a:moveTo>
                  <a:lnTo>
                    <a:pt x="17537" y="5888"/>
                  </a:lnTo>
                  <a:lnTo>
                    <a:pt x="16853" y="5888"/>
                  </a:lnTo>
                  <a:lnTo>
                    <a:pt x="16853" y="5701"/>
                  </a:lnTo>
                  <a:cubicBezTo>
                    <a:pt x="16770" y="5618"/>
                    <a:pt x="16770" y="5536"/>
                    <a:pt x="16770" y="5370"/>
                  </a:cubicBezTo>
                  <a:close/>
                  <a:moveTo>
                    <a:pt x="3628" y="6406"/>
                  </a:moveTo>
                  <a:lnTo>
                    <a:pt x="3628" y="6655"/>
                  </a:lnTo>
                  <a:lnTo>
                    <a:pt x="2695" y="6655"/>
                  </a:lnTo>
                  <a:lnTo>
                    <a:pt x="2695" y="6406"/>
                  </a:lnTo>
                  <a:close/>
                  <a:moveTo>
                    <a:pt x="16687" y="6406"/>
                  </a:moveTo>
                  <a:lnTo>
                    <a:pt x="16687" y="6655"/>
                  </a:lnTo>
                  <a:lnTo>
                    <a:pt x="15817" y="6655"/>
                  </a:lnTo>
                  <a:lnTo>
                    <a:pt x="15817" y="6406"/>
                  </a:lnTo>
                  <a:close/>
                  <a:moveTo>
                    <a:pt x="3628" y="7691"/>
                  </a:moveTo>
                  <a:lnTo>
                    <a:pt x="3628" y="8210"/>
                  </a:lnTo>
                  <a:lnTo>
                    <a:pt x="2695" y="8210"/>
                  </a:lnTo>
                  <a:lnTo>
                    <a:pt x="2695" y="7691"/>
                  </a:lnTo>
                  <a:close/>
                  <a:moveTo>
                    <a:pt x="16687" y="7691"/>
                  </a:moveTo>
                  <a:lnTo>
                    <a:pt x="16687" y="8210"/>
                  </a:lnTo>
                  <a:lnTo>
                    <a:pt x="15817" y="8210"/>
                  </a:lnTo>
                  <a:lnTo>
                    <a:pt x="15817" y="7691"/>
                  </a:lnTo>
                  <a:close/>
                  <a:moveTo>
                    <a:pt x="2509" y="7961"/>
                  </a:moveTo>
                  <a:cubicBezTo>
                    <a:pt x="2509" y="8292"/>
                    <a:pt x="2509" y="8728"/>
                    <a:pt x="2592" y="9163"/>
                  </a:cubicBezTo>
                  <a:lnTo>
                    <a:pt x="1659" y="9163"/>
                  </a:lnTo>
                  <a:lnTo>
                    <a:pt x="1659" y="7961"/>
                  </a:lnTo>
                  <a:close/>
                  <a:moveTo>
                    <a:pt x="17537" y="7961"/>
                  </a:moveTo>
                  <a:lnTo>
                    <a:pt x="17537" y="9163"/>
                  </a:lnTo>
                  <a:lnTo>
                    <a:pt x="16770" y="9163"/>
                  </a:lnTo>
                  <a:cubicBezTo>
                    <a:pt x="16853" y="8728"/>
                    <a:pt x="16853" y="8292"/>
                    <a:pt x="16936" y="7961"/>
                  </a:cubicBezTo>
                  <a:close/>
                  <a:moveTo>
                    <a:pt x="871" y="1"/>
                  </a:moveTo>
                  <a:cubicBezTo>
                    <a:pt x="436" y="1"/>
                    <a:pt x="0" y="353"/>
                    <a:pt x="0" y="789"/>
                  </a:cubicBezTo>
                  <a:lnTo>
                    <a:pt x="0" y="13910"/>
                  </a:lnTo>
                  <a:cubicBezTo>
                    <a:pt x="0" y="14345"/>
                    <a:pt x="436" y="14698"/>
                    <a:pt x="871" y="14698"/>
                  </a:cubicBezTo>
                  <a:cubicBezTo>
                    <a:pt x="1306" y="14698"/>
                    <a:pt x="1659" y="14345"/>
                    <a:pt x="1659" y="13910"/>
                  </a:cubicBezTo>
                  <a:lnTo>
                    <a:pt x="1659" y="9515"/>
                  </a:lnTo>
                  <a:lnTo>
                    <a:pt x="2695" y="9515"/>
                  </a:lnTo>
                  <a:lnTo>
                    <a:pt x="2695" y="8479"/>
                  </a:lnTo>
                  <a:lnTo>
                    <a:pt x="3628" y="8479"/>
                  </a:lnTo>
                  <a:lnTo>
                    <a:pt x="3628" y="8728"/>
                  </a:lnTo>
                  <a:lnTo>
                    <a:pt x="15817" y="8728"/>
                  </a:lnTo>
                  <a:lnTo>
                    <a:pt x="15817" y="8479"/>
                  </a:lnTo>
                  <a:lnTo>
                    <a:pt x="16687" y="8479"/>
                  </a:lnTo>
                  <a:lnTo>
                    <a:pt x="16687" y="9515"/>
                  </a:lnTo>
                  <a:lnTo>
                    <a:pt x="17537" y="9515"/>
                  </a:lnTo>
                  <a:lnTo>
                    <a:pt x="17537" y="13910"/>
                  </a:lnTo>
                  <a:cubicBezTo>
                    <a:pt x="17537" y="14345"/>
                    <a:pt x="17972" y="14698"/>
                    <a:pt x="18408" y="14698"/>
                  </a:cubicBezTo>
                  <a:cubicBezTo>
                    <a:pt x="18843" y="14698"/>
                    <a:pt x="19175" y="14345"/>
                    <a:pt x="19175" y="13910"/>
                  </a:cubicBezTo>
                  <a:lnTo>
                    <a:pt x="19175" y="789"/>
                  </a:lnTo>
                  <a:cubicBezTo>
                    <a:pt x="19175" y="353"/>
                    <a:pt x="18843" y="1"/>
                    <a:pt x="18408" y="1"/>
                  </a:cubicBezTo>
                  <a:cubicBezTo>
                    <a:pt x="17972" y="1"/>
                    <a:pt x="17537" y="353"/>
                    <a:pt x="17537" y="789"/>
                  </a:cubicBezTo>
                  <a:lnTo>
                    <a:pt x="17537" y="5183"/>
                  </a:lnTo>
                  <a:lnTo>
                    <a:pt x="16687" y="5183"/>
                  </a:lnTo>
                  <a:lnTo>
                    <a:pt x="16687" y="6220"/>
                  </a:lnTo>
                  <a:lnTo>
                    <a:pt x="15817" y="6220"/>
                  </a:lnTo>
                  <a:lnTo>
                    <a:pt x="15817" y="5971"/>
                  </a:lnTo>
                  <a:lnTo>
                    <a:pt x="3628" y="5971"/>
                  </a:lnTo>
                  <a:lnTo>
                    <a:pt x="3628" y="6220"/>
                  </a:lnTo>
                  <a:lnTo>
                    <a:pt x="2695" y="6220"/>
                  </a:lnTo>
                  <a:lnTo>
                    <a:pt x="2695" y="5183"/>
                  </a:lnTo>
                  <a:lnTo>
                    <a:pt x="1659" y="5183"/>
                  </a:lnTo>
                  <a:lnTo>
                    <a:pt x="1659" y="789"/>
                  </a:lnTo>
                  <a:cubicBezTo>
                    <a:pt x="1659" y="353"/>
                    <a:pt x="1306"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7"/>
            <p:cNvSpPr/>
            <p:nvPr/>
          </p:nvSpPr>
          <p:spPr>
            <a:xfrm>
              <a:off x="930200" y="1609450"/>
              <a:ext cx="15575" cy="6250"/>
            </a:xfrm>
            <a:custGeom>
              <a:avLst/>
              <a:gdLst/>
              <a:ahLst/>
              <a:cxnLst/>
              <a:rect l="l" t="t" r="r" b="b"/>
              <a:pathLst>
                <a:path w="623" h="250" extrusionOk="0">
                  <a:moveTo>
                    <a:pt x="0" y="1"/>
                  </a:moveTo>
                  <a:lnTo>
                    <a:pt x="0" y="167"/>
                  </a:lnTo>
                  <a:lnTo>
                    <a:pt x="0" y="250"/>
                  </a:lnTo>
                  <a:lnTo>
                    <a:pt x="622" y="250"/>
                  </a:ln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7"/>
            <p:cNvSpPr/>
            <p:nvPr/>
          </p:nvSpPr>
          <p:spPr>
            <a:xfrm>
              <a:off x="939000" y="1583550"/>
              <a:ext cx="6775" cy="12975"/>
            </a:xfrm>
            <a:custGeom>
              <a:avLst/>
              <a:gdLst/>
              <a:ahLst/>
              <a:cxnLst/>
              <a:rect l="l" t="t" r="r" b="b"/>
              <a:pathLst>
                <a:path w="271" h="519" extrusionOk="0">
                  <a:moveTo>
                    <a:pt x="1" y="0"/>
                  </a:moveTo>
                  <a:cubicBezTo>
                    <a:pt x="84" y="83"/>
                    <a:pt x="84" y="249"/>
                    <a:pt x="167" y="332"/>
                  </a:cubicBezTo>
                  <a:cubicBezTo>
                    <a:pt x="167" y="436"/>
                    <a:pt x="167" y="436"/>
                    <a:pt x="270" y="519"/>
                  </a:cubicBezTo>
                  <a:lnTo>
                    <a:pt x="270" y="436"/>
                  </a:lnTo>
                  <a:lnTo>
                    <a:pt x="270"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7"/>
            <p:cNvSpPr/>
            <p:nvPr/>
          </p:nvSpPr>
          <p:spPr>
            <a:xfrm>
              <a:off x="932800" y="1572675"/>
              <a:ext cx="12975" cy="4150"/>
            </a:xfrm>
            <a:custGeom>
              <a:avLst/>
              <a:gdLst/>
              <a:ahLst/>
              <a:cxnLst/>
              <a:rect l="l" t="t" r="r" b="b"/>
              <a:pathLst>
                <a:path w="519" h="166" extrusionOk="0">
                  <a:moveTo>
                    <a:pt x="0" y="0"/>
                  </a:moveTo>
                  <a:cubicBezTo>
                    <a:pt x="0" y="83"/>
                    <a:pt x="0" y="83"/>
                    <a:pt x="83" y="166"/>
                  </a:cubicBezTo>
                  <a:lnTo>
                    <a:pt x="518" y="166"/>
                  </a:lnTo>
                  <a:lnTo>
                    <a:pt x="51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7"/>
            <p:cNvSpPr/>
            <p:nvPr/>
          </p:nvSpPr>
          <p:spPr>
            <a:xfrm>
              <a:off x="971650" y="1505800"/>
              <a:ext cx="34225" cy="176750"/>
            </a:xfrm>
            <a:custGeom>
              <a:avLst/>
              <a:gdLst/>
              <a:ahLst/>
              <a:cxnLst/>
              <a:rect l="l" t="t" r="r" b="b"/>
              <a:pathLst>
                <a:path w="1369" h="7070" extrusionOk="0">
                  <a:moveTo>
                    <a:pt x="851" y="1"/>
                  </a:moveTo>
                  <a:cubicBezTo>
                    <a:pt x="519" y="1"/>
                    <a:pt x="332" y="250"/>
                    <a:pt x="332" y="602"/>
                  </a:cubicBezTo>
                  <a:lnTo>
                    <a:pt x="332" y="1639"/>
                  </a:lnTo>
                  <a:lnTo>
                    <a:pt x="1" y="1639"/>
                  </a:lnTo>
                  <a:lnTo>
                    <a:pt x="1" y="2074"/>
                  </a:lnTo>
                  <a:lnTo>
                    <a:pt x="1" y="2157"/>
                  </a:lnTo>
                  <a:lnTo>
                    <a:pt x="332" y="2157"/>
                  </a:lnTo>
                  <a:lnTo>
                    <a:pt x="332" y="2592"/>
                  </a:lnTo>
                  <a:lnTo>
                    <a:pt x="1" y="2592"/>
                  </a:lnTo>
                  <a:cubicBezTo>
                    <a:pt x="1" y="2924"/>
                    <a:pt x="1" y="3193"/>
                    <a:pt x="84" y="3546"/>
                  </a:cubicBezTo>
                  <a:lnTo>
                    <a:pt x="1" y="3629"/>
                  </a:lnTo>
                  <a:lnTo>
                    <a:pt x="332" y="3629"/>
                  </a:lnTo>
                  <a:lnTo>
                    <a:pt x="332" y="4831"/>
                  </a:lnTo>
                  <a:lnTo>
                    <a:pt x="1" y="4831"/>
                  </a:lnTo>
                  <a:lnTo>
                    <a:pt x="1" y="4997"/>
                  </a:lnTo>
                  <a:lnTo>
                    <a:pt x="1" y="5432"/>
                  </a:lnTo>
                  <a:lnTo>
                    <a:pt x="332" y="5432"/>
                  </a:lnTo>
                  <a:lnTo>
                    <a:pt x="332" y="6468"/>
                  </a:lnTo>
                  <a:cubicBezTo>
                    <a:pt x="332" y="6821"/>
                    <a:pt x="519" y="7070"/>
                    <a:pt x="851" y="7070"/>
                  </a:cubicBezTo>
                  <a:cubicBezTo>
                    <a:pt x="1120" y="7070"/>
                    <a:pt x="1369" y="6821"/>
                    <a:pt x="1369" y="6468"/>
                  </a:cubicBezTo>
                  <a:lnTo>
                    <a:pt x="1369" y="602"/>
                  </a:lnTo>
                  <a:cubicBezTo>
                    <a:pt x="1369" y="250"/>
                    <a:pt x="1120" y="1"/>
                    <a:pt x="8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7"/>
            <p:cNvSpPr/>
            <p:nvPr/>
          </p:nvSpPr>
          <p:spPr>
            <a:xfrm>
              <a:off x="1567625" y="1505800"/>
              <a:ext cx="36300" cy="176750"/>
            </a:xfrm>
            <a:custGeom>
              <a:avLst/>
              <a:gdLst/>
              <a:ahLst/>
              <a:cxnLst/>
              <a:rect l="l" t="t" r="r" b="b"/>
              <a:pathLst>
                <a:path w="1452" h="7070" extrusionOk="0">
                  <a:moveTo>
                    <a:pt x="601" y="1"/>
                  </a:moveTo>
                  <a:cubicBezTo>
                    <a:pt x="249" y="1"/>
                    <a:pt x="0" y="250"/>
                    <a:pt x="0" y="602"/>
                  </a:cubicBezTo>
                  <a:lnTo>
                    <a:pt x="0" y="6468"/>
                  </a:lnTo>
                  <a:cubicBezTo>
                    <a:pt x="0" y="6821"/>
                    <a:pt x="249" y="7070"/>
                    <a:pt x="601" y="7070"/>
                  </a:cubicBezTo>
                  <a:cubicBezTo>
                    <a:pt x="850" y="7070"/>
                    <a:pt x="1119" y="6821"/>
                    <a:pt x="1119" y="6468"/>
                  </a:cubicBezTo>
                  <a:lnTo>
                    <a:pt x="1119" y="5432"/>
                  </a:lnTo>
                  <a:lnTo>
                    <a:pt x="1451" y="5432"/>
                  </a:lnTo>
                  <a:lnTo>
                    <a:pt x="1451" y="4997"/>
                  </a:lnTo>
                  <a:lnTo>
                    <a:pt x="1451" y="4831"/>
                  </a:lnTo>
                  <a:lnTo>
                    <a:pt x="1119" y="4831"/>
                  </a:lnTo>
                  <a:lnTo>
                    <a:pt x="1119" y="3629"/>
                  </a:lnTo>
                  <a:lnTo>
                    <a:pt x="1368" y="3629"/>
                  </a:lnTo>
                  <a:lnTo>
                    <a:pt x="1368" y="3546"/>
                  </a:lnTo>
                  <a:lnTo>
                    <a:pt x="1368" y="2592"/>
                  </a:lnTo>
                  <a:lnTo>
                    <a:pt x="1119" y="2592"/>
                  </a:lnTo>
                  <a:lnTo>
                    <a:pt x="1119" y="2157"/>
                  </a:lnTo>
                  <a:lnTo>
                    <a:pt x="1451" y="2157"/>
                  </a:lnTo>
                  <a:lnTo>
                    <a:pt x="1451" y="2074"/>
                  </a:lnTo>
                  <a:lnTo>
                    <a:pt x="1451" y="1639"/>
                  </a:lnTo>
                  <a:lnTo>
                    <a:pt x="1119" y="1639"/>
                  </a:lnTo>
                  <a:lnTo>
                    <a:pt x="1119" y="602"/>
                  </a:lnTo>
                  <a:cubicBezTo>
                    <a:pt x="1119" y="250"/>
                    <a:pt x="850" y="1"/>
                    <a:pt x="60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7"/>
            <p:cNvSpPr/>
            <p:nvPr/>
          </p:nvSpPr>
          <p:spPr>
            <a:xfrm>
              <a:off x="1679550" y="1572675"/>
              <a:ext cx="23875" cy="43025"/>
            </a:xfrm>
            <a:custGeom>
              <a:avLst/>
              <a:gdLst/>
              <a:ahLst/>
              <a:cxnLst/>
              <a:rect l="l" t="t" r="r" b="b"/>
              <a:pathLst>
                <a:path w="955" h="1721" extrusionOk="0">
                  <a:moveTo>
                    <a:pt x="187" y="0"/>
                  </a:moveTo>
                  <a:lnTo>
                    <a:pt x="187" y="83"/>
                  </a:lnTo>
                  <a:lnTo>
                    <a:pt x="187" y="166"/>
                  </a:lnTo>
                  <a:lnTo>
                    <a:pt x="788" y="166"/>
                  </a:lnTo>
                  <a:lnTo>
                    <a:pt x="788" y="435"/>
                  </a:lnTo>
                  <a:lnTo>
                    <a:pt x="187" y="435"/>
                  </a:lnTo>
                  <a:cubicBezTo>
                    <a:pt x="83" y="601"/>
                    <a:pt x="83" y="767"/>
                    <a:pt x="1" y="954"/>
                  </a:cubicBezTo>
                  <a:lnTo>
                    <a:pt x="602" y="954"/>
                  </a:lnTo>
                  <a:cubicBezTo>
                    <a:pt x="705" y="767"/>
                    <a:pt x="705" y="684"/>
                    <a:pt x="788" y="518"/>
                  </a:cubicBezTo>
                  <a:lnTo>
                    <a:pt x="788" y="601"/>
                  </a:lnTo>
                  <a:lnTo>
                    <a:pt x="788" y="871"/>
                  </a:lnTo>
                  <a:cubicBezTo>
                    <a:pt x="788" y="871"/>
                    <a:pt x="705" y="871"/>
                    <a:pt x="705" y="954"/>
                  </a:cubicBezTo>
                  <a:lnTo>
                    <a:pt x="788" y="954"/>
                  </a:lnTo>
                  <a:lnTo>
                    <a:pt x="788" y="1472"/>
                  </a:lnTo>
                  <a:lnTo>
                    <a:pt x="436" y="1472"/>
                  </a:lnTo>
                  <a:cubicBezTo>
                    <a:pt x="436" y="1555"/>
                    <a:pt x="353" y="1638"/>
                    <a:pt x="270" y="1721"/>
                  </a:cubicBezTo>
                  <a:lnTo>
                    <a:pt x="788" y="1721"/>
                  </a:lnTo>
                  <a:cubicBezTo>
                    <a:pt x="954" y="1389"/>
                    <a:pt x="954" y="1119"/>
                    <a:pt x="954" y="871"/>
                  </a:cubicBezTo>
                  <a:cubicBezTo>
                    <a:pt x="954" y="601"/>
                    <a:pt x="954" y="352"/>
                    <a:pt x="78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7"/>
            <p:cNvSpPr/>
            <p:nvPr/>
          </p:nvSpPr>
          <p:spPr>
            <a:xfrm>
              <a:off x="1658300" y="1583550"/>
              <a:ext cx="21275" cy="12975"/>
            </a:xfrm>
            <a:custGeom>
              <a:avLst/>
              <a:gdLst/>
              <a:ahLst/>
              <a:cxnLst/>
              <a:rect l="l" t="t" r="r" b="b"/>
              <a:pathLst>
                <a:path w="851" h="519" extrusionOk="0">
                  <a:moveTo>
                    <a:pt x="166" y="0"/>
                  </a:moveTo>
                  <a:lnTo>
                    <a:pt x="84" y="83"/>
                  </a:lnTo>
                  <a:cubicBezTo>
                    <a:pt x="84" y="166"/>
                    <a:pt x="1" y="332"/>
                    <a:pt x="1" y="519"/>
                  </a:cubicBezTo>
                  <a:lnTo>
                    <a:pt x="602" y="519"/>
                  </a:lnTo>
                  <a:lnTo>
                    <a:pt x="685" y="436"/>
                  </a:lnTo>
                  <a:lnTo>
                    <a:pt x="85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7"/>
            <p:cNvSpPr/>
            <p:nvPr/>
          </p:nvSpPr>
          <p:spPr>
            <a:xfrm>
              <a:off x="1642750" y="1572675"/>
              <a:ext cx="21800" cy="4150"/>
            </a:xfrm>
            <a:custGeom>
              <a:avLst/>
              <a:gdLst/>
              <a:ahLst/>
              <a:cxnLst/>
              <a:rect l="l" t="t" r="r" b="b"/>
              <a:pathLst>
                <a:path w="872" h="166" extrusionOk="0">
                  <a:moveTo>
                    <a:pt x="1" y="0"/>
                  </a:moveTo>
                  <a:lnTo>
                    <a:pt x="1" y="83"/>
                  </a:lnTo>
                  <a:lnTo>
                    <a:pt x="1" y="166"/>
                  </a:lnTo>
                  <a:lnTo>
                    <a:pt x="788" y="166"/>
                  </a:lnTo>
                  <a:cubicBezTo>
                    <a:pt x="788" y="83"/>
                    <a:pt x="788"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7"/>
            <p:cNvSpPr/>
            <p:nvPr/>
          </p:nvSpPr>
          <p:spPr>
            <a:xfrm>
              <a:off x="1638600" y="1583550"/>
              <a:ext cx="21800" cy="12975"/>
            </a:xfrm>
            <a:custGeom>
              <a:avLst/>
              <a:gdLst/>
              <a:ahLst/>
              <a:cxnLst/>
              <a:rect l="l" t="t" r="r" b="b"/>
              <a:pathLst>
                <a:path w="872" h="519" extrusionOk="0">
                  <a:moveTo>
                    <a:pt x="167" y="0"/>
                  </a:moveTo>
                  <a:cubicBezTo>
                    <a:pt x="84" y="166"/>
                    <a:pt x="1" y="332"/>
                    <a:pt x="1" y="519"/>
                  </a:cubicBezTo>
                  <a:lnTo>
                    <a:pt x="602" y="519"/>
                  </a:lnTo>
                  <a:cubicBezTo>
                    <a:pt x="685" y="332"/>
                    <a:pt x="789" y="166"/>
                    <a:pt x="8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7"/>
            <p:cNvSpPr/>
            <p:nvPr/>
          </p:nvSpPr>
          <p:spPr>
            <a:xfrm>
              <a:off x="1662450" y="1572675"/>
              <a:ext cx="21800" cy="4150"/>
            </a:xfrm>
            <a:custGeom>
              <a:avLst/>
              <a:gdLst/>
              <a:ahLst/>
              <a:cxnLst/>
              <a:rect l="l" t="t" r="r" b="b"/>
              <a:pathLst>
                <a:path w="872" h="166" extrusionOk="0">
                  <a:moveTo>
                    <a:pt x="83" y="0"/>
                  </a:moveTo>
                  <a:lnTo>
                    <a:pt x="83" y="83"/>
                  </a:lnTo>
                  <a:lnTo>
                    <a:pt x="0" y="166"/>
                  </a:lnTo>
                  <a:lnTo>
                    <a:pt x="767" y="166"/>
                  </a:lnTo>
                  <a:lnTo>
                    <a:pt x="87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7"/>
            <p:cNvSpPr/>
            <p:nvPr/>
          </p:nvSpPr>
          <p:spPr>
            <a:xfrm>
              <a:off x="1666600" y="1609450"/>
              <a:ext cx="21775" cy="6250"/>
            </a:xfrm>
            <a:custGeom>
              <a:avLst/>
              <a:gdLst/>
              <a:ahLst/>
              <a:cxnLst/>
              <a:rect l="l" t="t" r="r" b="b"/>
              <a:pathLst>
                <a:path w="871" h="250" extrusionOk="0">
                  <a:moveTo>
                    <a:pt x="187" y="1"/>
                  </a:moveTo>
                  <a:cubicBezTo>
                    <a:pt x="83" y="84"/>
                    <a:pt x="83" y="167"/>
                    <a:pt x="0" y="250"/>
                  </a:cubicBezTo>
                  <a:lnTo>
                    <a:pt x="788" y="250"/>
                  </a:lnTo>
                  <a:lnTo>
                    <a:pt x="788" y="167"/>
                  </a:lnTo>
                  <a:cubicBezTo>
                    <a:pt x="788" y="167"/>
                    <a:pt x="871" y="84"/>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37"/>
            <p:cNvSpPr/>
            <p:nvPr/>
          </p:nvSpPr>
          <p:spPr>
            <a:xfrm>
              <a:off x="1645350" y="1609450"/>
              <a:ext cx="23350" cy="6250"/>
            </a:xfrm>
            <a:custGeom>
              <a:avLst/>
              <a:gdLst/>
              <a:ahLst/>
              <a:cxnLst/>
              <a:rect l="l" t="t" r="r" b="b"/>
              <a:pathLst>
                <a:path w="934" h="250" extrusionOk="0">
                  <a:moveTo>
                    <a:pt x="166" y="1"/>
                  </a:moveTo>
                  <a:cubicBezTo>
                    <a:pt x="166" y="84"/>
                    <a:pt x="83" y="167"/>
                    <a:pt x="0" y="250"/>
                  </a:cubicBezTo>
                  <a:lnTo>
                    <a:pt x="850" y="250"/>
                  </a:lnTo>
                  <a:lnTo>
                    <a:pt x="767" y="167"/>
                  </a:lnTo>
                  <a:lnTo>
                    <a:pt x="933"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37"/>
            <p:cNvSpPr/>
            <p:nvPr/>
          </p:nvSpPr>
          <p:spPr>
            <a:xfrm>
              <a:off x="1627725" y="1609450"/>
              <a:ext cx="19725" cy="6250"/>
            </a:xfrm>
            <a:custGeom>
              <a:avLst/>
              <a:gdLst/>
              <a:ahLst/>
              <a:cxnLst/>
              <a:rect l="l" t="t" r="r" b="b"/>
              <a:pathLst>
                <a:path w="789" h="250" extrusionOk="0">
                  <a:moveTo>
                    <a:pt x="84" y="1"/>
                  </a:moveTo>
                  <a:lnTo>
                    <a:pt x="1" y="84"/>
                  </a:lnTo>
                  <a:lnTo>
                    <a:pt x="1" y="250"/>
                  </a:lnTo>
                  <a:lnTo>
                    <a:pt x="705" y="250"/>
                  </a:lnTo>
                  <a:lnTo>
                    <a:pt x="705" y="167"/>
                  </a:lnTo>
                  <a:cubicBezTo>
                    <a:pt x="705" y="167"/>
                    <a:pt x="788" y="84"/>
                    <a:pt x="78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7"/>
            <p:cNvSpPr/>
            <p:nvPr/>
          </p:nvSpPr>
          <p:spPr>
            <a:xfrm>
              <a:off x="1627725" y="1583550"/>
              <a:ext cx="10900" cy="12975"/>
            </a:xfrm>
            <a:custGeom>
              <a:avLst/>
              <a:gdLst/>
              <a:ahLst/>
              <a:cxnLst/>
              <a:rect l="l" t="t" r="r" b="b"/>
              <a:pathLst>
                <a:path w="436" h="519" extrusionOk="0">
                  <a:moveTo>
                    <a:pt x="1" y="0"/>
                  </a:moveTo>
                  <a:lnTo>
                    <a:pt x="1" y="436"/>
                  </a:lnTo>
                  <a:lnTo>
                    <a:pt x="1" y="519"/>
                  </a:lnTo>
                  <a:lnTo>
                    <a:pt x="187" y="519"/>
                  </a:lnTo>
                  <a:lnTo>
                    <a:pt x="270" y="436"/>
                  </a:lnTo>
                  <a:lnTo>
                    <a:pt x="436"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37"/>
            <p:cNvSpPr/>
            <p:nvPr/>
          </p:nvSpPr>
          <p:spPr>
            <a:xfrm>
              <a:off x="1627725" y="1572675"/>
              <a:ext cx="15050" cy="4150"/>
            </a:xfrm>
            <a:custGeom>
              <a:avLst/>
              <a:gdLst/>
              <a:ahLst/>
              <a:cxnLst/>
              <a:rect l="l" t="t" r="r" b="b"/>
              <a:pathLst>
                <a:path w="602" h="166" extrusionOk="0">
                  <a:moveTo>
                    <a:pt x="1" y="0"/>
                  </a:moveTo>
                  <a:lnTo>
                    <a:pt x="1" y="166"/>
                  </a:lnTo>
                  <a:lnTo>
                    <a:pt x="519" y="166"/>
                  </a:lnTo>
                  <a:lnTo>
                    <a:pt x="60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37"/>
            <p:cNvSpPr/>
            <p:nvPr/>
          </p:nvSpPr>
          <p:spPr>
            <a:xfrm>
              <a:off x="1606475" y="1659200"/>
              <a:ext cx="17125" cy="6250"/>
            </a:xfrm>
            <a:custGeom>
              <a:avLst/>
              <a:gdLst/>
              <a:ahLst/>
              <a:cxnLst/>
              <a:rect l="l" t="t" r="r" b="b"/>
              <a:pathLst>
                <a:path w="685" h="250" extrusionOk="0">
                  <a:moveTo>
                    <a:pt x="1" y="1"/>
                  </a:moveTo>
                  <a:lnTo>
                    <a:pt x="1" y="250"/>
                  </a:lnTo>
                  <a:lnTo>
                    <a:pt x="685"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7"/>
            <p:cNvSpPr/>
            <p:nvPr/>
          </p:nvSpPr>
          <p:spPr>
            <a:xfrm>
              <a:off x="1606475" y="1630700"/>
              <a:ext cx="17125" cy="17650"/>
            </a:xfrm>
            <a:custGeom>
              <a:avLst/>
              <a:gdLst/>
              <a:ahLst/>
              <a:cxnLst/>
              <a:rect l="l" t="t" r="r" b="b"/>
              <a:pathLst>
                <a:path w="685" h="706" extrusionOk="0">
                  <a:moveTo>
                    <a:pt x="1" y="1"/>
                  </a:moveTo>
                  <a:lnTo>
                    <a:pt x="1" y="705"/>
                  </a:lnTo>
                  <a:lnTo>
                    <a:pt x="685" y="705"/>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37"/>
            <p:cNvSpPr/>
            <p:nvPr/>
          </p:nvSpPr>
          <p:spPr>
            <a:xfrm>
              <a:off x="1606475" y="1613600"/>
              <a:ext cx="17125" cy="10900"/>
            </a:xfrm>
            <a:custGeom>
              <a:avLst/>
              <a:gdLst/>
              <a:ahLst/>
              <a:cxnLst/>
              <a:rect l="l" t="t" r="r" b="b"/>
              <a:pathLst>
                <a:path w="685" h="436" extrusionOk="0">
                  <a:moveTo>
                    <a:pt x="1" y="1"/>
                  </a:moveTo>
                  <a:lnTo>
                    <a:pt x="1" y="436"/>
                  </a:lnTo>
                  <a:lnTo>
                    <a:pt x="685" y="436"/>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37"/>
            <p:cNvSpPr/>
            <p:nvPr/>
          </p:nvSpPr>
          <p:spPr>
            <a:xfrm>
              <a:off x="1606475" y="1581475"/>
              <a:ext cx="17125" cy="23350"/>
            </a:xfrm>
            <a:custGeom>
              <a:avLst/>
              <a:gdLst/>
              <a:ahLst/>
              <a:cxnLst/>
              <a:rect l="l" t="t" r="r" b="b"/>
              <a:pathLst>
                <a:path w="685" h="934" extrusionOk="0">
                  <a:moveTo>
                    <a:pt x="1" y="0"/>
                  </a:moveTo>
                  <a:lnTo>
                    <a:pt x="1" y="519"/>
                  </a:lnTo>
                  <a:lnTo>
                    <a:pt x="1" y="933"/>
                  </a:lnTo>
                  <a:lnTo>
                    <a:pt x="685" y="933"/>
                  </a:lnTo>
                  <a:lnTo>
                    <a:pt x="685" y="519"/>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7"/>
            <p:cNvSpPr/>
            <p:nvPr/>
          </p:nvSpPr>
          <p:spPr>
            <a:xfrm>
              <a:off x="1606475" y="1559700"/>
              <a:ext cx="17125" cy="8850"/>
            </a:xfrm>
            <a:custGeom>
              <a:avLst/>
              <a:gdLst/>
              <a:ahLst/>
              <a:cxnLst/>
              <a:rect l="l" t="t" r="r" b="b"/>
              <a:pathLst>
                <a:path w="685" h="354" extrusionOk="0">
                  <a:moveTo>
                    <a:pt x="1" y="1"/>
                  </a:moveTo>
                  <a:lnTo>
                    <a:pt x="1" y="353"/>
                  </a:lnTo>
                  <a:lnTo>
                    <a:pt x="685" y="353"/>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37"/>
            <p:cNvSpPr/>
            <p:nvPr/>
          </p:nvSpPr>
          <p:spPr>
            <a:xfrm>
              <a:off x="1606475" y="1531725"/>
              <a:ext cx="17125" cy="21275"/>
            </a:xfrm>
            <a:custGeom>
              <a:avLst/>
              <a:gdLst/>
              <a:ahLst/>
              <a:cxnLst/>
              <a:rect l="l" t="t" r="r" b="b"/>
              <a:pathLst>
                <a:path w="685" h="851" extrusionOk="0">
                  <a:moveTo>
                    <a:pt x="1" y="0"/>
                  </a:moveTo>
                  <a:lnTo>
                    <a:pt x="1" y="850"/>
                  </a:lnTo>
                  <a:lnTo>
                    <a:pt x="685" y="850"/>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37"/>
            <p:cNvSpPr/>
            <p:nvPr/>
          </p:nvSpPr>
          <p:spPr>
            <a:xfrm>
              <a:off x="1606475" y="1522925"/>
              <a:ext cx="17125" cy="2075"/>
            </a:xfrm>
            <a:custGeom>
              <a:avLst/>
              <a:gdLst/>
              <a:ahLst/>
              <a:cxnLst/>
              <a:rect l="l" t="t" r="r" b="b"/>
              <a:pathLst>
                <a:path w="685" h="83" extrusionOk="0">
                  <a:moveTo>
                    <a:pt x="1" y="0"/>
                  </a:moveTo>
                  <a:lnTo>
                    <a:pt x="1" y="83"/>
                  </a:lnTo>
                  <a:lnTo>
                    <a:pt x="685" y="83"/>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7"/>
            <p:cNvSpPr/>
            <p:nvPr/>
          </p:nvSpPr>
          <p:spPr>
            <a:xfrm>
              <a:off x="949900" y="1559700"/>
              <a:ext cx="17125" cy="8850"/>
            </a:xfrm>
            <a:custGeom>
              <a:avLst/>
              <a:gdLst/>
              <a:ahLst/>
              <a:cxnLst/>
              <a:rect l="l" t="t" r="r" b="b"/>
              <a:pathLst>
                <a:path w="685" h="354" extrusionOk="0">
                  <a:moveTo>
                    <a:pt x="0" y="1"/>
                  </a:moveTo>
                  <a:lnTo>
                    <a:pt x="0" y="353"/>
                  </a:lnTo>
                  <a:lnTo>
                    <a:pt x="684" y="353"/>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37"/>
            <p:cNvSpPr/>
            <p:nvPr/>
          </p:nvSpPr>
          <p:spPr>
            <a:xfrm>
              <a:off x="949900" y="1581475"/>
              <a:ext cx="17125" cy="23350"/>
            </a:xfrm>
            <a:custGeom>
              <a:avLst/>
              <a:gdLst/>
              <a:ahLst/>
              <a:cxnLst/>
              <a:rect l="l" t="t" r="r" b="b"/>
              <a:pathLst>
                <a:path w="685" h="934" extrusionOk="0">
                  <a:moveTo>
                    <a:pt x="0" y="0"/>
                  </a:moveTo>
                  <a:lnTo>
                    <a:pt x="0" y="519"/>
                  </a:lnTo>
                  <a:lnTo>
                    <a:pt x="0" y="933"/>
                  </a:lnTo>
                  <a:lnTo>
                    <a:pt x="684" y="933"/>
                  </a:lnTo>
                  <a:lnTo>
                    <a:pt x="684" y="519"/>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37"/>
            <p:cNvSpPr/>
            <p:nvPr/>
          </p:nvSpPr>
          <p:spPr>
            <a:xfrm>
              <a:off x="949900" y="1613600"/>
              <a:ext cx="17125" cy="10900"/>
            </a:xfrm>
            <a:custGeom>
              <a:avLst/>
              <a:gdLst/>
              <a:ahLst/>
              <a:cxnLst/>
              <a:rect l="l" t="t" r="r" b="b"/>
              <a:pathLst>
                <a:path w="685" h="436" extrusionOk="0">
                  <a:moveTo>
                    <a:pt x="0" y="1"/>
                  </a:moveTo>
                  <a:lnTo>
                    <a:pt x="0" y="436"/>
                  </a:lnTo>
                  <a:lnTo>
                    <a:pt x="684" y="436"/>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7"/>
            <p:cNvSpPr/>
            <p:nvPr/>
          </p:nvSpPr>
          <p:spPr>
            <a:xfrm>
              <a:off x="949900" y="1531725"/>
              <a:ext cx="17125" cy="21275"/>
            </a:xfrm>
            <a:custGeom>
              <a:avLst/>
              <a:gdLst/>
              <a:ahLst/>
              <a:cxnLst/>
              <a:rect l="l" t="t" r="r" b="b"/>
              <a:pathLst>
                <a:path w="685" h="851" extrusionOk="0">
                  <a:moveTo>
                    <a:pt x="0" y="0"/>
                  </a:moveTo>
                  <a:lnTo>
                    <a:pt x="0" y="850"/>
                  </a:lnTo>
                  <a:lnTo>
                    <a:pt x="684" y="850"/>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37"/>
            <p:cNvSpPr/>
            <p:nvPr/>
          </p:nvSpPr>
          <p:spPr>
            <a:xfrm>
              <a:off x="949900" y="1659200"/>
              <a:ext cx="17125" cy="6250"/>
            </a:xfrm>
            <a:custGeom>
              <a:avLst/>
              <a:gdLst/>
              <a:ahLst/>
              <a:cxnLst/>
              <a:rect l="l" t="t" r="r" b="b"/>
              <a:pathLst>
                <a:path w="685" h="250" extrusionOk="0">
                  <a:moveTo>
                    <a:pt x="0" y="1"/>
                  </a:moveTo>
                  <a:lnTo>
                    <a:pt x="0" y="250"/>
                  </a:lnTo>
                  <a:lnTo>
                    <a:pt x="684" y="250"/>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37"/>
            <p:cNvSpPr/>
            <p:nvPr/>
          </p:nvSpPr>
          <p:spPr>
            <a:xfrm>
              <a:off x="949900" y="1630700"/>
              <a:ext cx="17125" cy="17650"/>
            </a:xfrm>
            <a:custGeom>
              <a:avLst/>
              <a:gdLst/>
              <a:ahLst/>
              <a:cxnLst/>
              <a:rect l="l" t="t" r="r" b="b"/>
              <a:pathLst>
                <a:path w="685" h="706" extrusionOk="0">
                  <a:moveTo>
                    <a:pt x="0" y="1"/>
                  </a:moveTo>
                  <a:lnTo>
                    <a:pt x="0" y="705"/>
                  </a:lnTo>
                  <a:lnTo>
                    <a:pt x="684" y="705"/>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7"/>
            <p:cNvSpPr/>
            <p:nvPr/>
          </p:nvSpPr>
          <p:spPr>
            <a:xfrm>
              <a:off x="949900" y="1522925"/>
              <a:ext cx="17125" cy="2075"/>
            </a:xfrm>
            <a:custGeom>
              <a:avLst/>
              <a:gdLst/>
              <a:ahLst/>
              <a:cxnLst/>
              <a:rect l="l" t="t" r="r" b="b"/>
              <a:pathLst>
                <a:path w="685" h="83" extrusionOk="0">
                  <a:moveTo>
                    <a:pt x="0" y="0"/>
                  </a:moveTo>
                  <a:lnTo>
                    <a:pt x="0" y="83"/>
                  </a:lnTo>
                  <a:lnTo>
                    <a:pt x="684" y="83"/>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 name="Google Shape;487;p37"/>
          <p:cNvGrpSpPr/>
          <p:nvPr/>
        </p:nvGrpSpPr>
        <p:grpSpPr>
          <a:xfrm>
            <a:off x="3577080" y="3994224"/>
            <a:ext cx="2002193" cy="866733"/>
            <a:chOff x="4432875" y="1337400"/>
            <a:chExt cx="1042700" cy="451400"/>
          </a:xfrm>
        </p:grpSpPr>
        <p:sp>
          <p:nvSpPr>
            <p:cNvPr id="488" name="Google Shape;488;p37"/>
            <p:cNvSpPr/>
            <p:nvPr/>
          </p:nvSpPr>
          <p:spPr>
            <a:xfrm>
              <a:off x="4432875" y="1337400"/>
              <a:ext cx="1042700" cy="451400"/>
            </a:xfrm>
            <a:custGeom>
              <a:avLst/>
              <a:gdLst/>
              <a:ahLst/>
              <a:cxnLst/>
              <a:rect l="l" t="t" r="r" b="b"/>
              <a:pathLst>
                <a:path w="41708" h="18056" extrusionOk="0">
                  <a:moveTo>
                    <a:pt x="37997" y="0"/>
                  </a:moveTo>
                  <a:cubicBezTo>
                    <a:pt x="37396" y="83"/>
                    <a:pt x="28068" y="2840"/>
                    <a:pt x="20896" y="6032"/>
                  </a:cubicBezTo>
                  <a:cubicBezTo>
                    <a:pt x="17351" y="7587"/>
                    <a:pt x="13558" y="9245"/>
                    <a:pt x="10282" y="10613"/>
                  </a:cubicBezTo>
                  <a:lnTo>
                    <a:pt x="9764" y="10800"/>
                  </a:lnTo>
                  <a:cubicBezTo>
                    <a:pt x="7173" y="11919"/>
                    <a:pt x="5183" y="12686"/>
                    <a:pt x="3711" y="13287"/>
                  </a:cubicBezTo>
                  <a:lnTo>
                    <a:pt x="3110" y="13474"/>
                  </a:lnTo>
                  <a:cubicBezTo>
                    <a:pt x="2924" y="13557"/>
                    <a:pt x="2841" y="13557"/>
                    <a:pt x="2675" y="13640"/>
                  </a:cubicBezTo>
                  <a:cubicBezTo>
                    <a:pt x="2509" y="13557"/>
                    <a:pt x="2322" y="13557"/>
                    <a:pt x="2157" y="13557"/>
                  </a:cubicBezTo>
                  <a:cubicBezTo>
                    <a:pt x="1555" y="13557"/>
                    <a:pt x="954" y="13909"/>
                    <a:pt x="519" y="14427"/>
                  </a:cubicBezTo>
                  <a:cubicBezTo>
                    <a:pt x="84" y="15029"/>
                    <a:pt x="1" y="15713"/>
                    <a:pt x="250" y="16500"/>
                  </a:cubicBezTo>
                  <a:cubicBezTo>
                    <a:pt x="602" y="17433"/>
                    <a:pt x="1369" y="18055"/>
                    <a:pt x="2322" y="18055"/>
                  </a:cubicBezTo>
                  <a:cubicBezTo>
                    <a:pt x="2924" y="18055"/>
                    <a:pt x="3545" y="17786"/>
                    <a:pt x="3877" y="17267"/>
                  </a:cubicBezTo>
                  <a:cubicBezTo>
                    <a:pt x="5432" y="16832"/>
                    <a:pt x="7857" y="16148"/>
                    <a:pt x="11215" y="15277"/>
                  </a:cubicBezTo>
                  <a:lnTo>
                    <a:pt x="11733" y="15112"/>
                  </a:lnTo>
                  <a:cubicBezTo>
                    <a:pt x="15278" y="14241"/>
                    <a:pt x="19424" y="13287"/>
                    <a:pt x="23051" y="12437"/>
                  </a:cubicBezTo>
                  <a:cubicBezTo>
                    <a:pt x="30659" y="10613"/>
                    <a:pt x="39718" y="7255"/>
                    <a:pt x="40236" y="6903"/>
                  </a:cubicBezTo>
                  <a:cubicBezTo>
                    <a:pt x="40505" y="6820"/>
                    <a:pt x="40671" y="6654"/>
                    <a:pt x="40858" y="6468"/>
                  </a:cubicBezTo>
                  <a:cubicBezTo>
                    <a:pt x="41708" y="5514"/>
                    <a:pt x="41376" y="4146"/>
                    <a:pt x="40941" y="2840"/>
                  </a:cubicBezTo>
                  <a:cubicBezTo>
                    <a:pt x="40505" y="1555"/>
                    <a:pt x="39904" y="249"/>
                    <a:pt x="38681"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7"/>
            <p:cNvSpPr/>
            <p:nvPr/>
          </p:nvSpPr>
          <p:spPr>
            <a:xfrm>
              <a:off x="4466800" y="1639525"/>
              <a:ext cx="238175" cy="114925"/>
            </a:xfrm>
            <a:custGeom>
              <a:avLst/>
              <a:gdLst/>
              <a:ahLst/>
              <a:cxnLst/>
              <a:rect l="l" t="t" r="r" b="b"/>
              <a:pathLst>
                <a:path w="9527" h="4597" extrusionOk="0">
                  <a:moveTo>
                    <a:pt x="8925" y="0"/>
                  </a:moveTo>
                  <a:cubicBezTo>
                    <a:pt x="5712" y="1389"/>
                    <a:pt x="2872" y="2508"/>
                    <a:pt x="1235" y="3027"/>
                  </a:cubicBezTo>
                  <a:cubicBezTo>
                    <a:pt x="1048" y="3109"/>
                    <a:pt x="1048" y="3192"/>
                    <a:pt x="1048" y="3379"/>
                  </a:cubicBezTo>
                  <a:lnTo>
                    <a:pt x="1048" y="3711"/>
                  </a:lnTo>
                  <a:cubicBezTo>
                    <a:pt x="1152" y="3794"/>
                    <a:pt x="1235" y="3897"/>
                    <a:pt x="1235" y="3980"/>
                  </a:cubicBezTo>
                  <a:cubicBezTo>
                    <a:pt x="1294" y="4039"/>
                    <a:pt x="1352" y="4097"/>
                    <a:pt x="1440" y="4097"/>
                  </a:cubicBezTo>
                  <a:cubicBezTo>
                    <a:pt x="1477" y="4097"/>
                    <a:pt x="1518" y="4087"/>
                    <a:pt x="1567" y="4063"/>
                  </a:cubicBezTo>
                  <a:lnTo>
                    <a:pt x="1567" y="4063"/>
                  </a:lnTo>
                  <a:cubicBezTo>
                    <a:pt x="1567" y="4063"/>
                    <a:pt x="1567" y="4063"/>
                    <a:pt x="1567" y="4063"/>
                  </a:cubicBezTo>
                  <a:cubicBezTo>
                    <a:pt x="3225" y="3545"/>
                    <a:pt x="6148" y="2757"/>
                    <a:pt x="9527" y="1907"/>
                  </a:cubicBezTo>
                  <a:cubicBezTo>
                    <a:pt x="9008" y="1037"/>
                    <a:pt x="8925" y="435"/>
                    <a:pt x="8925" y="0"/>
                  </a:cubicBezTo>
                  <a:close/>
                  <a:moveTo>
                    <a:pt x="1567" y="4063"/>
                  </a:moveTo>
                  <a:cubicBezTo>
                    <a:pt x="1565" y="4076"/>
                    <a:pt x="1563" y="4089"/>
                    <a:pt x="1561" y="4101"/>
                  </a:cubicBezTo>
                  <a:lnTo>
                    <a:pt x="1561" y="4101"/>
                  </a:lnTo>
                  <a:cubicBezTo>
                    <a:pt x="1565" y="4089"/>
                    <a:pt x="1567" y="4076"/>
                    <a:pt x="1567" y="4063"/>
                  </a:cubicBezTo>
                  <a:close/>
                  <a:moveTo>
                    <a:pt x="828" y="2857"/>
                  </a:moveTo>
                  <a:cubicBezTo>
                    <a:pt x="419" y="2857"/>
                    <a:pt x="0" y="3278"/>
                    <a:pt x="198" y="3980"/>
                  </a:cubicBezTo>
                  <a:cubicBezTo>
                    <a:pt x="364" y="4405"/>
                    <a:pt x="686" y="4597"/>
                    <a:pt x="976" y="4597"/>
                  </a:cubicBezTo>
                  <a:cubicBezTo>
                    <a:pt x="1255" y="4597"/>
                    <a:pt x="1506" y="4419"/>
                    <a:pt x="1561" y="4101"/>
                  </a:cubicBezTo>
                  <a:lnTo>
                    <a:pt x="1561" y="4101"/>
                  </a:lnTo>
                  <a:cubicBezTo>
                    <a:pt x="1541" y="4169"/>
                    <a:pt x="1471" y="4229"/>
                    <a:pt x="1401" y="4229"/>
                  </a:cubicBezTo>
                  <a:cubicBezTo>
                    <a:pt x="1318" y="4229"/>
                    <a:pt x="1235" y="4146"/>
                    <a:pt x="1152" y="4146"/>
                  </a:cubicBezTo>
                  <a:cubicBezTo>
                    <a:pt x="1048" y="4063"/>
                    <a:pt x="965" y="3897"/>
                    <a:pt x="883" y="3794"/>
                  </a:cubicBezTo>
                  <a:cubicBezTo>
                    <a:pt x="800" y="3628"/>
                    <a:pt x="800" y="3462"/>
                    <a:pt x="883" y="3275"/>
                  </a:cubicBezTo>
                  <a:cubicBezTo>
                    <a:pt x="883" y="3109"/>
                    <a:pt x="1048" y="3027"/>
                    <a:pt x="1235" y="3027"/>
                  </a:cubicBezTo>
                  <a:cubicBezTo>
                    <a:pt x="1120" y="2912"/>
                    <a:pt x="975" y="2857"/>
                    <a:pt x="828" y="2857"/>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37"/>
            <p:cNvSpPr/>
            <p:nvPr/>
          </p:nvSpPr>
          <p:spPr>
            <a:xfrm>
              <a:off x="4698225" y="1371600"/>
              <a:ext cx="736400" cy="310950"/>
            </a:xfrm>
            <a:custGeom>
              <a:avLst/>
              <a:gdLst/>
              <a:ahLst/>
              <a:cxnLst/>
              <a:rect l="l" t="t" r="r" b="b"/>
              <a:pathLst>
                <a:path w="29456" h="12438" extrusionOk="0">
                  <a:moveTo>
                    <a:pt x="26948" y="1472"/>
                  </a:moveTo>
                  <a:lnTo>
                    <a:pt x="26948" y="1555"/>
                  </a:lnTo>
                  <a:cubicBezTo>
                    <a:pt x="24792" y="2425"/>
                    <a:pt x="22636" y="3296"/>
                    <a:pt x="20480" y="4063"/>
                  </a:cubicBezTo>
                  <a:cubicBezTo>
                    <a:pt x="19361" y="4415"/>
                    <a:pt x="18324" y="4851"/>
                    <a:pt x="17184" y="5182"/>
                  </a:cubicBezTo>
                  <a:cubicBezTo>
                    <a:pt x="16065" y="5535"/>
                    <a:pt x="14946" y="5887"/>
                    <a:pt x="13826" y="6219"/>
                  </a:cubicBezTo>
                  <a:cubicBezTo>
                    <a:pt x="11670" y="6924"/>
                    <a:pt x="9411" y="7691"/>
                    <a:pt x="7255" y="8478"/>
                  </a:cubicBezTo>
                  <a:lnTo>
                    <a:pt x="705" y="10717"/>
                  </a:lnTo>
                  <a:lnTo>
                    <a:pt x="601" y="10551"/>
                  </a:lnTo>
                  <a:cubicBezTo>
                    <a:pt x="2778" y="9681"/>
                    <a:pt x="4934" y="8810"/>
                    <a:pt x="7089" y="7877"/>
                  </a:cubicBezTo>
                  <a:cubicBezTo>
                    <a:pt x="9245" y="7007"/>
                    <a:pt x="11401" y="6136"/>
                    <a:pt x="13557" y="5369"/>
                  </a:cubicBezTo>
                  <a:lnTo>
                    <a:pt x="16770" y="4063"/>
                  </a:lnTo>
                  <a:cubicBezTo>
                    <a:pt x="17889" y="3628"/>
                    <a:pt x="19009" y="3296"/>
                    <a:pt x="20128" y="2944"/>
                  </a:cubicBezTo>
                  <a:cubicBezTo>
                    <a:pt x="20646" y="2778"/>
                    <a:pt x="21247" y="2591"/>
                    <a:pt x="21765" y="2508"/>
                  </a:cubicBezTo>
                  <a:cubicBezTo>
                    <a:pt x="22367" y="2343"/>
                    <a:pt x="22885" y="2177"/>
                    <a:pt x="23507" y="2073"/>
                  </a:cubicBezTo>
                  <a:cubicBezTo>
                    <a:pt x="24626" y="1824"/>
                    <a:pt x="25745" y="1555"/>
                    <a:pt x="26948" y="1472"/>
                  </a:cubicBezTo>
                  <a:close/>
                  <a:moveTo>
                    <a:pt x="27549" y="0"/>
                  </a:moveTo>
                  <a:cubicBezTo>
                    <a:pt x="27031" y="104"/>
                    <a:pt x="17972" y="2778"/>
                    <a:pt x="10800" y="5887"/>
                  </a:cubicBezTo>
                  <a:cubicBezTo>
                    <a:pt x="7255" y="7442"/>
                    <a:pt x="3545" y="9079"/>
                    <a:pt x="187" y="10551"/>
                  </a:cubicBezTo>
                  <a:cubicBezTo>
                    <a:pt x="83" y="10717"/>
                    <a:pt x="0" y="11401"/>
                    <a:pt x="788" y="12438"/>
                  </a:cubicBezTo>
                  <a:cubicBezTo>
                    <a:pt x="4332" y="11588"/>
                    <a:pt x="8292" y="10634"/>
                    <a:pt x="12106" y="9681"/>
                  </a:cubicBezTo>
                  <a:cubicBezTo>
                    <a:pt x="19693" y="7877"/>
                    <a:pt x="28585" y="4581"/>
                    <a:pt x="29021" y="4333"/>
                  </a:cubicBezTo>
                  <a:cubicBezTo>
                    <a:pt x="29104" y="4333"/>
                    <a:pt x="29104" y="4250"/>
                    <a:pt x="29207" y="4146"/>
                  </a:cubicBezTo>
                  <a:cubicBezTo>
                    <a:pt x="29456" y="3897"/>
                    <a:pt x="29456" y="3213"/>
                    <a:pt x="29021" y="1907"/>
                  </a:cubicBezTo>
                  <a:cubicBezTo>
                    <a:pt x="28585" y="622"/>
                    <a:pt x="28254" y="104"/>
                    <a:pt x="2781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7745509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53"/>
        <p:cNvGrpSpPr/>
        <p:nvPr/>
      </p:nvGrpSpPr>
      <p:grpSpPr>
        <a:xfrm>
          <a:off x="0" y="0"/>
          <a:ext cx="0" cy="0"/>
          <a:chOff x="0" y="0"/>
          <a:chExt cx="0" cy="0"/>
        </a:xfrm>
      </p:grpSpPr>
      <p:sp>
        <p:nvSpPr>
          <p:cNvPr id="854" name="Google Shape;854;p45"/>
          <p:cNvSpPr/>
          <p:nvPr/>
        </p:nvSpPr>
        <p:spPr>
          <a:xfrm>
            <a:off x="2320175" y="3533550"/>
            <a:ext cx="4503600" cy="4836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5" name="Google Shape;855;p45"/>
          <p:cNvGrpSpPr/>
          <p:nvPr/>
        </p:nvGrpSpPr>
        <p:grpSpPr>
          <a:xfrm>
            <a:off x="3966776" y="1550992"/>
            <a:ext cx="1210386" cy="1210386"/>
            <a:chOff x="2830275" y="1222375"/>
            <a:chExt cx="793800" cy="793800"/>
          </a:xfrm>
        </p:grpSpPr>
        <p:sp>
          <p:nvSpPr>
            <p:cNvPr id="856" name="Google Shape;856;p45"/>
            <p:cNvSpPr/>
            <p:nvPr/>
          </p:nvSpPr>
          <p:spPr>
            <a:xfrm>
              <a:off x="2830275" y="1222375"/>
              <a:ext cx="793800" cy="793800"/>
            </a:xfrm>
            <a:prstGeom prst="ellipse">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45"/>
            <p:cNvSpPr/>
            <p:nvPr/>
          </p:nvSpPr>
          <p:spPr>
            <a:xfrm>
              <a:off x="2879450" y="1271675"/>
              <a:ext cx="695100" cy="6951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58" name="Google Shape;858;p45"/>
          <p:cNvSpPr txBox="1">
            <a:spLocks noGrp="1"/>
          </p:cNvSpPr>
          <p:nvPr>
            <p:ph type="title"/>
          </p:nvPr>
        </p:nvSpPr>
        <p:spPr>
          <a:xfrm>
            <a:off x="1790775" y="2905500"/>
            <a:ext cx="5569085" cy="561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hr-HR" dirty="0"/>
              <a:t>ŠVICARSKI SUSTAV</a:t>
            </a:r>
            <a:endParaRPr dirty="0"/>
          </a:p>
        </p:txBody>
      </p:sp>
      <p:sp>
        <p:nvSpPr>
          <p:cNvPr id="859" name="Google Shape;859;p45"/>
          <p:cNvSpPr txBox="1">
            <a:spLocks noGrp="1"/>
          </p:cNvSpPr>
          <p:nvPr>
            <p:ph type="body" idx="1"/>
          </p:nvPr>
        </p:nvSpPr>
        <p:spPr>
          <a:xfrm>
            <a:off x="2284175" y="3534425"/>
            <a:ext cx="4575600" cy="356700"/>
          </a:xfrm>
          <a:prstGeom prst="rect">
            <a:avLst/>
          </a:prstGeom>
        </p:spPr>
        <p:txBody>
          <a:bodyPr spcFirstLastPara="1" wrap="square" lIns="91425" tIns="91425" rIns="91425" bIns="91425" anchor="t" anchorCtr="0">
            <a:noAutofit/>
          </a:bodyPr>
          <a:lstStyle/>
          <a:p>
            <a:pPr marL="0" lvl="0" indent="0">
              <a:buNone/>
            </a:pPr>
            <a:r>
              <a:rPr lang="hr-HR" dirty="0"/>
              <a:t>Kup sistem sa </a:t>
            </a:r>
            <a:r>
              <a:rPr lang="hr-HR" dirty="0" err="1"/>
              <a:t>repasažem</a:t>
            </a:r>
            <a:endParaRPr lang="hr-HR" dirty="0"/>
          </a:p>
        </p:txBody>
      </p:sp>
      <p:sp>
        <p:nvSpPr>
          <p:cNvPr id="860" name="Google Shape;860;p45"/>
          <p:cNvSpPr txBox="1">
            <a:spLocks noGrp="1"/>
          </p:cNvSpPr>
          <p:nvPr>
            <p:ph type="title" idx="2"/>
          </p:nvPr>
        </p:nvSpPr>
        <p:spPr>
          <a:xfrm>
            <a:off x="3980525" y="1725238"/>
            <a:ext cx="1182900" cy="719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0</a:t>
            </a:r>
            <a:r>
              <a:rPr lang="hr-HR" dirty="0"/>
              <a:t>4</a:t>
            </a:r>
            <a:endParaRPr dirty="0"/>
          </a:p>
        </p:txBody>
      </p:sp>
      <p:grpSp>
        <p:nvGrpSpPr>
          <p:cNvPr id="861" name="Google Shape;861;p45"/>
          <p:cNvGrpSpPr/>
          <p:nvPr/>
        </p:nvGrpSpPr>
        <p:grpSpPr>
          <a:xfrm>
            <a:off x="7241295" y="3212208"/>
            <a:ext cx="1106208" cy="1195147"/>
            <a:chOff x="1042650" y="2229250"/>
            <a:chExt cx="483525" cy="522400"/>
          </a:xfrm>
        </p:grpSpPr>
        <p:sp>
          <p:nvSpPr>
            <p:cNvPr id="862" name="Google Shape;862;p45"/>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45"/>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45"/>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45"/>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45"/>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45"/>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45"/>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45"/>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45"/>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45"/>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45"/>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45"/>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45"/>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45"/>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45"/>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45"/>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45"/>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9" name="Google Shape;879;p45"/>
          <p:cNvGrpSpPr/>
          <p:nvPr/>
        </p:nvGrpSpPr>
        <p:grpSpPr>
          <a:xfrm rot="-1195919">
            <a:off x="1345812" y="1481232"/>
            <a:ext cx="1082688" cy="1207732"/>
            <a:chOff x="4676975" y="3131500"/>
            <a:chExt cx="565400" cy="630700"/>
          </a:xfrm>
        </p:grpSpPr>
        <p:sp>
          <p:nvSpPr>
            <p:cNvPr id="880" name="Google Shape;880;p45"/>
            <p:cNvSpPr/>
            <p:nvPr/>
          </p:nvSpPr>
          <p:spPr>
            <a:xfrm>
              <a:off x="4676975" y="3131500"/>
              <a:ext cx="565400" cy="630700"/>
            </a:xfrm>
            <a:custGeom>
              <a:avLst/>
              <a:gdLst/>
              <a:ahLst/>
              <a:cxnLst/>
              <a:rect l="l" t="t" r="r" b="b"/>
              <a:pathLst>
                <a:path w="22616" h="25228" extrusionOk="0">
                  <a:moveTo>
                    <a:pt x="11567" y="0"/>
                  </a:moveTo>
                  <a:cubicBezTo>
                    <a:pt x="11132" y="0"/>
                    <a:pt x="10613" y="0"/>
                    <a:pt x="9929" y="83"/>
                  </a:cubicBezTo>
                  <a:cubicBezTo>
                    <a:pt x="9494" y="187"/>
                    <a:pt x="8976" y="352"/>
                    <a:pt x="8458" y="518"/>
                  </a:cubicBezTo>
                  <a:cubicBezTo>
                    <a:pt x="7587" y="788"/>
                    <a:pt x="6737" y="1223"/>
                    <a:pt x="5701" y="1824"/>
                  </a:cubicBezTo>
                  <a:cubicBezTo>
                    <a:pt x="4830" y="2425"/>
                    <a:pt x="4146" y="3109"/>
                    <a:pt x="3441" y="3711"/>
                  </a:cubicBezTo>
                  <a:cubicBezTo>
                    <a:pt x="3109" y="4063"/>
                    <a:pt x="2757" y="4498"/>
                    <a:pt x="2405" y="4851"/>
                  </a:cubicBezTo>
                  <a:cubicBezTo>
                    <a:pt x="2239" y="5182"/>
                    <a:pt x="1969" y="5535"/>
                    <a:pt x="1721" y="5887"/>
                  </a:cubicBezTo>
                  <a:cubicBezTo>
                    <a:pt x="1368" y="6136"/>
                    <a:pt x="1120" y="6571"/>
                    <a:pt x="767" y="7006"/>
                  </a:cubicBezTo>
                  <a:lnTo>
                    <a:pt x="415" y="8043"/>
                  </a:lnTo>
                  <a:lnTo>
                    <a:pt x="332" y="8209"/>
                  </a:lnTo>
                  <a:lnTo>
                    <a:pt x="332" y="8478"/>
                  </a:lnTo>
                  <a:cubicBezTo>
                    <a:pt x="0" y="10800"/>
                    <a:pt x="1037" y="14262"/>
                    <a:pt x="1638" y="16065"/>
                  </a:cubicBezTo>
                  <a:cubicBezTo>
                    <a:pt x="1804" y="16583"/>
                    <a:pt x="1886" y="17019"/>
                    <a:pt x="2073" y="17371"/>
                  </a:cubicBezTo>
                  <a:cubicBezTo>
                    <a:pt x="2322" y="18407"/>
                    <a:pt x="2591" y="19444"/>
                    <a:pt x="3524" y="20729"/>
                  </a:cubicBezTo>
                  <a:cubicBezTo>
                    <a:pt x="3959" y="21434"/>
                    <a:pt x="4478" y="22118"/>
                    <a:pt x="5079" y="22719"/>
                  </a:cubicBezTo>
                  <a:cubicBezTo>
                    <a:pt x="6633" y="24274"/>
                    <a:pt x="8810" y="25227"/>
                    <a:pt x="11049" y="25227"/>
                  </a:cubicBezTo>
                  <a:cubicBezTo>
                    <a:pt x="12251" y="25227"/>
                    <a:pt x="13557" y="24958"/>
                    <a:pt x="14676" y="24357"/>
                  </a:cubicBezTo>
                  <a:cubicBezTo>
                    <a:pt x="17267" y="23237"/>
                    <a:pt x="18656" y="21330"/>
                    <a:pt x="19071" y="19962"/>
                  </a:cubicBezTo>
                  <a:cubicBezTo>
                    <a:pt x="19071" y="19879"/>
                    <a:pt x="19071" y="19879"/>
                    <a:pt x="19174" y="19776"/>
                  </a:cubicBezTo>
                  <a:cubicBezTo>
                    <a:pt x="19257" y="19527"/>
                    <a:pt x="19340" y="19257"/>
                    <a:pt x="19423" y="19009"/>
                  </a:cubicBezTo>
                  <a:cubicBezTo>
                    <a:pt x="19506" y="18843"/>
                    <a:pt x="19506" y="18573"/>
                    <a:pt x="19589" y="18407"/>
                  </a:cubicBezTo>
                  <a:lnTo>
                    <a:pt x="19693" y="18055"/>
                  </a:lnTo>
                  <a:cubicBezTo>
                    <a:pt x="19941" y="17454"/>
                    <a:pt x="20211" y="16853"/>
                    <a:pt x="20460" y="16335"/>
                  </a:cubicBezTo>
                  <a:lnTo>
                    <a:pt x="20625" y="15816"/>
                  </a:lnTo>
                  <a:cubicBezTo>
                    <a:pt x="20895" y="15381"/>
                    <a:pt x="21061" y="14946"/>
                    <a:pt x="21247" y="14427"/>
                  </a:cubicBezTo>
                  <a:cubicBezTo>
                    <a:pt x="21579" y="13743"/>
                    <a:pt x="21849" y="13039"/>
                    <a:pt x="22014" y="12437"/>
                  </a:cubicBezTo>
                  <a:cubicBezTo>
                    <a:pt x="22450" y="10966"/>
                    <a:pt x="22615" y="9515"/>
                    <a:pt x="22450" y="8043"/>
                  </a:cubicBezTo>
                  <a:cubicBezTo>
                    <a:pt x="22367" y="7442"/>
                    <a:pt x="22284" y="6571"/>
                    <a:pt x="21849" y="5701"/>
                  </a:cubicBezTo>
                  <a:cubicBezTo>
                    <a:pt x="21579" y="5182"/>
                    <a:pt x="21247" y="4747"/>
                    <a:pt x="20812" y="4415"/>
                  </a:cubicBezTo>
                  <a:cubicBezTo>
                    <a:pt x="20625" y="4332"/>
                    <a:pt x="20460" y="4229"/>
                    <a:pt x="20211" y="4229"/>
                  </a:cubicBezTo>
                  <a:cubicBezTo>
                    <a:pt x="19589" y="3192"/>
                    <a:pt x="18822" y="2508"/>
                    <a:pt x="17869" y="2260"/>
                  </a:cubicBezTo>
                  <a:lnTo>
                    <a:pt x="17786" y="2260"/>
                  </a:lnTo>
                  <a:cubicBezTo>
                    <a:pt x="17620" y="2156"/>
                    <a:pt x="17433" y="2156"/>
                    <a:pt x="17267" y="2156"/>
                  </a:cubicBezTo>
                  <a:cubicBezTo>
                    <a:pt x="16915" y="1741"/>
                    <a:pt x="16397" y="1223"/>
                    <a:pt x="15630" y="954"/>
                  </a:cubicBezTo>
                  <a:lnTo>
                    <a:pt x="15029" y="788"/>
                  </a:lnTo>
                  <a:lnTo>
                    <a:pt x="14925" y="788"/>
                  </a:lnTo>
                  <a:cubicBezTo>
                    <a:pt x="14676" y="788"/>
                    <a:pt x="14407" y="788"/>
                    <a:pt x="14158" y="871"/>
                  </a:cubicBezTo>
                  <a:cubicBezTo>
                    <a:pt x="13723" y="518"/>
                    <a:pt x="13287" y="352"/>
                    <a:pt x="12956" y="270"/>
                  </a:cubicBezTo>
                  <a:cubicBezTo>
                    <a:pt x="12769" y="187"/>
                    <a:pt x="12334" y="83"/>
                    <a:pt x="12334" y="83"/>
                  </a:cubicBezTo>
                  <a:lnTo>
                    <a:pt x="11567" y="0"/>
                  </a:ln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45"/>
            <p:cNvSpPr/>
            <p:nvPr/>
          </p:nvSpPr>
          <p:spPr>
            <a:xfrm>
              <a:off x="4823625" y="349890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45"/>
            <p:cNvSpPr/>
            <p:nvPr/>
          </p:nvSpPr>
          <p:spPr>
            <a:xfrm>
              <a:off x="4709100" y="3268500"/>
              <a:ext cx="499075" cy="458375"/>
            </a:xfrm>
            <a:custGeom>
              <a:avLst/>
              <a:gdLst/>
              <a:ahLst/>
              <a:cxnLst/>
              <a:rect l="l" t="t" r="r" b="b"/>
              <a:pathLst>
                <a:path w="19963" h="18335" extrusionOk="0">
                  <a:moveTo>
                    <a:pt x="16148" y="14047"/>
                  </a:moveTo>
                  <a:cubicBezTo>
                    <a:pt x="15899" y="14296"/>
                    <a:pt x="15713" y="14565"/>
                    <a:pt x="15464" y="14814"/>
                  </a:cubicBezTo>
                  <a:cubicBezTo>
                    <a:pt x="15630" y="14565"/>
                    <a:pt x="15899" y="14296"/>
                    <a:pt x="16065" y="14047"/>
                  </a:cubicBezTo>
                  <a:close/>
                  <a:moveTo>
                    <a:pt x="3110" y="12575"/>
                  </a:moveTo>
                  <a:lnTo>
                    <a:pt x="3110" y="12575"/>
                  </a:lnTo>
                  <a:cubicBezTo>
                    <a:pt x="3379" y="13176"/>
                    <a:pt x="3711" y="13777"/>
                    <a:pt x="4146" y="14399"/>
                  </a:cubicBezTo>
                  <a:cubicBezTo>
                    <a:pt x="4581" y="14917"/>
                    <a:pt x="5017" y="15519"/>
                    <a:pt x="5452" y="15954"/>
                  </a:cubicBezTo>
                  <a:cubicBezTo>
                    <a:pt x="5970" y="16368"/>
                    <a:pt x="6571" y="16804"/>
                    <a:pt x="7173" y="17156"/>
                  </a:cubicBezTo>
                  <a:cubicBezTo>
                    <a:pt x="7774" y="17405"/>
                    <a:pt x="8458" y="17591"/>
                    <a:pt x="9080" y="17591"/>
                  </a:cubicBezTo>
                  <a:cubicBezTo>
                    <a:pt x="9280" y="17616"/>
                    <a:pt x="9480" y="17626"/>
                    <a:pt x="9681" y="17626"/>
                  </a:cubicBezTo>
                  <a:cubicBezTo>
                    <a:pt x="10166" y="17626"/>
                    <a:pt x="10654" y="17567"/>
                    <a:pt x="11153" y="17509"/>
                  </a:cubicBezTo>
                  <a:cubicBezTo>
                    <a:pt x="11837" y="17322"/>
                    <a:pt x="12438" y="17156"/>
                    <a:pt x="13039" y="16804"/>
                  </a:cubicBezTo>
                  <a:cubicBezTo>
                    <a:pt x="13640" y="16472"/>
                    <a:pt x="14262" y="16037"/>
                    <a:pt x="14780" y="15601"/>
                  </a:cubicBezTo>
                  <a:cubicBezTo>
                    <a:pt x="14946" y="15332"/>
                    <a:pt x="15195" y="15083"/>
                    <a:pt x="15464" y="14814"/>
                  </a:cubicBezTo>
                  <a:lnTo>
                    <a:pt x="15464" y="14814"/>
                  </a:lnTo>
                  <a:cubicBezTo>
                    <a:pt x="15298" y="15166"/>
                    <a:pt x="15029" y="15436"/>
                    <a:pt x="14780" y="15684"/>
                  </a:cubicBezTo>
                  <a:cubicBezTo>
                    <a:pt x="14345" y="16203"/>
                    <a:pt x="13744" y="16638"/>
                    <a:pt x="13122" y="16990"/>
                  </a:cubicBezTo>
                  <a:cubicBezTo>
                    <a:pt x="12067" y="17590"/>
                    <a:pt x="10805" y="17856"/>
                    <a:pt x="9587" y="17856"/>
                  </a:cubicBezTo>
                  <a:cubicBezTo>
                    <a:pt x="9417" y="17856"/>
                    <a:pt x="9247" y="17850"/>
                    <a:pt x="9080" y="17840"/>
                  </a:cubicBezTo>
                  <a:cubicBezTo>
                    <a:pt x="8375" y="17757"/>
                    <a:pt x="7691" y="17591"/>
                    <a:pt x="7090" y="17322"/>
                  </a:cubicBezTo>
                  <a:cubicBezTo>
                    <a:pt x="6489" y="16990"/>
                    <a:pt x="5867" y="16555"/>
                    <a:pt x="5348" y="16037"/>
                  </a:cubicBezTo>
                  <a:cubicBezTo>
                    <a:pt x="4830" y="15601"/>
                    <a:pt x="4416" y="15000"/>
                    <a:pt x="4063" y="14482"/>
                  </a:cubicBezTo>
                  <a:cubicBezTo>
                    <a:pt x="3711" y="13881"/>
                    <a:pt x="3379" y="13259"/>
                    <a:pt x="3110" y="12575"/>
                  </a:cubicBezTo>
                  <a:close/>
                  <a:moveTo>
                    <a:pt x="18273" y="0"/>
                  </a:moveTo>
                  <a:cubicBezTo>
                    <a:pt x="18154" y="0"/>
                    <a:pt x="18027" y="20"/>
                    <a:pt x="17889" y="55"/>
                  </a:cubicBezTo>
                  <a:cubicBezTo>
                    <a:pt x="18138" y="138"/>
                    <a:pt x="18408" y="303"/>
                    <a:pt x="18574" y="490"/>
                  </a:cubicBezTo>
                  <a:cubicBezTo>
                    <a:pt x="18822" y="739"/>
                    <a:pt x="19009" y="1008"/>
                    <a:pt x="19092" y="1257"/>
                  </a:cubicBezTo>
                  <a:cubicBezTo>
                    <a:pt x="19340" y="1858"/>
                    <a:pt x="19340" y="2480"/>
                    <a:pt x="19340" y="3081"/>
                  </a:cubicBezTo>
                  <a:cubicBezTo>
                    <a:pt x="19340" y="3599"/>
                    <a:pt x="19258" y="4201"/>
                    <a:pt x="19092" y="4802"/>
                  </a:cubicBezTo>
                  <a:cubicBezTo>
                    <a:pt x="19009" y="5403"/>
                    <a:pt x="18822" y="5921"/>
                    <a:pt x="18656" y="6522"/>
                  </a:cubicBezTo>
                  <a:cubicBezTo>
                    <a:pt x="18491" y="7144"/>
                    <a:pt x="18304" y="7662"/>
                    <a:pt x="18138" y="8263"/>
                  </a:cubicBezTo>
                  <a:cubicBezTo>
                    <a:pt x="17889" y="8782"/>
                    <a:pt x="17620" y="9300"/>
                    <a:pt x="17454" y="9901"/>
                  </a:cubicBezTo>
                  <a:cubicBezTo>
                    <a:pt x="17185" y="10419"/>
                    <a:pt x="17019" y="10937"/>
                    <a:pt x="16853" y="11539"/>
                  </a:cubicBezTo>
                  <a:cubicBezTo>
                    <a:pt x="16666" y="11891"/>
                    <a:pt x="16584" y="12326"/>
                    <a:pt x="16501" y="12741"/>
                  </a:cubicBezTo>
                  <a:cubicBezTo>
                    <a:pt x="16418" y="12927"/>
                    <a:pt x="16418" y="13093"/>
                    <a:pt x="16418" y="13176"/>
                  </a:cubicBezTo>
                  <a:lnTo>
                    <a:pt x="16418" y="13259"/>
                  </a:lnTo>
                  <a:cubicBezTo>
                    <a:pt x="16231" y="13259"/>
                    <a:pt x="16065" y="13363"/>
                    <a:pt x="15982" y="13529"/>
                  </a:cubicBezTo>
                  <a:cubicBezTo>
                    <a:pt x="15817" y="13611"/>
                    <a:pt x="15713" y="13777"/>
                    <a:pt x="15547" y="13881"/>
                  </a:cubicBezTo>
                  <a:cubicBezTo>
                    <a:pt x="15381" y="14130"/>
                    <a:pt x="15112" y="14482"/>
                    <a:pt x="14863" y="14731"/>
                  </a:cubicBezTo>
                  <a:cubicBezTo>
                    <a:pt x="14345" y="15249"/>
                    <a:pt x="13827" y="15767"/>
                    <a:pt x="13225" y="16203"/>
                  </a:cubicBezTo>
                  <a:cubicBezTo>
                    <a:pt x="12604" y="16638"/>
                    <a:pt x="12002" y="16887"/>
                    <a:pt x="11235" y="17073"/>
                  </a:cubicBezTo>
                  <a:cubicBezTo>
                    <a:pt x="10789" y="17231"/>
                    <a:pt x="10350" y="17289"/>
                    <a:pt x="9894" y="17289"/>
                  </a:cubicBezTo>
                  <a:cubicBezTo>
                    <a:pt x="9630" y="17289"/>
                    <a:pt x="9360" y="17269"/>
                    <a:pt x="9080" y="17239"/>
                  </a:cubicBezTo>
                  <a:cubicBezTo>
                    <a:pt x="8375" y="17239"/>
                    <a:pt x="7608" y="17073"/>
                    <a:pt x="7007" y="16721"/>
                  </a:cubicBezTo>
                  <a:cubicBezTo>
                    <a:pt x="6302" y="16368"/>
                    <a:pt x="5784" y="15850"/>
                    <a:pt x="5266" y="15332"/>
                  </a:cubicBezTo>
                  <a:cubicBezTo>
                    <a:pt x="4830" y="14731"/>
                    <a:pt x="4499" y="14130"/>
                    <a:pt x="4146" y="13446"/>
                  </a:cubicBezTo>
                  <a:lnTo>
                    <a:pt x="3628" y="12492"/>
                  </a:lnTo>
                  <a:cubicBezTo>
                    <a:pt x="3545" y="12409"/>
                    <a:pt x="3462" y="12223"/>
                    <a:pt x="3276" y="12057"/>
                  </a:cubicBezTo>
                  <a:cubicBezTo>
                    <a:pt x="3276" y="11974"/>
                    <a:pt x="3193" y="11891"/>
                    <a:pt x="3110" y="11891"/>
                  </a:cubicBezTo>
                  <a:cubicBezTo>
                    <a:pt x="3068" y="11850"/>
                    <a:pt x="3027" y="11829"/>
                    <a:pt x="2996" y="11829"/>
                  </a:cubicBezTo>
                  <a:cubicBezTo>
                    <a:pt x="2965" y="11829"/>
                    <a:pt x="2944" y="11850"/>
                    <a:pt x="2944" y="11891"/>
                  </a:cubicBezTo>
                  <a:lnTo>
                    <a:pt x="2861" y="11891"/>
                  </a:lnTo>
                  <a:cubicBezTo>
                    <a:pt x="2861" y="10937"/>
                    <a:pt x="2674" y="10067"/>
                    <a:pt x="2509" y="9217"/>
                  </a:cubicBezTo>
                  <a:cubicBezTo>
                    <a:pt x="2239" y="8263"/>
                    <a:pt x="1990" y="7393"/>
                    <a:pt x="1721" y="6522"/>
                  </a:cubicBezTo>
                  <a:cubicBezTo>
                    <a:pt x="1555" y="5672"/>
                    <a:pt x="1389" y="4719"/>
                    <a:pt x="1306" y="3765"/>
                  </a:cubicBezTo>
                  <a:cubicBezTo>
                    <a:pt x="1306" y="3413"/>
                    <a:pt x="1389" y="2998"/>
                    <a:pt x="1472" y="2646"/>
                  </a:cubicBezTo>
                  <a:cubicBezTo>
                    <a:pt x="1203" y="2646"/>
                    <a:pt x="1037" y="2646"/>
                    <a:pt x="871" y="2729"/>
                  </a:cubicBezTo>
                  <a:cubicBezTo>
                    <a:pt x="788" y="2729"/>
                    <a:pt x="684" y="2812"/>
                    <a:pt x="601" y="2895"/>
                  </a:cubicBezTo>
                  <a:cubicBezTo>
                    <a:pt x="519" y="2895"/>
                    <a:pt x="519" y="2998"/>
                    <a:pt x="436" y="3081"/>
                  </a:cubicBezTo>
                  <a:cubicBezTo>
                    <a:pt x="0" y="5154"/>
                    <a:pt x="1120" y="8512"/>
                    <a:pt x="1638" y="10150"/>
                  </a:cubicBezTo>
                  <a:cubicBezTo>
                    <a:pt x="2343" y="12140"/>
                    <a:pt x="2239" y="12927"/>
                    <a:pt x="3462" y="14482"/>
                  </a:cubicBezTo>
                  <a:cubicBezTo>
                    <a:pt x="3794" y="15083"/>
                    <a:pt x="4229" y="15767"/>
                    <a:pt x="4747" y="16286"/>
                  </a:cubicBezTo>
                  <a:cubicBezTo>
                    <a:pt x="5869" y="17407"/>
                    <a:pt x="7681" y="18334"/>
                    <a:pt x="9797" y="18334"/>
                  </a:cubicBezTo>
                  <a:cubicBezTo>
                    <a:pt x="10771" y="18334"/>
                    <a:pt x="11808" y="18138"/>
                    <a:pt x="12873" y="17674"/>
                  </a:cubicBezTo>
                  <a:cubicBezTo>
                    <a:pt x="15029" y="16638"/>
                    <a:pt x="16148" y="15083"/>
                    <a:pt x="16501" y="14047"/>
                  </a:cubicBezTo>
                  <a:lnTo>
                    <a:pt x="16501" y="13881"/>
                  </a:lnTo>
                  <a:cubicBezTo>
                    <a:pt x="16584" y="13611"/>
                    <a:pt x="16749" y="13363"/>
                    <a:pt x="16853" y="13093"/>
                  </a:cubicBezTo>
                  <a:cubicBezTo>
                    <a:pt x="16936" y="12845"/>
                    <a:pt x="17019" y="12492"/>
                    <a:pt x="17102" y="12140"/>
                  </a:cubicBezTo>
                  <a:cubicBezTo>
                    <a:pt x="17371" y="11539"/>
                    <a:pt x="17620" y="10855"/>
                    <a:pt x="17889" y="10253"/>
                  </a:cubicBezTo>
                  <a:cubicBezTo>
                    <a:pt x="18138" y="9632"/>
                    <a:pt x="18491" y="9030"/>
                    <a:pt x="18739" y="8429"/>
                  </a:cubicBezTo>
                  <a:cubicBezTo>
                    <a:pt x="19009" y="7828"/>
                    <a:pt x="19175" y="7227"/>
                    <a:pt x="19340" y="6626"/>
                  </a:cubicBezTo>
                  <a:cubicBezTo>
                    <a:pt x="19776" y="5320"/>
                    <a:pt x="19962" y="4035"/>
                    <a:pt x="19776" y="2729"/>
                  </a:cubicBezTo>
                  <a:cubicBezTo>
                    <a:pt x="19693" y="2128"/>
                    <a:pt x="19610" y="1444"/>
                    <a:pt x="19340" y="822"/>
                  </a:cubicBezTo>
                  <a:cubicBezTo>
                    <a:pt x="19175" y="573"/>
                    <a:pt x="19009" y="303"/>
                    <a:pt x="18739" y="138"/>
                  </a:cubicBezTo>
                  <a:cubicBezTo>
                    <a:pt x="18594" y="40"/>
                    <a:pt x="18441" y="0"/>
                    <a:pt x="182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45"/>
            <p:cNvSpPr/>
            <p:nvPr/>
          </p:nvSpPr>
          <p:spPr>
            <a:xfrm>
              <a:off x="4745900" y="333255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45"/>
            <p:cNvSpPr/>
            <p:nvPr/>
          </p:nvSpPr>
          <p:spPr>
            <a:xfrm>
              <a:off x="5020025" y="3205075"/>
              <a:ext cx="25" cy="25"/>
            </a:xfrm>
            <a:custGeom>
              <a:avLst/>
              <a:gdLst/>
              <a:ahLst/>
              <a:cxnLst/>
              <a:rect l="l" t="t" r="r" b="b"/>
              <a:pathLst>
                <a:path w="1" h="1" extrusionOk="0">
                  <a:moveTo>
                    <a:pt x="1"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45"/>
            <p:cNvSpPr/>
            <p:nvPr/>
          </p:nvSpPr>
          <p:spPr>
            <a:xfrm>
              <a:off x="4983225" y="3168275"/>
              <a:ext cx="40975" cy="36825"/>
            </a:xfrm>
            <a:custGeom>
              <a:avLst/>
              <a:gdLst/>
              <a:ahLst/>
              <a:cxnLst/>
              <a:rect l="l" t="t" r="r" b="b"/>
              <a:pathLst>
                <a:path w="1639" h="1473" extrusionOk="0">
                  <a:moveTo>
                    <a:pt x="1" y="1"/>
                  </a:moveTo>
                  <a:cubicBezTo>
                    <a:pt x="53" y="53"/>
                    <a:pt x="113" y="72"/>
                    <a:pt x="171" y="79"/>
                  </a:cubicBezTo>
                  <a:lnTo>
                    <a:pt x="171" y="79"/>
                  </a:lnTo>
                  <a:cubicBezTo>
                    <a:pt x="116" y="53"/>
                    <a:pt x="59" y="27"/>
                    <a:pt x="1" y="1"/>
                  </a:cubicBezTo>
                  <a:close/>
                  <a:moveTo>
                    <a:pt x="171" y="79"/>
                  </a:moveTo>
                  <a:cubicBezTo>
                    <a:pt x="291" y="138"/>
                    <a:pt x="405" y="199"/>
                    <a:pt x="519" y="270"/>
                  </a:cubicBezTo>
                  <a:cubicBezTo>
                    <a:pt x="706" y="353"/>
                    <a:pt x="955" y="602"/>
                    <a:pt x="1120" y="789"/>
                  </a:cubicBezTo>
                  <a:cubicBezTo>
                    <a:pt x="1307" y="954"/>
                    <a:pt x="1390" y="1203"/>
                    <a:pt x="1473" y="1473"/>
                  </a:cubicBezTo>
                  <a:cubicBezTo>
                    <a:pt x="1556" y="1390"/>
                    <a:pt x="1556" y="1307"/>
                    <a:pt x="1639" y="1203"/>
                  </a:cubicBezTo>
                  <a:cubicBezTo>
                    <a:pt x="1307" y="685"/>
                    <a:pt x="789" y="270"/>
                    <a:pt x="270" y="84"/>
                  </a:cubicBezTo>
                  <a:cubicBezTo>
                    <a:pt x="239" y="84"/>
                    <a:pt x="206" y="84"/>
                    <a:pt x="171" y="7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45"/>
            <p:cNvSpPr/>
            <p:nvPr/>
          </p:nvSpPr>
          <p:spPr>
            <a:xfrm>
              <a:off x="4767650" y="3181250"/>
              <a:ext cx="178825" cy="229075"/>
            </a:xfrm>
            <a:custGeom>
              <a:avLst/>
              <a:gdLst/>
              <a:ahLst/>
              <a:cxnLst/>
              <a:rect l="l" t="t" r="r" b="b"/>
              <a:pathLst>
                <a:path w="7153" h="9163" extrusionOk="0">
                  <a:moveTo>
                    <a:pt x="5598" y="1306"/>
                  </a:moveTo>
                  <a:cubicBezTo>
                    <a:pt x="5598" y="1306"/>
                    <a:pt x="5515" y="1638"/>
                    <a:pt x="5432" y="2156"/>
                  </a:cubicBezTo>
                  <a:cubicBezTo>
                    <a:pt x="5432" y="2239"/>
                    <a:pt x="5266" y="2239"/>
                    <a:pt x="5266" y="2239"/>
                  </a:cubicBezTo>
                  <a:lnTo>
                    <a:pt x="5183" y="1472"/>
                  </a:lnTo>
                  <a:cubicBezTo>
                    <a:pt x="5349" y="1389"/>
                    <a:pt x="5432" y="1389"/>
                    <a:pt x="5598" y="1306"/>
                  </a:cubicBezTo>
                  <a:close/>
                  <a:moveTo>
                    <a:pt x="4831" y="1638"/>
                  </a:moveTo>
                  <a:lnTo>
                    <a:pt x="4913" y="2425"/>
                  </a:lnTo>
                  <a:cubicBezTo>
                    <a:pt x="4665" y="2508"/>
                    <a:pt x="4395" y="2674"/>
                    <a:pt x="4147" y="2757"/>
                  </a:cubicBezTo>
                  <a:cubicBezTo>
                    <a:pt x="4147" y="2425"/>
                    <a:pt x="4043" y="2073"/>
                    <a:pt x="4043" y="1990"/>
                  </a:cubicBezTo>
                  <a:cubicBezTo>
                    <a:pt x="4312" y="1907"/>
                    <a:pt x="4561" y="1721"/>
                    <a:pt x="4831" y="1638"/>
                  </a:cubicBezTo>
                  <a:close/>
                  <a:moveTo>
                    <a:pt x="5349" y="2591"/>
                  </a:moveTo>
                  <a:cubicBezTo>
                    <a:pt x="5349" y="2757"/>
                    <a:pt x="5349" y="2861"/>
                    <a:pt x="5266" y="3026"/>
                  </a:cubicBezTo>
                  <a:lnTo>
                    <a:pt x="5266" y="2674"/>
                  </a:lnTo>
                  <a:lnTo>
                    <a:pt x="5349" y="2591"/>
                  </a:lnTo>
                  <a:close/>
                  <a:moveTo>
                    <a:pt x="3711" y="2239"/>
                  </a:moveTo>
                  <a:cubicBezTo>
                    <a:pt x="3711" y="2342"/>
                    <a:pt x="3794" y="2674"/>
                    <a:pt x="3794" y="3026"/>
                  </a:cubicBezTo>
                  <a:cubicBezTo>
                    <a:pt x="3525" y="3192"/>
                    <a:pt x="3276" y="3462"/>
                    <a:pt x="3006" y="3628"/>
                  </a:cubicBezTo>
                  <a:cubicBezTo>
                    <a:pt x="2924" y="3192"/>
                    <a:pt x="2841" y="2861"/>
                    <a:pt x="2841" y="2861"/>
                  </a:cubicBezTo>
                  <a:cubicBezTo>
                    <a:pt x="3110" y="2591"/>
                    <a:pt x="3359" y="2425"/>
                    <a:pt x="3711" y="2239"/>
                  </a:cubicBezTo>
                  <a:close/>
                  <a:moveTo>
                    <a:pt x="4913" y="2861"/>
                  </a:moveTo>
                  <a:lnTo>
                    <a:pt x="4996" y="3628"/>
                  </a:lnTo>
                  <a:cubicBezTo>
                    <a:pt x="4748" y="3793"/>
                    <a:pt x="4561" y="3897"/>
                    <a:pt x="4395" y="4063"/>
                  </a:cubicBezTo>
                  <a:cubicBezTo>
                    <a:pt x="4312" y="3793"/>
                    <a:pt x="4312" y="3462"/>
                    <a:pt x="4229" y="3192"/>
                  </a:cubicBezTo>
                  <a:cubicBezTo>
                    <a:pt x="4478" y="3026"/>
                    <a:pt x="4665" y="2944"/>
                    <a:pt x="4913" y="2861"/>
                  </a:cubicBezTo>
                  <a:close/>
                  <a:moveTo>
                    <a:pt x="2488" y="3109"/>
                  </a:moveTo>
                  <a:cubicBezTo>
                    <a:pt x="2592" y="3192"/>
                    <a:pt x="2592" y="3545"/>
                    <a:pt x="2675" y="3897"/>
                  </a:cubicBezTo>
                  <a:cubicBezTo>
                    <a:pt x="2405" y="4146"/>
                    <a:pt x="2157" y="4415"/>
                    <a:pt x="1970" y="4581"/>
                  </a:cubicBezTo>
                  <a:lnTo>
                    <a:pt x="1804" y="3793"/>
                  </a:lnTo>
                  <a:cubicBezTo>
                    <a:pt x="1970" y="3545"/>
                    <a:pt x="2239" y="3379"/>
                    <a:pt x="2488" y="3109"/>
                  </a:cubicBezTo>
                  <a:close/>
                  <a:moveTo>
                    <a:pt x="3877" y="3462"/>
                  </a:moveTo>
                  <a:cubicBezTo>
                    <a:pt x="3960" y="3711"/>
                    <a:pt x="3960" y="3980"/>
                    <a:pt x="4043" y="4312"/>
                  </a:cubicBezTo>
                  <a:cubicBezTo>
                    <a:pt x="3794" y="4581"/>
                    <a:pt x="3525" y="4747"/>
                    <a:pt x="3276" y="4934"/>
                  </a:cubicBezTo>
                  <a:cubicBezTo>
                    <a:pt x="3193" y="4664"/>
                    <a:pt x="3193" y="4312"/>
                    <a:pt x="3110" y="4063"/>
                  </a:cubicBezTo>
                  <a:cubicBezTo>
                    <a:pt x="3359" y="3897"/>
                    <a:pt x="3628" y="3628"/>
                    <a:pt x="3877" y="3462"/>
                  </a:cubicBezTo>
                  <a:close/>
                  <a:moveTo>
                    <a:pt x="1452" y="4146"/>
                  </a:moveTo>
                  <a:lnTo>
                    <a:pt x="1638" y="4934"/>
                  </a:lnTo>
                  <a:cubicBezTo>
                    <a:pt x="1452" y="5182"/>
                    <a:pt x="1369" y="5348"/>
                    <a:pt x="1286" y="5452"/>
                  </a:cubicBezTo>
                  <a:cubicBezTo>
                    <a:pt x="1203" y="5182"/>
                    <a:pt x="1120" y="5016"/>
                    <a:pt x="1037" y="4747"/>
                  </a:cubicBezTo>
                  <a:cubicBezTo>
                    <a:pt x="1037" y="4747"/>
                    <a:pt x="1120" y="4498"/>
                    <a:pt x="1452" y="4146"/>
                  </a:cubicBezTo>
                  <a:close/>
                  <a:moveTo>
                    <a:pt x="5079" y="4063"/>
                  </a:moveTo>
                  <a:lnTo>
                    <a:pt x="5079" y="4063"/>
                  </a:lnTo>
                  <a:cubicBezTo>
                    <a:pt x="4913" y="4581"/>
                    <a:pt x="4748" y="5182"/>
                    <a:pt x="4561" y="5783"/>
                  </a:cubicBezTo>
                  <a:lnTo>
                    <a:pt x="4561" y="5535"/>
                  </a:lnTo>
                  <a:cubicBezTo>
                    <a:pt x="4478" y="5182"/>
                    <a:pt x="4478" y="4830"/>
                    <a:pt x="4395" y="4498"/>
                  </a:cubicBezTo>
                  <a:cubicBezTo>
                    <a:pt x="4665" y="4312"/>
                    <a:pt x="4831" y="4146"/>
                    <a:pt x="5079" y="4063"/>
                  </a:cubicBezTo>
                  <a:close/>
                  <a:moveTo>
                    <a:pt x="2758" y="4312"/>
                  </a:moveTo>
                  <a:cubicBezTo>
                    <a:pt x="2841" y="4664"/>
                    <a:pt x="2841" y="4934"/>
                    <a:pt x="2924" y="5265"/>
                  </a:cubicBezTo>
                  <a:cubicBezTo>
                    <a:pt x="2675" y="5535"/>
                    <a:pt x="2488" y="5701"/>
                    <a:pt x="2322" y="5866"/>
                  </a:cubicBezTo>
                  <a:lnTo>
                    <a:pt x="2074" y="5016"/>
                  </a:lnTo>
                  <a:cubicBezTo>
                    <a:pt x="2239" y="4830"/>
                    <a:pt x="2488" y="4581"/>
                    <a:pt x="2758" y="4312"/>
                  </a:cubicBezTo>
                  <a:close/>
                  <a:moveTo>
                    <a:pt x="4043" y="4747"/>
                  </a:moveTo>
                  <a:cubicBezTo>
                    <a:pt x="4147" y="5099"/>
                    <a:pt x="4147" y="5452"/>
                    <a:pt x="4229" y="5701"/>
                  </a:cubicBezTo>
                  <a:cubicBezTo>
                    <a:pt x="3960" y="5866"/>
                    <a:pt x="3711" y="6053"/>
                    <a:pt x="3525" y="6219"/>
                  </a:cubicBezTo>
                  <a:cubicBezTo>
                    <a:pt x="3442" y="5970"/>
                    <a:pt x="3442" y="5701"/>
                    <a:pt x="3359" y="5348"/>
                  </a:cubicBezTo>
                  <a:cubicBezTo>
                    <a:pt x="3525" y="5182"/>
                    <a:pt x="3794" y="5016"/>
                    <a:pt x="4043" y="4747"/>
                  </a:cubicBezTo>
                  <a:close/>
                  <a:moveTo>
                    <a:pt x="1804" y="5348"/>
                  </a:moveTo>
                  <a:lnTo>
                    <a:pt x="1970" y="6219"/>
                  </a:lnTo>
                  <a:cubicBezTo>
                    <a:pt x="1887" y="6302"/>
                    <a:pt x="1804" y="6385"/>
                    <a:pt x="1721" y="6488"/>
                  </a:cubicBezTo>
                  <a:cubicBezTo>
                    <a:pt x="1638" y="6302"/>
                    <a:pt x="1555" y="6053"/>
                    <a:pt x="1452" y="5783"/>
                  </a:cubicBezTo>
                  <a:cubicBezTo>
                    <a:pt x="1452" y="5783"/>
                    <a:pt x="1638" y="5618"/>
                    <a:pt x="1804" y="5348"/>
                  </a:cubicBezTo>
                  <a:close/>
                  <a:moveTo>
                    <a:pt x="2074" y="6654"/>
                  </a:moveTo>
                  <a:lnTo>
                    <a:pt x="2239" y="7172"/>
                  </a:lnTo>
                  <a:cubicBezTo>
                    <a:pt x="2157" y="7089"/>
                    <a:pt x="2074" y="7006"/>
                    <a:pt x="1970" y="6820"/>
                  </a:cubicBezTo>
                  <a:cubicBezTo>
                    <a:pt x="1970" y="6820"/>
                    <a:pt x="2074" y="6737"/>
                    <a:pt x="2074" y="6654"/>
                  </a:cubicBezTo>
                  <a:close/>
                  <a:moveTo>
                    <a:pt x="3006" y="5701"/>
                  </a:moveTo>
                  <a:cubicBezTo>
                    <a:pt x="3110" y="5970"/>
                    <a:pt x="3110" y="6302"/>
                    <a:pt x="3193" y="6571"/>
                  </a:cubicBezTo>
                  <a:cubicBezTo>
                    <a:pt x="2924" y="6820"/>
                    <a:pt x="2758" y="7006"/>
                    <a:pt x="2592" y="7172"/>
                  </a:cubicBezTo>
                  <a:lnTo>
                    <a:pt x="2405" y="6302"/>
                  </a:lnTo>
                  <a:cubicBezTo>
                    <a:pt x="2592" y="6136"/>
                    <a:pt x="2758" y="5970"/>
                    <a:pt x="3006" y="5701"/>
                  </a:cubicBezTo>
                  <a:close/>
                  <a:moveTo>
                    <a:pt x="4229" y="6136"/>
                  </a:moveTo>
                  <a:lnTo>
                    <a:pt x="4229" y="6488"/>
                  </a:lnTo>
                  <a:cubicBezTo>
                    <a:pt x="4147" y="6654"/>
                    <a:pt x="4043" y="6820"/>
                    <a:pt x="3960" y="6903"/>
                  </a:cubicBezTo>
                  <a:cubicBezTo>
                    <a:pt x="3877" y="7089"/>
                    <a:pt x="3794" y="7255"/>
                    <a:pt x="3711" y="7338"/>
                  </a:cubicBezTo>
                  <a:cubicBezTo>
                    <a:pt x="3628" y="7172"/>
                    <a:pt x="3628" y="6903"/>
                    <a:pt x="3628" y="6737"/>
                  </a:cubicBezTo>
                  <a:cubicBezTo>
                    <a:pt x="3794" y="6488"/>
                    <a:pt x="3960" y="6302"/>
                    <a:pt x="4229" y="6136"/>
                  </a:cubicBezTo>
                  <a:close/>
                  <a:moveTo>
                    <a:pt x="3276" y="7006"/>
                  </a:moveTo>
                  <a:cubicBezTo>
                    <a:pt x="3276" y="7255"/>
                    <a:pt x="3276" y="7525"/>
                    <a:pt x="3359" y="7608"/>
                  </a:cubicBezTo>
                  <a:cubicBezTo>
                    <a:pt x="3234" y="7691"/>
                    <a:pt x="3126" y="7732"/>
                    <a:pt x="3017" y="7732"/>
                  </a:cubicBezTo>
                  <a:cubicBezTo>
                    <a:pt x="2908" y="7732"/>
                    <a:pt x="2799" y="7691"/>
                    <a:pt x="2675" y="7608"/>
                  </a:cubicBezTo>
                  <a:cubicBezTo>
                    <a:pt x="2758" y="7525"/>
                    <a:pt x="3006" y="7255"/>
                    <a:pt x="3276" y="7006"/>
                  </a:cubicBezTo>
                  <a:close/>
                  <a:moveTo>
                    <a:pt x="7152" y="0"/>
                  </a:moveTo>
                  <a:lnTo>
                    <a:pt x="7152" y="0"/>
                  </a:lnTo>
                  <a:cubicBezTo>
                    <a:pt x="5701" y="270"/>
                    <a:pt x="4312" y="871"/>
                    <a:pt x="3110" y="1721"/>
                  </a:cubicBezTo>
                  <a:cubicBezTo>
                    <a:pt x="2488" y="2156"/>
                    <a:pt x="1970" y="2591"/>
                    <a:pt x="1369" y="3109"/>
                  </a:cubicBezTo>
                  <a:cubicBezTo>
                    <a:pt x="851" y="3628"/>
                    <a:pt x="415" y="4146"/>
                    <a:pt x="1" y="4747"/>
                  </a:cubicBezTo>
                  <a:cubicBezTo>
                    <a:pt x="602" y="5265"/>
                    <a:pt x="851" y="6488"/>
                    <a:pt x="1203" y="7089"/>
                  </a:cubicBezTo>
                  <a:cubicBezTo>
                    <a:pt x="1452" y="7773"/>
                    <a:pt x="1887" y="8644"/>
                    <a:pt x="2405" y="9162"/>
                  </a:cubicBezTo>
                  <a:cubicBezTo>
                    <a:pt x="2758" y="9162"/>
                    <a:pt x="3006" y="9079"/>
                    <a:pt x="3276" y="8976"/>
                  </a:cubicBezTo>
                  <a:cubicBezTo>
                    <a:pt x="3525" y="8810"/>
                    <a:pt x="3794" y="8561"/>
                    <a:pt x="3960" y="8375"/>
                  </a:cubicBezTo>
                  <a:cubicBezTo>
                    <a:pt x="4395" y="7939"/>
                    <a:pt x="4748" y="7338"/>
                    <a:pt x="4996" y="6820"/>
                  </a:cubicBezTo>
                  <a:cubicBezTo>
                    <a:pt x="5183" y="6571"/>
                    <a:pt x="5266" y="6302"/>
                    <a:pt x="5432" y="6053"/>
                  </a:cubicBezTo>
                  <a:cubicBezTo>
                    <a:pt x="5515" y="5701"/>
                    <a:pt x="5598" y="5452"/>
                    <a:pt x="5701" y="5099"/>
                  </a:cubicBezTo>
                  <a:cubicBezTo>
                    <a:pt x="5867" y="4581"/>
                    <a:pt x="5950" y="3980"/>
                    <a:pt x="6116" y="3379"/>
                  </a:cubicBezTo>
                  <a:cubicBezTo>
                    <a:pt x="6302" y="2757"/>
                    <a:pt x="6385" y="2156"/>
                    <a:pt x="6551" y="1555"/>
                  </a:cubicBezTo>
                  <a:cubicBezTo>
                    <a:pt x="6634" y="1306"/>
                    <a:pt x="6738" y="954"/>
                    <a:pt x="6821" y="684"/>
                  </a:cubicBezTo>
                  <a:cubicBezTo>
                    <a:pt x="6903" y="435"/>
                    <a:pt x="6986" y="166"/>
                    <a:pt x="715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45"/>
            <p:cNvSpPr/>
            <p:nvPr/>
          </p:nvSpPr>
          <p:spPr>
            <a:xfrm>
              <a:off x="5156325" y="326985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45"/>
            <p:cNvSpPr/>
            <p:nvPr/>
          </p:nvSpPr>
          <p:spPr>
            <a:xfrm>
              <a:off x="4719975" y="3166200"/>
              <a:ext cx="468500" cy="523825"/>
            </a:xfrm>
            <a:custGeom>
              <a:avLst/>
              <a:gdLst/>
              <a:ahLst/>
              <a:cxnLst/>
              <a:rect l="l" t="t" r="r" b="b"/>
              <a:pathLst>
                <a:path w="18740" h="20953" extrusionOk="0">
                  <a:moveTo>
                    <a:pt x="9681" y="768"/>
                  </a:moveTo>
                  <a:lnTo>
                    <a:pt x="9930" y="954"/>
                  </a:lnTo>
                  <a:cubicBezTo>
                    <a:pt x="9764" y="1037"/>
                    <a:pt x="9681" y="1120"/>
                    <a:pt x="9681" y="1203"/>
                  </a:cubicBezTo>
                  <a:cubicBezTo>
                    <a:pt x="9577" y="1390"/>
                    <a:pt x="9577" y="1473"/>
                    <a:pt x="9681" y="1638"/>
                  </a:cubicBezTo>
                  <a:lnTo>
                    <a:pt x="9329" y="1556"/>
                  </a:lnTo>
                  <a:cubicBezTo>
                    <a:pt x="9163" y="1203"/>
                    <a:pt x="9329" y="872"/>
                    <a:pt x="9681" y="768"/>
                  </a:cubicBezTo>
                  <a:close/>
                  <a:moveTo>
                    <a:pt x="9246" y="1721"/>
                  </a:moveTo>
                  <a:lnTo>
                    <a:pt x="9577" y="1804"/>
                  </a:lnTo>
                  <a:cubicBezTo>
                    <a:pt x="9412" y="2074"/>
                    <a:pt x="9329" y="2426"/>
                    <a:pt x="9246" y="2675"/>
                  </a:cubicBezTo>
                  <a:cubicBezTo>
                    <a:pt x="9163" y="3027"/>
                    <a:pt x="9059" y="3276"/>
                    <a:pt x="9163" y="3628"/>
                  </a:cubicBezTo>
                  <a:lnTo>
                    <a:pt x="8810" y="3546"/>
                  </a:lnTo>
                  <a:cubicBezTo>
                    <a:pt x="8645" y="2944"/>
                    <a:pt x="8810" y="2157"/>
                    <a:pt x="9246" y="1721"/>
                  </a:cubicBezTo>
                  <a:close/>
                  <a:moveTo>
                    <a:pt x="8728" y="3711"/>
                  </a:moveTo>
                  <a:lnTo>
                    <a:pt x="9059" y="3794"/>
                  </a:lnTo>
                  <a:cubicBezTo>
                    <a:pt x="8893" y="4064"/>
                    <a:pt x="8810" y="4395"/>
                    <a:pt x="8728" y="4665"/>
                  </a:cubicBezTo>
                  <a:cubicBezTo>
                    <a:pt x="8728" y="5017"/>
                    <a:pt x="8645" y="5266"/>
                    <a:pt x="8728" y="5618"/>
                  </a:cubicBezTo>
                  <a:lnTo>
                    <a:pt x="8375" y="5536"/>
                  </a:lnTo>
                  <a:lnTo>
                    <a:pt x="8292" y="5536"/>
                  </a:lnTo>
                  <a:cubicBezTo>
                    <a:pt x="8209" y="4914"/>
                    <a:pt x="8375" y="4230"/>
                    <a:pt x="8728" y="3711"/>
                  </a:cubicBezTo>
                  <a:close/>
                  <a:moveTo>
                    <a:pt x="8292" y="5701"/>
                  </a:moveTo>
                  <a:lnTo>
                    <a:pt x="8645" y="5784"/>
                  </a:lnTo>
                  <a:cubicBezTo>
                    <a:pt x="8458" y="6054"/>
                    <a:pt x="8375" y="6385"/>
                    <a:pt x="8292" y="6655"/>
                  </a:cubicBezTo>
                  <a:cubicBezTo>
                    <a:pt x="8209" y="6987"/>
                    <a:pt x="8126" y="7256"/>
                    <a:pt x="8126" y="7608"/>
                  </a:cubicBezTo>
                  <a:lnTo>
                    <a:pt x="7774" y="7505"/>
                  </a:lnTo>
                  <a:cubicBezTo>
                    <a:pt x="7691" y="6904"/>
                    <a:pt x="7857" y="6137"/>
                    <a:pt x="8292" y="5701"/>
                  </a:cubicBezTo>
                  <a:close/>
                  <a:moveTo>
                    <a:pt x="11319" y="4914"/>
                  </a:moveTo>
                  <a:lnTo>
                    <a:pt x="11319" y="4914"/>
                  </a:lnTo>
                  <a:cubicBezTo>
                    <a:pt x="10981" y="6503"/>
                    <a:pt x="10491" y="8303"/>
                    <a:pt x="10067" y="8303"/>
                  </a:cubicBezTo>
                  <a:cubicBezTo>
                    <a:pt x="10049" y="8303"/>
                    <a:pt x="10031" y="8299"/>
                    <a:pt x="10013" y="8293"/>
                  </a:cubicBezTo>
                  <a:cubicBezTo>
                    <a:pt x="9577" y="8127"/>
                    <a:pt x="11236" y="5100"/>
                    <a:pt x="11319" y="4914"/>
                  </a:cubicBezTo>
                  <a:close/>
                  <a:moveTo>
                    <a:pt x="2074" y="7422"/>
                  </a:moveTo>
                  <a:cubicBezTo>
                    <a:pt x="2426" y="7505"/>
                    <a:pt x="2592" y="8023"/>
                    <a:pt x="2509" y="8293"/>
                  </a:cubicBezTo>
                  <a:lnTo>
                    <a:pt x="2426" y="8293"/>
                  </a:lnTo>
                  <a:lnTo>
                    <a:pt x="2152" y="8422"/>
                  </a:lnTo>
                  <a:lnTo>
                    <a:pt x="2152" y="8422"/>
                  </a:lnTo>
                  <a:cubicBezTo>
                    <a:pt x="2134" y="8351"/>
                    <a:pt x="2074" y="8280"/>
                    <a:pt x="2074" y="8210"/>
                  </a:cubicBezTo>
                  <a:cubicBezTo>
                    <a:pt x="2074" y="8127"/>
                    <a:pt x="2074" y="8127"/>
                    <a:pt x="1991" y="8023"/>
                  </a:cubicBezTo>
                  <a:cubicBezTo>
                    <a:pt x="1991" y="7940"/>
                    <a:pt x="1991" y="7857"/>
                    <a:pt x="1908" y="7857"/>
                  </a:cubicBezTo>
                  <a:cubicBezTo>
                    <a:pt x="1804" y="7774"/>
                    <a:pt x="1804" y="7691"/>
                    <a:pt x="1721" y="7691"/>
                  </a:cubicBezTo>
                  <a:lnTo>
                    <a:pt x="2074" y="7422"/>
                  </a:lnTo>
                  <a:close/>
                  <a:moveTo>
                    <a:pt x="7691" y="7691"/>
                  </a:moveTo>
                  <a:lnTo>
                    <a:pt x="8023" y="7774"/>
                  </a:lnTo>
                  <a:cubicBezTo>
                    <a:pt x="7857" y="8023"/>
                    <a:pt x="7691" y="8293"/>
                    <a:pt x="7505" y="8541"/>
                  </a:cubicBezTo>
                  <a:cubicBezTo>
                    <a:pt x="7339" y="8894"/>
                    <a:pt x="7173" y="9163"/>
                    <a:pt x="7090" y="9412"/>
                  </a:cubicBezTo>
                  <a:lnTo>
                    <a:pt x="6820" y="9163"/>
                  </a:lnTo>
                  <a:cubicBezTo>
                    <a:pt x="6903" y="8645"/>
                    <a:pt x="7256" y="8023"/>
                    <a:pt x="7691" y="7691"/>
                  </a:cubicBezTo>
                  <a:close/>
                  <a:moveTo>
                    <a:pt x="14159" y="5618"/>
                  </a:moveTo>
                  <a:lnTo>
                    <a:pt x="14159" y="5618"/>
                  </a:lnTo>
                  <a:cubicBezTo>
                    <a:pt x="13723" y="6904"/>
                    <a:pt x="13205" y="8375"/>
                    <a:pt x="12355" y="9578"/>
                  </a:cubicBezTo>
                  <a:cubicBezTo>
                    <a:pt x="12355" y="9578"/>
                    <a:pt x="13392" y="6738"/>
                    <a:pt x="14159" y="5618"/>
                  </a:cubicBezTo>
                  <a:close/>
                  <a:moveTo>
                    <a:pt x="17454" y="7774"/>
                  </a:moveTo>
                  <a:cubicBezTo>
                    <a:pt x="17537" y="7774"/>
                    <a:pt x="17537" y="7857"/>
                    <a:pt x="17620" y="7857"/>
                  </a:cubicBezTo>
                  <a:cubicBezTo>
                    <a:pt x="17351" y="8127"/>
                    <a:pt x="17102" y="8458"/>
                    <a:pt x="17019" y="8811"/>
                  </a:cubicBezTo>
                  <a:cubicBezTo>
                    <a:pt x="16936" y="9059"/>
                    <a:pt x="16833" y="9246"/>
                    <a:pt x="16833" y="9495"/>
                  </a:cubicBezTo>
                  <a:lnTo>
                    <a:pt x="16833" y="9578"/>
                  </a:lnTo>
                  <a:lnTo>
                    <a:pt x="16833" y="9681"/>
                  </a:lnTo>
                  <a:lnTo>
                    <a:pt x="16833" y="9847"/>
                  </a:lnTo>
                  <a:lnTo>
                    <a:pt x="16667" y="9847"/>
                  </a:lnTo>
                  <a:lnTo>
                    <a:pt x="16667" y="9764"/>
                  </a:lnTo>
                  <a:lnTo>
                    <a:pt x="16501" y="9764"/>
                  </a:lnTo>
                  <a:cubicBezTo>
                    <a:pt x="16314" y="9059"/>
                    <a:pt x="16667" y="8210"/>
                    <a:pt x="17268" y="7774"/>
                  </a:cubicBezTo>
                  <a:close/>
                  <a:moveTo>
                    <a:pt x="2509" y="8541"/>
                  </a:moveTo>
                  <a:cubicBezTo>
                    <a:pt x="3027" y="8977"/>
                    <a:pt x="3276" y="9764"/>
                    <a:pt x="3193" y="10365"/>
                  </a:cubicBezTo>
                  <a:lnTo>
                    <a:pt x="2841" y="10448"/>
                  </a:lnTo>
                  <a:cubicBezTo>
                    <a:pt x="2841" y="10096"/>
                    <a:pt x="2758" y="9847"/>
                    <a:pt x="2675" y="9495"/>
                  </a:cubicBezTo>
                  <a:cubicBezTo>
                    <a:pt x="2592" y="9246"/>
                    <a:pt x="2426" y="8894"/>
                    <a:pt x="2156" y="8645"/>
                  </a:cubicBezTo>
                  <a:lnTo>
                    <a:pt x="2509" y="8541"/>
                  </a:lnTo>
                  <a:close/>
                  <a:moveTo>
                    <a:pt x="6655" y="9329"/>
                  </a:moveTo>
                  <a:lnTo>
                    <a:pt x="6903" y="9578"/>
                  </a:lnTo>
                  <a:cubicBezTo>
                    <a:pt x="6820" y="9681"/>
                    <a:pt x="6738" y="9681"/>
                    <a:pt x="6655" y="9764"/>
                  </a:cubicBezTo>
                  <a:lnTo>
                    <a:pt x="6572" y="9764"/>
                  </a:lnTo>
                  <a:cubicBezTo>
                    <a:pt x="6572" y="9764"/>
                    <a:pt x="6572" y="9847"/>
                    <a:pt x="6468" y="9847"/>
                  </a:cubicBezTo>
                  <a:cubicBezTo>
                    <a:pt x="6468" y="9847"/>
                    <a:pt x="6385" y="9847"/>
                    <a:pt x="6302" y="9930"/>
                  </a:cubicBezTo>
                  <a:lnTo>
                    <a:pt x="6219" y="10013"/>
                  </a:lnTo>
                  <a:lnTo>
                    <a:pt x="6136" y="10013"/>
                  </a:lnTo>
                  <a:cubicBezTo>
                    <a:pt x="6054" y="10013"/>
                    <a:pt x="5950" y="10096"/>
                    <a:pt x="5867" y="10096"/>
                  </a:cubicBezTo>
                  <a:cubicBezTo>
                    <a:pt x="5618" y="10282"/>
                    <a:pt x="5432" y="10365"/>
                    <a:pt x="5266" y="10531"/>
                  </a:cubicBezTo>
                  <a:cubicBezTo>
                    <a:pt x="5266" y="10614"/>
                    <a:pt x="5266" y="10614"/>
                    <a:pt x="5183" y="10718"/>
                  </a:cubicBezTo>
                  <a:cubicBezTo>
                    <a:pt x="5100" y="10801"/>
                    <a:pt x="5100" y="10967"/>
                    <a:pt x="5100" y="11132"/>
                  </a:cubicBezTo>
                  <a:lnTo>
                    <a:pt x="4748" y="10967"/>
                  </a:lnTo>
                  <a:cubicBezTo>
                    <a:pt x="4665" y="10718"/>
                    <a:pt x="4748" y="10448"/>
                    <a:pt x="5017" y="10282"/>
                  </a:cubicBezTo>
                  <a:lnTo>
                    <a:pt x="5183" y="10282"/>
                  </a:lnTo>
                  <a:lnTo>
                    <a:pt x="5183" y="10200"/>
                  </a:lnTo>
                  <a:lnTo>
                    <a:pt x="5183" y="10096"/>
                  </a:lnTo>
                  <a:cubicBezTo>
                    <a:pt x="5618" y="9764"/>
                    <a:pt x="6136" y="9495"/>
                    <a:pt x="6655" y="9329"/>
                  </a:cubicBezTo>
                  <a:close/>
                  <a:moveTo>
                    <a:pt x="10013" y="8541"/>
                  </a:moveTo>
                  <a:cubicBezTo>
                    <a:pt x="10013" y="8728"/>
                    <a:pt x="10096" y="8977"/>
                    <a:pt x="10199" y="9163"/>
                  </a:cubicBezTo>
                  <a:cubicBezTo>
                    <a:pt x="10365" y="9329"/>
                    <a:pt x="10531" y="9412"/>
                    <a:pt x="10718" y="9578"/>
                  </a:cubicBezTo>
                  <a:cubicBezTo>
                    <a:pt x="11132" y="9764"/>
                    <a:pt x="11567" y="9847"/>
                    <a:pt x="12003" y="9930"/>
                  </a:cubicBezTo>
                  <a:cubicBezTo>
                    <a:pt x="12086" y="10200"/>
                    <a:pt x="12086" y="10448"/>
                    <a:pt x="12169" y="10614"/>
                  </a:cubicBezTo>
                  <a:cubicBezTo>
                    <a:pt x="12355" y="10884"/>
                    <a:pt x="12438" y="11049"/>
                    <a:pt x="12604" y="11236"/>
                  </a:cubicBezTo>
                  <a:cubicBezTo>
                    <a:pt x="12956" y="11651"/>
                    <a:pt x="13392" y="11920"/>
                    <a:pt x="13827" y="12086"/>
                  </a:cubicBezTo>
                  <a:cubicBezTo>
                    <a:pt x="13557" y="12086"/>
                    <a:pt x="13309" y="12003"/>
                    <a:pt x="13039" y="11920"/>
                  </a:cubicBezTo>
                  <a:cubicBezTo>
                    <a:pt x="12790" y="11837"/>
                    <a:pt x="12521" y="11651"/>
                    <a:pt x="12355" y="11485"/>
                  </a:cubicBezTo>
                  <a:cubicBezTo>
                    <a:pt x="12086" y="11319"/>
                    <a:pt x="12003" y="11049"/>
                    <a:pt x="11837" y="10801"/>
                  </a:cubicBezTo>
                  <a:cubicBezTo>
                    <a:pt x="11754" y="10718"/>
                    <a:pt x="11754" y="10531"/>
                    <a:pt x="11650" y="10448"/>
                  </a:cubicBezTo>
                  <a:lnTo>
                    <a:pt x="11650" y="10282"/>
                  </a:lnTo>
                  <a:cubicBezTo>
                    <a:pt x="11485" y="10282"/>
                    <a:pt x="11402" y="10200"/>
                    <a:pt x="11236" y="10200"/>
                  </a:cubicBezTo>
                  <a:cubicBezTo>
                    <a:pt x="11049" y="10096"/>
                    <a:pt x="10800" y="10013"/>
                    <a:pt x="10531" y="9847"/>
                  </a:cubicBezTo>
                  <a:cubicBezTo>
                    <a:pt x="10365" y="9681"/>
                    <a:pt x="10199" y="9495"/>
                    <a:pt x="10013" y="9246"/>
                  </a:cubicBezTo>
                  <a:cubicBezTo>
                    <a:pt x="10013" y="9163"/>
                    <a:pt x="9930" y="9059"/>
                    <a:pt x="9930" y="8977"/>
                  </a:cubicBezTo>
                  <a:cubicBezTo>
                    <a:pt x="9847" y="9163"/>
                    <a:pt x="9681" y="9329"/>
                    <a:pt x="9412" y="9495"/>
                  </a:cubicBezTo>
                  <a:cubicBezTo>
                    <a:pt x="9246" y="9681"/>
                    <a:pt x="8976" y="9847"/>
                    <a:pt x="8728" y="9847"/>
                  </a:cubicBezTo>
                  <a:cubicBezTo>
                    <a:pt x="8458" y="9930"/>
                    <a:pt x="8209" y="9930"/>
                    <a:pt x="7940" y="9930"/>
                  </a:cubicBezTo>
                  <a:cubicBezTo>
                    <a:pt x="7691" y="9847"/>
                    <a:pt x="7422" y="9764"/>
                    <a:pt x="7173" y="9578"/>
                  </a:cubicBezTo>
                  <a:lnTo>
                    <a:pt x="7173" y="9578"/>
                  </a:lnTo>
                  <a:cubicBezTo>
                    <a:pt x="7422" y="9681"/>
                    <a:pt x="7691" y="9764"/>
                    <a:pt x="7940" y="9764"/>
                  </a:cubicBezTo>
                  <a:cubicBezTo>
                    <a:pt x="8209" y="9764"/>
                    <a:pt x="8458" y="9764"/>
                    <a:pt x="8645" y="9681"/>
                  </a:cubicBezTo>
                  <a:cubicBezTo>
                    <a:pt x="9163" y="9578"/>
                    <a:pt x="9577" y="9246"/>
                    <a:pt x="9930" y="8894"/>
                  </a:cubicBezTo>
                  <a:lnTo>
                    <a:pt x="9930" y="8541"/>
                  </a:lnTo>
                  <a:close/>
                  <a:moveTo>
                    <a:pt x="16418" y="10013"/>
                  </a:moveTo>
                  <a:cubicBezTo>
                    <a:pt x="16418" y="10013"/>
                    <a:pt x="16501" y="10096"/>
                    <a:pt x="16584" y="10096"/>
                  </a:cubicBezTo>
                  <a:cubicBezTo>
                    <a:pt x="16584" y="10096"/>
                    <a:pt x="16667" y="10200"/>
                    <a:pt x="16750" y="10200"/>
                  </a:cubicBezTo>
                  <a:cubicBezTo>
                    <a:pt x="16418" y="10448"/>
                    <a:pt x="16149" y="10801"/>
                    <a:pt x="16066" y="11132"/>
                  </a:cubicBezTo>
                  <a:cubicBezTo>
                    <a:pt x="15983" y="11319"/>
                    <a:pt x="15900" y="11568"/>
                    <a:pt x="15900" y="11754"/>
                  </a:cubicBezTo>
                  <a:cubicBezTo>
                    <a:pt x="15900" y="11837"/>
                    <a:pt x="15796" y="11920"/>
                    <a:pt x="15796" y="11920"/>
                  </a:cubicBezTo>
                  <a:lnTo>
                    <a:pt x="15796" y="12003"/>
                  </a:lnTo>
                  <a:cubicBezTo>
                    <a:pt x="15796" y="12086"/>
                    <a:pt x="15796" y="12169"/>
                    <a:pt x="15900" y="12272"/>
                  </a:cubicBezTo>
                  <a:cubicBezTo>
                    <a:pt x="15796" y="12272"/>
                    <a:pt x="15796" y="12169"/>
                    <a:pt x="15796" y="12169"/>
                  </a:cubicBezTo>
                  <a:lnTo>
                    <a:pt x="15630" y="12169"/>
                  </a:lnTo>
                  <a:lnTo>
                    <a:pt x="15630" y="12086"/>
                  </a:lnTo>
                  <a:lnTo>
                    <a:pt x="15547" y="12086"/>
                  </a:lnTo>
                  <a:cubicBezTo>
                    <a:pt x="15382" y="11402"/>
                    <a:pt x="15713" y="10448"/>
                    <a:pt x="16314" y="10013"/>
                  </a:cubicBezTo>
                  <a:close/>
                  <a:moveTo>
                    <a:pt x="3193" y="10531"/>
                  </a:moveTo>
                  <a:cubicBezTo>
                    <a:pt x="3462" y="10801"/>
                    <a:pt x="3628" y="11049"/>
                    <a:pt x="3711" y="11402"/>
                  </a:cubicBezTo>
                  <a:lnTo>
                    <a:pt x="3711" y="11485"/>
                  </a:lnTo>
                  <a:cubicBezTo>
                    <a:pt x="3794" y="11754"/>
                    <a:pt x="3877" y="12086"/>
                    <a:pt x="3794" y="12438"/>
                  </a:cubicBezTo>
                  <a:lnTo>
                    <a:pt x="3462" y="12521"/>
                  </a:lnTo>
                  <a:cubicBezTo>
                    <a:pt x="3462" y="12169"/>
                    <a:pt x="3359" y="11837"/>
                    <a:pt x="3276" y="11568"/>
                  </a:cubicBezTo>
                  <a:cubicBezTo>
                    <a:pt x="3193" y="11236"/>
                    <a:pt x="3110" y="10967"/>
                    <a:pt x="2841" y="10718"/>
                  </a:cubicBezTo>
                  <a:cubicBezTo>
                    <a:pt x="3027" y="10614"/>
                    <a:pt x="3110" y="10614"/>
                    <a:pt x="3193" y="10531"/>
                  </a:cubicBezTo>
                  <a:close/>
                  <a:moveTo>
                    <a:pt x="13723" y="12272"/>
                  </a:moveTo>
                  <a:lnTo>
                    <a:pt x="13723" y="12272"/>
                  </a:lnTo>
                  <a:cubicBezTo>
                    <a:pt x="13910" y="12355"/>
                    <a:pt x="13993" y="12355"/>
                    <a:pt x="14076" y="12438"/>
                  </a:cubicBezTo>
                  <a:cubicBezTo>
                    <a:pt x="14159" y="12687"/>
                    <a:pt x="13993" y="13039"/>
                    <a:pt x="13827" y="13309"/>
                  </a:cubicBezTo>
                  <a:cubicBezTo>
                    <a:pt x="13723" y="13205"/>
                    <a:pt x="13557" y="13205"/>
                    <a:pt x="13474" y="13205"/>
                  </a:cubicBezTo>
                  <a:cubicBezTo>
                    <a:pt x="13474" y="13122"/>
                    <a:pt x="13557" y="13122"/>
                    <a:pt x="13557" y="13039"/>
                  </a:cubicBezTo>
                  <a:cubicBezTo>
                    <a:pt x="13640" y="13039"/>
                    <a:pt x="13640" y="13039"/>
                    <a:pt x="13640" y="12957"/>
                  </a:cubicBezTo>
                  <a:cubicBezTo>
                    <a:pt x="13640" y="12957"/>
                    <a:pt x="13723" y="12874"/>
                    <a:pt x="13723" y="12791"/>
                  </a:cubicBezTo>
                  <a:cubicBezTo>
                    <a:pt x="13723" y="12687"/>
                    <a:pt x="13827" y="12604"/>
                    <a:pt x="13827" y="12521"/>
                  </a:cubicBezTo>
                  <a:lnTo>
                    <a:pt x="13827" y="12438"/>
                  </a:lnTo>
                  <a:cubicBezTo>
                    <a:pt x="13827" y="12355"/>
                    <a:pt x="13723" y="12355"/>
                    <a:pt x="13723" y="12272"/>
                  </a:cubicBezTo>
                  <a:close/>
                  <a:moveTo>
                    <a:pt x="4665" y="11132"/>
                  </a:moveTo>
                  <a:lnTo>
                    <a:pt x="5017" y="11236"/>
                  </a:lnTo>
                  <a:cubicBezTo>
                    <a:pt x="4748" y="11485"/>
                    <a:pt x="4582" y="11837"/>
                    <a:pt x="4499" y="12086"/>
                  </a:cubicBezTo>
                  <a:cubicBezTo>
                    <a:pt x="4499" y="12438"/>
                    <a:pt x="4395" y="12687"/>
                    <a:pt x="4499" y="13039"/>
                  </a:cubicBezTo>
                  <a:lnTo>
                    <a:pt x="4312" y="13039"/>
                  </a:lnTo>
                  <a:cubicBezTo>
                    <a:pt x="4395" y="13122"/>
                    <a:pt x="4395" y="13122"/>
                    <a:pt x="4395" y="13205"/>
                  </a:cubicBezTo>
                  <a:lnTo>
                    <a:pt x="4582" y="13205"/>
                  </a:lnTo>
                  <a:cubicBezTo>
                    <a:pt x="4748" y="13475"/>
                    <a:pt x="4748" y="13827"/>
                    <a:pt x="4748" y="14076"/>
                  </a:cubicBezTo>
                  <a:lnTo>
                    <a:pt x="4665" y="13993"/>
                  </a:lnTo>
                  <a:lnTo>
                    <a:pt x="4665" y="13993"/>
                  </a:lnTo>
                  <a:cubicBezTo>
                    <a:pt x="4748" y="14076"/>
                    <a:pt x="4748" y="14159"/>
                    <a:pt x="4748" y="14242"/>
                  </a:cubicBezTo>
                  <a:cubicBezTo>
                    <a:pt x="4665" y="14242"/>
                    <a:pt x="4665" y="14345"/>
                    <a:pt x="4665" y="14345"/>
                  </a:cubicBezTo>
                  <a:lnTo>
                    <a:pt x="4395" y="14511"/>
                  </a:lnTo>
                  <a:cubicBezTo>
                    <a:pt x="4312" y="14159"/>
                    <a:pt x="4146" y="13910"/>
                    <a:pt x="4064" y="13558"/>
                  </a:cubicBezTo>
                  <a:cubicBezTo>
                    <a:pt x="3877" y="13309"/>
                    <a:pt x="3711" y="13039"/>
                    <a:pt x="3545" y="12687"/>
                  </a:cubicBezTo>
                  <a:lnTo>
                    <a:pt x="3877" y="12604"/>
                  </a:lnTo>
                  <a:cubicBezTo>
                    <a:pt x="3981" y="12687"/>
                    <a:pt x="4064" y="12687"/>
                    <a:pt x="4146" y="12791"/>
                  </a:cubicBezTo>
                  <a:cubicBezTo>
                    <a:pt x="3981" y="11754"/>
                    <a:pt x="4582" y="11236"/>
                    <a:pt x="4665" y="11132"/>
                  </a:cubicBezTo>
                  <a:close/>
                  <a:moveTo>
                    <a:pt x="15382" y="12355"/>
                  </a:moveTo>
                  <a:cubicBezTo>
                    <a:pt x="15464" y="12355"/>
                    <a:pt x="15464" y="12438"/>
                    <a:pt x="15547" y="12438"/>
                  </a:cubicBezTo>
                  <a:cubicBezTo>
                    <a:pt x="15630" y="12438"/>
                    <a:pt x="15630" y="12438"/>
                    <a:pt x="15713" y="12521"/>
                  </a:cubicBezTo>
                  <a:cubicBezTo>
                    <a:pt x="15382" y="12791"/>
                    <a:pt x="15195" y="13039"/>
                    <a:pt x="15029" y="13392"/>
                  </a:cubicBezTo>
                  <a:cubicBezTo>
                    <a:pt x="14946" y="13641"/>
                    <a:pt x="14863" y="13910"/>
                    <a:pt x="14760" y="14076"/>
                  </a:cubicBezTo>
                  <a:lnTo>
                    <a:pt x="14760" y="14159"/>
                  </a:lnTo>
                  <a:lnTo>
                    <a:pt x="14760" y="14345"/>
                  </a:lnTo>
                  <a:lnTo>
                    <a:pt x="14760" y="14594"/>
                  </a:lnTo>
                  <a:cubicBezTo>
                    <a:pt x="14677" y="14511"/>
                    <a:pt x="14677" y="14511"/>
                    <a:pt x="14594" y="14511"/>
                  </a:cubicBezTo>
                  <a:cubicBezTo>
                    <a:pt x="14511" y="14511"/>
                    <a:pt x="14511" y="14428"/>
                    <a:pt x="14428" y="14428"/>
                  </a:cubicBezTo>
                  <a:cubicBezTo>
                    <a:pt x="14345" y="13641"/>
                    <a:pt x="14760" y="12791"/>
                    <a:pt x="15382" y="12355"/>
                  </a:cubicBezTo>
                  <a:close/>
                  <a:moveTo>
                    <a:pt x="13392" y="13392"/>
                  </a:moveTo>
                  <a:lnTo>
                    <a:pt x="13723" y="13475"/>
                  </a:lnTo>
                  <a:cubicBezTo>
                    <a:pt x="13910" y="14076"/>
                    <a:pt x="13827" y="14864"/>
                    <a:pt x="13557" y="15382"/>
                  </a:cubicBezTo>
                  <a:lnTo>
                    <a:pt x="13205" y="15382"/>
                  </a:lnTo>
                  <a:cubicBezTo>
                    <a:pt x="13309" y="15029"/>
                    <a:pt x="13392" y="14677"/>
                    <a:pt x="13392" y="14428"/>
                  </a:cubicBezTo>
                  <a:cubicBezTo>
                    <a:pt x="13392" y="14076"/>
                    <a:pt x="13474" y="13724"/>
                    <a:pt x="13392" y="13392"/>
                  </a:cubicBezTo>
                  <a:close/>
                  <a:moveTo>
                    <a:pt x="4831" y="14428"/>
                  </a:moveTo>
                  <a:cubicBezTo>
                    <a:pt x="5349" y="14677"/>
                    <a:pt x="5950" y="15029"/>
                    <a:pt x="6302" y="15548"/>
                  </a:cubicBezTo>
                  <a:lnTo>
                    <a:pt x="6136" y="15900"/>
                  </a:lnTo>
                  <a:cubicBezTo>
                    <a:pt x="5867" y="15631"/>
                    <a:pt x="5618" y="15465"/>
                    <a:pt x="5349" y="15195"/>
                  </a:cubicBezTo>
                  <a:cubicBezTo>
                    <a:pt x="5100" y="15029"/>
                    <a:pt x="4831" y="14864"/>
                    <a:pt x="4582" y="14677"/>
                  </a:cubicBezTo>
                  <a:lnTo>
                    <a:pt x="4831" y="14428"/>
                  </a:lnTo>
                  <a:close/>
                  <a:moveTo>
                    <a:pt x="6468" y="15631"/>
                  </a:moveTo>
                  <a:cubicBezTo>
                    <a:pt x="6986" y="15631"/>
                    <a:pt x="7505" y="15796"/>
                    <a:pt x="7857" y="16066"/>
                  </a:cubicBezTo>
                  <a:cubicBezTo>
                    <a:pt x="8023" y="16149"/>
                    <a:pt x="8126" y="16315"/>
                    <a:pt x="8292" y="16418"/>
                  </a:cubicBezTo>
                  <a:lnTo>
                    <a:pt x="8126" y="16750"/>
                  </a:lnTo>
                  <a:cubicBezTo>
                    <a:pt x="7857" y="16501"/>
                    <a:pt x="7608" y="16418"/>
                    <a:pt x="7256" y="16232"/>
                  </a:cubicBezTo>
                  <a:cubicBezTo>
                    <a:pt x="6986" y="16149"/>
                    <a:pt x="6655" y="15983"/>
                    <a:pt x="6302" y="15983"/>
                  </a:cubicBezTo>
                  <a:lnTo>
                    <a:pt x="6468" y="15631"/>
                  </a:lnTo>
                  <a:close/>
                  <a:moveTo>
                    <a:pt x="13557" y="15548"/>
                  </a:moveTo>
                  <a:cubicBezTo>
                    <a:pt x="13827" y="16066"/>
                    <a:pt x="13910" y="16833"/>
                    <a:pt x="13723" y="17455"/>
                  </a:cubicBezTo>
                  <a:lnTo>
                    <a:pt x="13392" y="17538"/>
                  </a:lnTo>
                  <a:cubicBezTo>
                    <a:pt x="13474" y="17185"/>
                    <a:pt x="13392" y="16833"/>
                    <a:pt x="13392" y="16501"/>
                  </a:cubicBezTo>
                  <a:cubicBezTo>
                    <a:pt x="13392" y="16232"/>
                    <a:pt x="13309" y="15900"/>
                    <a:pt x="13205" y="15548"/>
                  </a:cubicBezTo>
                  <a:close/>
                  <a:moveTo>
                    <a:pt x="8458" y="16501"/>
                  </a:moveTo>
                  <a:cubicBezTo>
                    <a:pt x="9059" y="16501"/>
                    <a:pt x="9847" y="16833"/>
                    <a:pt x="10199" y="17455"/>
                  </a:cubicBezTo>
                  <a:lnTo>
                    <a:pt x="10013" y="17703"/>
                  </a:lnTo>
                  <a:cubicBezTo>
                    <a:pt x="9764" y="17455"/>
                    <a:pt x="9495" y="17268"/>
                    <a:pt x="9246" y="17102"/>
                  </a:cubicBezTo>
                  <a:cubicBezTo>
                    <a:pt x="9059" y="17019"/>
                    <a:pt x="8976" y="16937"/>
                    <a:pt x="8810" y="16937"/>
                  </a:cubicBezTo>
                  <a:cubicBezTo>
                    <a:pt x="8645" y="16833"/>
                    <a:pt x="8458" y="16833"/>
                    <a:pt x="8292" y="16833"/>
                  </a:cubicBezTo>
                  <a:lnTo>
                    <a:pt x="8458" y="16501"/>
                  </a:lnTo>
                  <a:close/>
                  <a:moveTo>
                    <a:pt x="13827" y="17621"/>
                  </a:moveTo>
                  <a:cubicBezTo>
                    <a:pt x="13910" y="17786"/>
                    <a:pt x="13910" y="17869"/>
                    <a:pt x="13993" y="18056"/>
                  </a:cubicBezTo>
                  <a:cubicBezTo>
                    <a:pt x="13993" y="18222"/>
                    <a:pt x="14076" y="18388"/>
                    <a:pt x="13993" y="18491"/>
                  </a:cubicBezTo>
                  <a:lnTo>
                    <a:pt x="13640" y="18657"/>
                  </a:lnTo>
                  <a:cubicBezTo>
                    <a:pt x="13640" y="18574"/>
                    <a:pt x="13723" y="18574"/>
                    <a:pt x="13723" y="18491"/>
                  </a:cubicBezTo>
                  <a:lnTo>
                    <a:pt x="13723" y="18388"/>
                  </a:lnTo>
                  <a:lnTo>
                    <a:pt x="13723" y="18305"/>
                  </a:lnTo>
                  <a:cubicBezTo>
                    <a:pt x="13723" y="18305"/>
                    <a:pt x="13723" y="18222"/>
                    <a:pt x="13640" y="18139"/>
                  </a:cubicBezTo>
                  <a:lnTo>
                    <a:pt x="13640" y="17973"/>
                  </a:lnTo>
                  <a:cubicBezTo>
                    <a:pt x="13640" y="17973"/>
                    <a:pt x="13557" y="17973"/>
                    <a:pt x="13557" y="17869"/>
                  </a:cubicBezTo>
                  <a:lnTo>
                    <a:pt x="13557" y="17786"/>
                  </a:lnTo>
                  <a:cubicBezTo>
                    <a:pt x="13474" y="17786"/>
                    <a:pt x="13474" y="17786"/>
                    <a:pt x="13474" y="17703"/>
                  </a:cubicBezTo>
                  <a:lnTo>
                    <a:pt x="13827" y="17621"/>
                  </a:lnTo>
                  <a:close/>
                  <a:moveTo>
                    <a:pt x="10365" y="17538"/>
                  </a:moveTo>
                  <a:cubicBezTo>
                    <a:pt x="10966" y="17703"/>
                    <a:pt x="11650" y="18305"/>
                    <a:pt x="11754" y="18906"/>
                  </a:cubicBezTo>
                  <a:lnTo>
                    <a:pt x="11485" y="19175"/>
                  </a:lnTo>
                  <a:cubicBezTo>
                    <a:pt x="11485" y="19092"/>
                    <a:pt x="11402" y="19009"/>
                    <a:pt x="11402" y="18906"/>
                  </a:cubicBezTo>
                  <a:lnTo>
                    <a:pt x="11236" y="18740"/>
                  </a:lnTo>
                  <a:cubicBezTo>
                    <a:pt x="11236" y="18657"/>
                    <a:pt x="11132" y="18574"/>
                    <a:pt x="11132" y="18574"/>
                  </a:cubicBezTo>
                  <a:cubicBezTo>
                    <a:pt x="11049" y="18491"/>
                    <a:pt x="11049" y="18388"/>
                    <a:pt x="10966" y="18305"/>
                  </a:cubicBezTo>
                  <a:lnTo>
                    <a:pt x="10800" y="18222"/>
                  </a:lnTo>
                  <a:cubicBezTo>
                    <a:pt x="10718" y="18139"/>
                    <a:pt x="10614" y="18056"/>
                    <a:pt x="10614" y="18056"/>
                  </a:cubicBezTo>
                  <a:cubicBezTo>
                    <a:pt x="10531" y="17973"/>
                    <a:pt x="10448" y="17973"/>
                    <a:pt x="10365" y="17869"/>
                  </a:cubicBezTo>
                  <a:cubicBezTo>
                    <a:pt x="10294" y="17869"/>
                    <a:pt x="10223" y="17869"/>
                    <a:pt x="10138" y="17817"/>
                  </a:cubicBezTo>
                  <a:lnTo>
                    <a:pt x="10138" y="17817"/>
                  </a:lnTo>
                  <a:lnTo>
                    <a:pt x="10365" y="17538"/>
                  </a:lnTo>
                  <a:close/>
                  <a:moveTo>
                    <a:pt x="11920" y="19092"/>
                  </a:moveTo>
                  <a:cubicBezTo>
                    <a:pt x="12169" y="19175"/>
                    <a:pt x="12355" y="19341"/>
                    <a:pt x="12438" y="19611"/>
                  </a:cubicBezTo>
                  <a:lnTo>
                    <a:pt x="12438" y="19942"/>
                  </a:lnTo>
                  <a:lnTo>
                    <a:pt x="12086" y="20046"/>
                  </a:lnTo>
                  <a:cubicBezTo>
                    <a:pt x="12086" y="19859"/>
                    <a:pt x="12086" y="19776"/>
                    <a:pt x="12003" y="19611"/>
                  </a:cubicBezTo>
                  <a:cubicBezTo>
                    <a:pt x="11920" y="19528"/>
                    <a:pt x="11754" y="19341"/>
                    <a:pt x="11567" y="19341"/>
                  </a:cubicBezTo>
                  <a:lnTo>
                    <a:pt x="11920" y="19092"/>
                  </a:lnTo>
                  <a:close/>
                  <a:moveTo>
                    <a:pt x="9847" y="1"/>
                  </a:moveTo>
                  <a:cubicBezTo>
                    <a:pt x="9329" y="1"/>
                    <a:pt x="8893" y="84"/>
                    <a:pt x="8458" y="84"/>
                  </a:cubicBezTo>
                  <a:cubicBezTo>
                    <a:pt x="8023" y="167"/>
                    <a:pt x="7608" y="250"/>
                    <a:pt x="7173" y="436"/>
                  </a:cubicBezTo>
                  <a:cubicBezTo>
                    <a:pt x="6302" y="685"/>
                    <a:pt x="5535" y="1120"/>
                    <a:pt x="4748" y="1638"/>
                  </a:cubicBezTo>
                  <a:cubicBezTo>
                    <a:pt x="4064" y="2157"/>
                    <a:pt x="3359" y="2675"/>
                    <a:pt x="2675" y="3359"/>
                  </a:cubicBezTo>
                  <a:cubicBezTo>
                    <a:pt x="2426" y="3628"/>
                    <a:pt x="2074" y="3981"/>
                    <a:pt x="1804" y="4313"/>
                  </a:cubicBezTo>
                  <a:cubicBezTo>
                    <a:pt x="1555" y="4665"/>
                    <a:pt x="1286" y="5017"/>
                    <a:pt x="1037" y="5432"/>
                  </a:cubicBezTo>
                  <a:cubicBezTo>
                    <a:pt x="768" y="5618"/>
                    <a:pt x="519" y="5867"/>
                    <a:pt x="249" y="6385"/>
                  </a:cubicBezTo>
                  <a:cubicBezTo>
                    <a:pt x="84" y="6655"/>
                    <a:pt x="1" y="6904"/>
                    <a:pt x="1" y="7173"/>
                  </a:cubicBezTo>
                  <a:cubicBezTo>
                    <a:pt x="1" y="6987"/>
                    <a:pt x="166" y="6821"/>
                    <a:pt x="436" y="6738"/>
                  </a:cubicBezTo>
                  <a:cubicBezTo>
                    <a:pt x="519" y="6655"/>
                    <a:pt x="602" y="6655"/>
                    <a:pt x="685" y="6655"/>
                  </a:cubicBezTo>
                  <a:lnTo>
                    <a:pt x="1037" y="6655"/>
                  </a:lnTo>
                  <a:lnTo>
                    <a:pt x="1037" y="6468"/>
                  </a:lnTo>
                  <a:cubicBezTo>
                    <a:pt x="1120" y="6054"/>
                    <a:pt x="1389" y="5619"/>
                    <a:pt x="1721" y="5266"/>
                  </a:cubicBezTo>
                  <a:lnTo>
                    <a:pt x="1721" y="5266"/>
                  </a:lnTo>
                  <a:cubicBezTo>
                    <a:pt x="1389" y="5619"/>
                    <a:pt x="1203" y="6054"/>
                    <a:pt x="1120" y="6572"/>
                  </a:cubicBezTo>
                  <a:cubicBezTo>
                    <a:pt x="1037" y="6987"/>
                    <a:pt x="1037" y="7422"/>
                    <a:pt x="1037" y="7857"/>
                  </a:cubicBezTo>
                  <a:cubicBezTo>
                    <a:pt x="1120" y="8811"/>
                    <a:pt x="1286" y="9681"/>
                    <a:pt x="1472" y="10531"/>
                  </a:cubicBezTo>
                  <a:cubicBezTo>
                    <a:pt x="1638" y="10967"/>
                    <a:pt x="1721" y="11485"/>
                    <a:pt x="1804" y="11920"/>
                  </a:cubicBezTo>
                  <a:cubicBezTo>
                    <a:pt x="1991" y="12355"/>
                    <a:pt x="2074" y="12791"/>
                    <a:pt x="2239" y="13205"/>
                  </a:cubicBezTo>
                  <a:cubicBezTo>
                    <a:pt x="2322" y="13641"/>
                    <a:pt x="2426" y="14159"/>
                    <a:pt x="2426" y="14594"/>
                  </a:cubicBezTo>
                  <a:cubicBezTo>
                    <a:pt x="2509" y="15029"/>
                    <a:pt x="2509" y="15465"/>
                    <a:pt x="2426" y="15983"/>
                  </a:cubicBezTo>
                  <a:cubicBezTo>
                    <a:pt x="2509" y="15900"/>
                    <a:pt x="2509" y="15900"/>
                    <a:pt x="2592" y="15900"/>
                  </a:cubicBezTo>
                  <a:lnTo>
                    <a:pt x="2758" y="15900"/>
                  </a:lnTo>
                  <a:cubicBezTo>
                    <a:pt x="2841" y="15983"/>
                    <a:pt x="2944" y="15983"/>
                    <a:pt x="2944" y="16066"/>
                  </a:cubicBezTo>
                  <a:cubicBezTo>
                    <a:pt x="3110" y="16232"/>
                    <a:pt x="3193" y="16418"/>
                    <a:pt x="3276" y="16584"/>
                  </a:cubicBezTo>
                  <a:lnTo>
                    <a:pt x="3877" y="17455"/>
                  </a:lnTo>
                  <a:cubicBezTo>
                    <a:pt x="4229" y="18056"/>
                    <a:pt x="4665" y="18657"/>
                    <a:pt x="5100" y="19175"/>
                  </a:cubicBezTo>
                  <a:cubicBezTo>
                    <a:pt x="5618" y="19693"/>
                    <a:pt x="6136" y="20129"/>
                    <a:pt x="6738" y="20460"/>
                  </a:cubicBezTo>
                  <a:cubicBezTo>
                    <a:pt x="7339" y="20730"/>
                    <a:pt x="8023" y="20896"/>
                    <a:pt x="8728" y="20896"/>
                  </a:cubicBezTo>
                  <a:cubicBezTo>
                    <a:pt x="8988" y="20934"/>
                    <a:pt x="9253" y="20953"/>
                    <a:pt x="9519" y="20953"/>
                  </a:cubicBezTo>
                  <a:cubicBezTo>
                    <a:pt x="10565" y="20953"/>
                    <a:pt x="11628" y="20657"/>
                    <a:pt x="12521" y="20046"/>
                  </a:cubicBezTo>
                  <a:lnTo>
                    <a:pt x="12604" y="20046"/>
                  </a:lnTo>
                  <a:cubicBezTo>
                    <a:pt x="13205" y="19611"/>
                    <a:pt x="13723" y="19175"/>
                    <a:pt x="14241" y="18657"/>
                  </a:cubicBezTo>
                  <a:lnTo>
                    <a:pt x="15029" y="17869"/>
                  </a:lnTo>
                  <a:cubicBezTo>
                    <a:pt x="15195" y="17786"/>
                    <a:pt x="15278" y="17621"/>
                    <a:pt x="15464" y="17538"/>
                  </a:cubicBezTo>
                  <a:cubicBezTo>
                    <a:pt x="15630" y="17455"/>
                    <a:pt x="15796" y="17268"/>
                    <a:pt x="15983" y="17268"/>
                  </a:cubicBezTo>
                  <a:cubicBezTo>
                    <a:pt x="15983" y="16149"/>
                    <a:pt x="16418" y="15029"/>
                    <a:pt x="16833" y="13910"/>
                  </a:cubicBezTo>
                  <a:cubicBezTo>
                    <a:pt x="17019" y="13309"/>
                    <a:pt x="17268" y="12791"/>
                    <a:pt x="17454" y="12272"/>
                  </a:cubicBezTo>
                  <a:cubicBezTo>
                    <a:pt x="17703" y="11651"/>
                    <a:pt x="17869" y="11132"/>
                    <a:pt x="18056" y="10531"/>
                  </a:cubicBezTo>
                  <a:cubicBezTo>
                    <a:pt x="18387" y="9412"/>
                    <a:pt x="18657" y="8293"/>
                    <a:pt x="18740" y="7090"/>
                  </a:cubicBezTo>
                  <a:cubicBezTo>
                    <a:pt x="18740" y="6572"/>
                    <a:pt x="18740" y="5950"/>
                    <a:pt x="18574" y="5349"/>
                  </a:cubicBezTo>
                  <a:cubicBezTo>
                    <a:pt x="18491" y="5100"/>
                    <a:pt x="18304" y="4831"/>
                    <a:pt x="18139" y="4665"/>
                  </a:cubicBezTo>
                  <a:cubicBezTo>
                    <a:pt x="17973" y="4395"/>
                    <a:pt x="17703" y="4230"/>
                    <a:pt x="17454" y="4147"/>
                  </a:cubicBezTo>
                  <a:cubicBezTo>
                    <a:pt x="17351" y="4665"/>
                    <a:pt x="17268" y="5183"/>
                    <a:pt x="17102" y="5701"/>
                  </a:cubicBezTo>
                  <a:cubicBezTo>
                    <a:pt x="17185" y="5618"/>
                    <a:pt x="17185" y="5618"/>
                    <a:pt x="17268" y="5618"/>
                  </a:cubicBezTo>
                  <a:cubicBezTo>
                    <a:pt x="17351" y="5618"/>
                    <a:pt x="17351" y="5618"/>
                    <a:pt x="17454" y="5536"/>
                  </a:cubicBezTo>
                  <a:lnTo>
                    <a:pt x="17869" y="5536"/>
                  </a:lnTo>
                  <a:lnTo>
                    <a:pt x="17869" y="5432"/>
                  </a:lnTo>
                  <a:cubicBezTo>
                    <a:pt x="17973" y="5536"/>
                    <a:pt x="18056" y="5618"/>
                    <a:pt x="18056" y="5701"/>
                  </a:cubicBezTo>
                  <a:cubicBezTo>
                    <a:pt x="18056" y="5784"/>
                    <a:pt x="17973" y="5950"/>
                    <a:pt x="17869" y="5950"/>
                  </a:cubicBezTo>
                  <a:lnTo>
                    <a:pt x="17869" y="5867"/>
                  </a:lnTo>
                  <a:cubicBezTo>
                    <a:pt x="17537" y="5867"/>
                    <a:pt x="17268" y="5950"/>
                    <a:pt x="17102" y="6137"/>
                  </a:cubicBezTo>
                  <a:cubicBezTo>
                    <a:pt x="17185" y="6572"/>
                    <a:pt x="17351" y="6904"/>
                    <a:pt x="17537" y="6987"/>
                  </a:cubicBezTo>
                  <a:lnTo>
                    <a:pt x="17620" y="6904"/>
                  </a:lnTo>
                  <a:lnTo>
                    <a:pt x="17620" y="6904"/>
                  </a:lnTo>
                  <a:cubicBezTo>
                    <a:pt x="17620" y="7090"/>
                    <a:pt x="17537" y="7256"/>
                    <a:pt x="17454" y="7339"/>
                  </a:cubicBezTo>
                  <a:cubicBezTo>
                    <a:pt x="17385" y="7339"/>
                    <a:pt x="17289" y="7376"/>
                    <a:pt x="17207" y="7376"/>
                  </a:cubicBezTo>
                  <a:cubicBezTo>
                    <a:pt x="17167" y="7376"/>
                    <a:pt x="17130" y="7367"/>
                    <a:pt x="17102" y="7339"/>
                  </a:cubicBezTo>
                  <a:lnTo>
                    <a:pt x="17185" y="7256"/>
                  </a:lnTo>
                  <a:lnTo>
                    <a:pt x="17185" y="7173"/>
                  </a:lnTo>
                  <a:lnTo>
                    <a:pt x="17102" y="7173"/>
                  </a:lnTo>
                  <a:lnTo>
                    <a:pt x="17102" y="7090"/>
                  </a:lnTo>
                  <a:cubicBezTo>
                    <a:pt x="17019" y="6904"/>
                    <a:pt x="16936" y="6738"/>
                    <a:pt x="16833" y="6468"/>
                  </a:cubicBezTo>
                  <a:lnTo>
                    <a:pt x="16833" y="6572"/>
                  </a:lnTo>
                  <a:cubicBezTo>
                    <a:pt x="16584" y="7173"/>
                    <a:pt x="16418" y="7774"/>
                    <a:pt x="16149" y="8375"/>
                  </a:cubicBezTo>
                  <a:cubicBezTo>
                    <a:pt x="15630" y="9681"/>
                    <a:pt x="14946" y="11049"/>
                    <a:pt x="14076" y="12169"/>
                  </a:cubicBezTo>
                  <a:cubicBezTo>
                    <a:pt x="14345" y="11568"/>
                    <a:pt x="14677" y="10967"/>
                    <a:pt x="14946" y="10448"/>
                  </a:cubicBezTo>
                  <a:cubicBezTo>
                    <a:pt x="15278" y="9847"/>
                    <a:pt x="15630" y="9163"/>
                    <a:pt x="15900" y="8458"/>
                  </a:cubicBezTo>
                  <a:cubicBezTo>
                    <a:pt x="16149" y="7857"/>
                    <a:pt x="16418" y="7173"/>
                    <a:pt x="16667" y="6468"/>
                  </a:cubicBezTo>
                  <a:cubicBezTo>
                    <a:pt x="16667" y="6385"/>
                    <a:pt x="16750" y="6385"/>
                    <a:pt x="16750" y="6303"/>
                  </a:cubicBezTo>
                  <a:lnTo>
                    <a:pt x="16750" y="6303"/>
                  </a:lnTo>
                  <a:cubicBezTo>
                    <a:pt x="16501" y="6385"/>
                    <a:pt x="16418" y="6572"/>
                    <a:pt x="16314" y="6572"/>
                  </a:cubicBezTo>
                  <a:lnTo>
                    <a:pt x="16418" y="6655"/>
                  </a:lnTo>
                  <a:cubicBezTo>
                    <a:pt x="16384" y="6665"/>
                    <a:pt x="16350" y="6670"/>
                    <a:pt x="16318" y="6670"/>
                  </a:cubicBezTo>
                  <a:cubicBezTo>
                    <a:pt x="16091" y="6670"/>
                    <a:pt x="15910" y="6437"/>
                    <a:pt x="15983" y="6220"/>
                  </a:cubicBezTo>
                  <a:cubicBezTo>
                    <a:pt x="16066" y="6220"/>
                    <a:pt x="16066" y="6303"/>
                    <a:pt x="16149" y="6303"/>
                  </a:cubicBezTo>
                  <a:cubicBezTo>
                    <a:pt x="16231" y="6220"/>
                    <a:pt x="16418" y="6054"/>
                    <a:pt x="16667" y="5867"/>
                  </a:cubicBezTo>
                  <a:cubicBezTo>
                    <a:pt x="16584" y="5618"/>
                    <a:pt x="16584" y="5266"/>
                    <a:pt x="16584" y="4914"/>
                  </a:cubicBezTo>
                  <a:lnTo>
                    <a:pt x="16501" y="4914"/>
                  </a:lnTo>
                  <a:cubicBezTo>
                    <a:pt x="16584" y="4831"/>
                    <a:pt x="16667" y="4748"/>
                    <a:pt x="16750" y="4748"/>
                  </a:cubicBezTo>
                  <a:lnTo>
                    <a:pt x="16833" y="4748"/>
                  </a:lnTo>
                  <a:cubicBezTo>
                    <a:pt x="16936" y="4831"/>
                    <a:pt x="17019" y="4831"/>
                    <a:pt x="17102" y="4914"/>
                  </a:cubicBezTo>
                  <a:lnTo>
                    <a:pt x="17019" y="5017"/>
                  </a:lnTo>
                  <a:cubicBezTo>
                    <a:pt x="16936" y="5183"/>
                    <a:pt x="16936" y="5432"/>
                    <a:pt x="17019" y="5618"/>
                  </a:cubicBezTo>
                  <a:lnTo>
                    <a:pt x="17019" y="5432"/>
                  </a:lnTo>
                  <a:cubicBezTo>
                    <a:pt x="17102" y="5183"/>
                    <a:pt x="17185" y="4914"/>
                    <a:pt x="17268" y="4665"/>
                  </a:cubicBezTo>
                  <a:cubicBezTo>
                    <a:pt x="17185" y="4395"/>
                    <a:pt x="17019" y="4147"/>
                    <a:pt x="16936" y="3877"/>
                  </a:cubicBezTo>
                  <a:cubicBezTo>
                    <a:pt x="16750" y="3628"/>
                    <a:pt x="16584" y="3359"/>
                    <a:pt x="16418" y="3110"/>
                  </a:cubicBezTo>
                  <a:cubicBezTo>
                    <a:pt x="16149" y="2944"/>
                    <a:pt x="15900" y="2758"/>
                    <a:pt x="15630" y="2675"/>
                  </a:cubicBezTo>
                  <a:cubicBezTo>
                    <a:pt x="15506" y="2633"/>
                    <a:pt x="15376" y="2613"/>
                    <a:pt x="15247" y="2613"/>
                  </a:cubicBezTo>
                  <a:cubicBezTo>
                    <a:pt x="15117" y="2613"/>
                    <a:pt x="14988" y="2633"/>
                    <a:pt x="14863" y="2675"/>
                  </a:cubicBezTo>
                  <a:cubicBezTo>
                    <a:pt x="14863" y="3110"/>
                    <a:pt x="14760" y="3546"/>
                    <a:pt x="14760" y="3981"/>
                  </a:cubicBezTo>
                  <a:cubicBezTo>
                    <a:pt x="14863" y="3981"/>
                    <a:pt x="14863" y="3877"/>
                    <a:pt x="14946" y="3794"/>
                  </a:cubicBezTo>
                  <a:lnTo>
                    <a:pt x="15029" y="3794"/>
                  </a:lnTo>
                  <a:cubicBezTo>
                    <a:pt x="15029" y="3711"/>
                    <a:pt x="15112" y="3628"/>
                    <a:pt x="15195" y="3628"/>
                  </a:cubicBezTo>
                  <a:cubicBezTo>
                    <a:pt x="15195" y="3546"/>
                    <a:pt x="15112" y="3546"/>
                    <a:pt x="15029" y="3463"/>
                  </a:cubicBezTo>
                  <a:cubicBezTo>
                    <a:pt x="15195" y="3463"/>
                    <a:pt x="15278" y="3463"/>
                    <a:pt x="15464" y="3546"/>
                  </a:cubicBezTo>
                  <a:cubicBezTo>
                    <a:pt x="15547" y="3628"/>
                    <a:pt x="15630" y="3794"/>
                    <a:pt x="15547" y="3877"/>
                  </a:cubicBezTo>
                  <a:lnTo>
                    <a:pt x="15464" y="3794"/>
                  </a:lnTo>
                  <a:cubicBezTo>
                    <a:pt x="15195" y="4147"/>
                    <a:pt x="14863" y="4395"/>
                    <a:pt x="14594" y="4582"/>
                  </a:cubicBezTo>
                  <a:cubicBezTo>
                    <a:pt x="14760" y="4831"/>
                    <a:pt x="15029" y="5100"/>
                    <a:pt x="15112" y="5266"/>
                  </a:cubicBezTo>
                  <a:cubicBezTo>
                    <a:pt x="15112" y="5183"/>
                    <a:pt x="15112" y="5183"/>
                    <a:pt x="15195" y="5183"/>
                  </a:cubicBezTo>
                  <a:cubicBezTo>
                    <a:pt x="15195" y="5266"/>
                    <a:pt x="15112" y="5349"/>
                    <a:pt x="15112" y="5432"/>
                  </a:cubicBezTo>
                  <a:cubicBezTo>
                    <a:pt x="15053" y="5506"/>
                    <a:pt x="14951" y="5569"/>
                    <a:pt x="14860" y="5569"/>
                  </a:cubicBezTo>
                  <a:cubicBezTo>
                    <a:pt x="14824" y="5569"/>
                    <a:pt x="14789" y="5559"/>
                    <a:pt x="14760" y="5536"/>
                  </a:cubicBezTo>
                  <a:lnTo>
                    <a:pt x="14760" y="5432"/>
                  </a:lnTo>
                  <a:cubicBezTo>
                    <a:pt x="14677" y="5349"/>
                    <a:pt x="14511" y="5100"/>
                    <a:pt x="14345" y="4831"/>
                  </a:cubicBezTo>
                  <a:lnTo>
                    <a:pt x="14345" y="4748"/>
                  </a:lnTo>
                  <a:cubicBezTo>
                    <a:pt x="13993" y="4914"/>
                    <a:pt x="13827" y="5017"/>
                    <a:pt x="13723" y="5017"/>
                  </a:cubicBezTo>
                  <a:lnTo>
                    <a:pt x="13723" y="5183"/>
                  </a:lnTo>
                  <a:cubicBezTo>
                    <a:pt x="13474" y="5100"/>
                    <a:pt x="13309" y="4748"/>
                    <a:pt x="13557" y="4582"/>
                  </a:cubicBezTo>
                  <a:lnTo>
                    <a:pt x="13557" y="4582"/>
                  </a:lnTo>
                  <a:lnTo>
                    <a:pt x="13557" y="4665"/>
                  </a:lnTo>
                  <a:cubicBezTo>
                    <a:pt x="13723" y="4665"/>
                    <a:pt x="13910" y="4582"/>
                    <a:pt x="14076" y="4395"/>
                  </a:cubicBezTo>
                  <a:cubicBezTo>
                    <a:pt x="13993" y="4147"/>
                    <a:pt x="13827" y="3794"/>
                    <a:pt x="13723" y="3463"/>
                  </a:cubicBezTo>
                  <a:lnTo>
                    <a:pt x="13557" y="3463"/>
                  </a:lnTo>
                  <a:cubicBezTo>
                    <a:pt x="13640" y="3359"/>
                    <a:pt x="13723" y="3276"/>
                    <a:pt x="13910" y="3193"/>
                  </a:cubicBezTo>
                  <a:cubicBezTo>
                    <a:pt x="13993" y="3193"/>
                    <a:pt x="14159" y="3193"/>
                    <a:pt x="14241" y="3276"/>
                  </a:cubicBezTo>
                  <a:cubicBezTo>
                    <a:pt x="14241" y="3276"/>
                    <a:pt x="14159" y="3276"/>
                    <a:pt x="14159" y="3359"/>
                  </a:cubicBezTo>
                  <a:cubicBezTo>
                    <a:pt x="14159" y="3628"/>
                    <a:pt x="14345" y="3981"/>
                    <a:pt x="14428" y="4230"/>
                  </a:cubicBezTo>
                  <a:cubicBezTo>
                    <a:pt x="14428" y="4230"/>
                    <a:pt x="14511" y="4230"/>
                    <a:pt x="14511" y="4147"/>
                  </a:cubicBezTo>
                  <a:cubicBezTo>
                    <a:pt x="14594" y="3711"/>
                    <a:pt x="14677" y="3276"/>
                    <a:pt x="14760" y="2841"/>
                  </a:cubicBezTo>
                  <a:cubicBezTo>
                    <a:pt x="14594" y="2592"/>
                    <a:pt x="14511" y="2426"/>
                    <a:pt x="14345" y="2157"/>
                  </a:cubicBezTo>
                  <a:cubicBezTo>
                    <a:pt x="14241" y="1908"/>
                    <a:pt x="14076" y="1721"/>
                    <a:pt x="13827" y="1556"/>
                  </a:cubicBezTo>
                  <a:cubicBezTo>
                    <a:pt x="13640" y="1390"/>
                    <a:pt x="13392" y="1286"/>
                    <a:pt x="13122" y="1120"/>
                  </a:cubicBezTo>
                  <a:cubicBezTo>
                    <a:pt x="12956" y="1037"/>
                    <a:pt x="12687" y="1037"/>
                    <a:pt x="12355" y="1037"/>
                  </a:cubicBezTo>
                  <a:cubicBezTo>
                    <a:pt x="12003" y="1473"/>
                    <a:pt x="11920" y="2240"/>
                    <a:pt x="11837" y="2841"/>
                  </a:cubicBezTo>
                  <a:lnTo>
                    <a:pt x="11837" y="2944"/>
                  </a:lnTo>
                  <a:cubicBezTo>
                    <a:pt x="11920" y="2841"/>
                    <a:pt x="12003" y="2758"/>
                    <a:pt x="12086" y="2675"/>
                  </a:cubicBezTo>
                  <a:lnTo>
                    <a:pt x="12169" y="2675"/>
                  </a:lnTo>
                  <a:cubicBezTo>
                    <a:pt x="12272" y="2592"/>
                    <a:pt x="12272" y="2509"/>
                    <a:pt x="12355" y="2426"/>
                  </a:cubicBezTo>
                  <a:cubicBezTo>
                    <a:pt x="12355" y="2323"/>
                    <a:pt x="12272" y="2323"/>
                    <a:pt x="12272" y="2323"/>
                  </a:cubicBezTo>
                  <a:cubicBezTo>
                    <a:pt x="12314" y="2281"/>
                    <a:pt x="12376" y="2260"/>
                    <a:pt x="12438" y="2260"/>
                  </a:cubicBezTo>
                  <a:cubicBezTo>
                    <a:pt x="12500" y="2260"/>
                    <a:pt x="12562" y="2281"/>
                    <a:pt x="12604" y="2323"/>
                  </a:cubicBezTo>
                  <a:cubicBezTo>
                    <a:pt x="12687" y="2426"/>
                    <a:pt x="12790" y="2509"/>
                    <a:pt x="12790" y="2592"/>
                  </a:cubicBezTo>
                  <a:lnTo>
                    <a:pt x="12687" y="2592"/>
                  </a:lnTo>
                  <a:cubicBezTo>
                    <a:pt x="12438" y="2944"/>
                    <a:pt x="12169" y="3193"/>
                    <a:pt x="11837" y="3359"/>
                  </a:cubicBezTo>
                  <a:cubicBezTo>
                    <a:pt x="12086" y="3711"/>
                    <a:pt x="12272" y="3877"/>
                    <a:pt x="12355" y="3981"/>
                  </a:cubicBezTo>
                  <a:cubicBezTo>
                    <a:pt x="12438" y="3981"/>
                    <a:pt x="12438" y="3981"/>
                    <a:pt x="12438" y="3877"/>
                  </a:cubicBezTo>
                  <a:lnTo>
                    <a:pt x="12438" y="3877"/>
                  </a:lnTo>
                  <a:cubicBezTo>
                    <a:pt x="12510" y="4111"/>
                    <a:pt x="12255" y="4329"/>
                    <a:pt x="12078" y="4329"/>
                  </a:cubicBezTo>
                  <a:cubicBezTo>
                    <a:pt x="12050" y="4329"/>
                    <a:pt x="12025" y="4324"/>
                    <a:pt x="12003" y="4313"/>
                  </a:cubicBezTo>
                  <a:lnTo>
                    <a:pt x="12086" y="4230"/>
                  </a:lnTo>
                  <a:cubicBezTo>
                    <a:pt x="12003" y="4147"/>
                    <a:pt x="11837" y="3877"/>
                    <a:pt x="11567" y="3628"/>
                  </a:cubicBezTo>
                  <a:cubicBezTo>
                    <a:pt x="11236" y="3794"/>
                    <a:pt x="10883" y="3981"/>
                    <a:pt x="10800" y="3981"/>
                  </a:cubicBezTo>
                  <a:cubicBezTo>
                    <a:pt x="10800" y="4064"/>
                    <a:pt x="10883" y="4064"/>
                    <a:pt x="10883" y="4147"/>
                  </a:cubicBezTo>
                  <a:cubicBezTo>
                    <a:pt x="10614" y="4064"/>
                    <a:pt x="10448" y="3711"/>
                    <a:pt x="10614" y="3546"/>
                  </a:cubicBezTo>
                  <a:lnTo>
                    <a:pt x="10614" y="3546"/>
                  </a:lnTo>
                  <a:cubicBezTo>
                    <a:pt x="10614" y="3628"/>
                    <a:pt x="10614" y="3628"/>
                    <a:pt x="10718" y="3628"/>
                  </a:cubicBezTo>
                  <a:cubicBezTo>
                    <a:pt x="10718" y="3628"/>
                    <a:pt x="11049" y="3546"/>
                    <a:pt x="11319" y="3276"/>
                  </a:cubicBezTo>
                  <a:cubicBezTo>
                    <a:pt x="11132" y="3027"/>
                    <a:pt x="10966" y="2675"/>
                    <a:pt x="10883" y="2323"/>
                  </a:cubicBezTo>
                  <a:lnTo>
                    <a:pt x="10718" y="2323"/>
                  </a:lnTo>
                  <a:cubicBezTo>
                    <a:pt x="10718" y="2240"/>
                    <a:pt x="10800" y="2157"/>
                    <a:pt x="10883" y="2157"/>
                  </a:cubicBezTo>
                  <a:lnTo>
                    <a:pt x="10883" y="2074"/>
                  </a:lnTo>
                  <a:cubicBezTo>
                    <a:pt x="11049" y="2074"/>
                    <a:pt x="11132" y="2074"/>
                    <a:pt x="11236" y="2157"/>
                  </a:cubicBezTo>
                  <a:cubicBezTo>
                    <a:pt x="11236" y="2240"/>
                    <a:pt x="11236" y="2323"/>
                    <a:pt x="11319" y="2426"/>
                  </a:cubicBezTo>
                  <a:cubicBezTo>
                    <a:pt x="11319" y="2509"/>
                    <a:pt x="11319" y="2509"/>
                    <a:pt x="11402" y="2592"/>
                  </a:cubicBezTo>
                  <a:cubicBezTo>
                    <a:pt x="11402" y="2675"/>
                    <a:pt x="11485" y="2758"/>
                    <a:pt x="11485" y="2841"/>
                  </a:cubicBezTo>
                  <a:cubicBezTo>
                    <a:pt x="11567" y="2944"/>
                    <a:pt x="11567" y="2944"/>
                    <a:pt x="11650" y="3027"/>
                  </a:cubicBezTo>
                  <a:lnTo>
                    <a:pt x="11650" y="2758"/>
                  </a:lnTo>
                  <a:cubicBezTo>
                    <a:pt x="11754" y="2426"/>
                    <a:pt x="11837" y="1991"/>
                    <a:pt x="12003" y="1556"/>
                  </a:cubicBezTo>
                  <a:cubicBezTo>
                    <a:pt x="11837" y="1390"/>
                    <a:pt x="11650" y="1120"/>
                    <a:pt x="11485" y="954"/>
                  </a:cubicBezTo>
                  <a:cubicBezTo>
                    <a:pt x="11319" y="768"/>
                    <a:pt x="11132" y="602"/>
                    <a:pt x="10883" y="519"/>
                  </a:cubicBezTo>
                  <a:cubicBezTo>
                    <a:pt x="10614" y="353"/>
                    <a:pt x="10199" y="167"/>
                    <a:pt x="9847" y="167"/>
                  </a:cubicBezTo>
                  <a:cubicBezTo>
                    <a:pt x="9764" y="167"/>
                    <a:pt x="9681" y="250"/>
                    <a:pt x="9577" y="250"/>
                  </a:cubicBezTo>
                  <a:cubicBezTo>
                    <a:pt x="9495" y="250"/>
                    <a:pt x="9495" y="353"/>
                    <a:pt x="9495" y="353"/>
                  </a:cubicBezTo>
                  <a:cubicBezTo>
                    <a:pt x="9412" y="353"/>
                    <a:pt x="9412" y="353"/>
                    <a:pt x="9412" y="436"/>
                  </a:cubicBezTo>
                  <a:cubicBezTo>
                    <a:pt x="9329" y="436"/>
                    <a:pt x="9329" y="519"/>
                    <a:pt x="9246" y="519"/>
                  </a:cubicBezTo>
                  <a:cubicBezTo>
                    <a:pt x="8976" y="1037"/>
                    <a:pt x="8810" y="1638"/>
                    <a:pt x="8645" y="2240"/>
                  </a:cubicBezTo>
                  <a:cubicBezTo>
                    <a:pt x="8458" y="2841"/>
                    <a:pt x="8375" y="3359"/>
                    <a:pt x="8209" y="3981"/>
                  </a:cubicBezTo>
                  <a:cubicBezTo>
                    <a:pt x="8126" y="4582"/>
                    <a:pt x="7940" y="5183"/>
                    <a:pt x="7774" y="5784"/>
                  </a:cubicBezTo>
                  <a:cubicBezTo>
                    <a:pt x="7691" y="6137"/>
                    <a:pt x="7608" y="6385"/>
                    <a:pt x="7505" y="6655"/>
                  </a:cubicBezTo>
                  <a:cubicBezTo>
                    <a:pt x="7422" y="6821"/>
                    <a:pt x="7339" y="6987"/>
                    <a:pt x="7256" y="7090"/>
                  </a:cubicBezTo>
                  <a:cubicBezTo>
                    <a:pt x="7173" y="7256"/>
                    <a:pt x="7173" y="7422"/>
                    <a:pt x="7090" y="7505"/>
                  </a:cubicBezTo>
                  <a:cubicBezTo>
                    <a:pt x="6738" y="8023"/>
                    <a:pt x="6385" y="8541"/>
                    <a:pt x="5950" y="9059"/>
                  </a:cubicBezTo>
                  <a:cubicBezTo>
                    <a:pt x="5784" y="9246"/>
                    <a:pt x="5535" y="9495"/>
                    <a:pt x="5183" y="9578"/>
                  </a:cubicBezTo>
                  <a:cubicBezTo>
                    <a:pt x="4913" y="9764"/>
                    <a:pt x="4665" y="9847"/>
                    <a:pt x="4312" y="9847"/>
                  </a:cubicBezTo>
                  <a:cubicBezTo>
                    <a:pt x="4499" y="10013"/>
                    <a:pt x="4665" y="10200"/>
                    <a:pt x="4913" y="10282"/>
                  </a:cubicBezTo>
                  <a:cubicBezTo>
                    <a:pt x="4064" y="10096"/>
                    <a:pt x="3359" y="8811"/>
                    <a:pt x="3110" y="8210"/>
                  </a:cubicBezTo>
                  <a:cubicBezTo>
                    <a:pt x="2758" y="7691"/>
                    <a:pt x="2592" y="7173"/>
                    <a:pt x="2426" y="6572"/>
                  </a:cubicBezTo>
                  <a:cubicBezTo>
                    <a:pt x="2239" y="6137"/>
                    <a:pt x="2156" y="5618"/>
                    <a:pt x="1721" y="5349"/>
                  </a:cubicBezTo>
                  <a:lnTo>
                    <a:pt x="1721" y="5266"/>
                  </a:lnTo>
                  <a:cubicBezTo>
                    <a:pt x="1804" y="5266"/>
                    <a:pt x="1804" y="5349"/>
                    <a:pt x="1908" y="5349"/>
                  </a:cubicBezTo>
                  <a:cubicBezTo>
                    <a:pt x="2074" y="5017"/>
                    <a:pt x="2239" y="4748"/>
                    <a:pt x="2509" y="4499"/>
                  </a:cubicBezTo>
                  <a:cubicBezTo>
                    <a:pt x="2675" y="4147"/>
                    <a:pt x="2944" y="3877"/>
                    <a:pt x="3193" y="3628"/>
                  </a:cubicBezTo>
                  <a:cubicBezTo>
                    <a:pt x="3711" y="3110"/>
                    <a:pt x="4312" y="2592"/>
                    <a:pt x="4913" y="2157"/>
                  </a:cubicBezTo>
                  <a:cubicBezTo>
                    <a:pt x="5535" y="1721"/>
                    <a:pt x="6219" y="1390"/>
                    <a:pt x="6903" y="1120"/>
                  </a:cubicBezTo>
                  <a:cubicBezTo>
                    <a:pt x="7256" y="954"/>
                    <a:pt x="7608" y="872"/>
                    <a:pt x="7940" y="768"/>
                  </a:cubicBezTo>
                  <a:cubicBezTo>
                    <a:pt x="8375" y="685"/>
                    <a:pt x="8728" y="602"/>
                    <a:pt x="9059" y="602"/>
                  </a:cubicBezTo>
                  <a:cubicBezTo>
                    <a:pt x="9163" y="436"/>
                    <a:pt x="9329" y="250"/>
                    <a:pt x="9412" y="167"/>
                  </a:cubicBezTo>
                  <a:cubicBezTo>
                    <a:pt x="9577" y="84"/>
                    <a:pt x="9681" y="84"/>
                    <a:pt x="9764" y="84"/>
                  </a:cubicBezTo>
                  <a:lnTo>
                    <a:pt x="9847" y="84"/>
                  </a:lnTo>
                  <a:lnTo>
                    <a:pt x="9847"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45"/>
            <p:cNvSpPr/>
            <p:nvPr/>
          </p:nvSpPr>
          <p:spPr>
            <a:xfrm>
              <a:off x="5030925" y="3185350"/>
              <a:ext cx="60650" cy="49800"/>
            </a:xfrm>
            <a:custGeom>
              <a:avLst/>
              <a:gdLst/>
              <a:ahLst/>
              <a:cxnLst/>
              <a:rect l="l" t="t" r="r" b="b"/>
              <a:pathLst>
                <a:path w="2426" h="1992" extrusionOk="0">
                  <a:moveTo>
                    <a:pt x="562" y="0"/>
                  </a:moveTo>
                  <a:cubicBezTo>
                    <a:pt x="340" y="0"/>
                    <a:pt x="151" y="75"/>
                    <a:pt x="0" y="188"/>
                  </a:cubicBezTo>
                  <a:cubicBezTo>
                    <a:pt x="249" y="188"/>
                    <a:pt x="518" y="188"/>
                    <a:pt x="767" y="271"/>
                  </a:cubicBezTo>
                  <a:cubicBezTo>
                    <a:pt x="1036" y="271"/>
                    <a:pt x="1285" y="437"/>
                    <a:pt x="1555" y="624"/>
                  </a:cubicBezTo>
                  <a:cubicBezTo>
                    <a:pt x="1721" y="790"/>
                    <a:pt x="1907" y="1038"/>
                    <a:pt x="2073" y="1308"/>
                  </a:cubicBezTo>
                  <a:cubicBezTo>
                    <a:pt x="2156" y="1474"/>
                    <a:pt x="2239" y="1743"/>
                    <a:pt x="2322" y="1992"/>
                  </a:cubicBezTo>
                  <a:cubicBezTo>
                    <a:pt x="2322" y="1826"/>
                    <a:pt x="2322" y="1660"/>
                    <a:pt x="2425" y="1474"/>
                  </a:cubicBezTo>
                  <a:cubicBezTo>
                    <a:pt x="2425" y="1474"/>
                    <a:pt x="1990" y="437"/>
                    <a:pt x="1036" y="106"/>
                  </a:cubicBezTo>
                  <a:cubicBezTo>
                    <a:pt x="865" y="32"/>
                    <a:pt x="706" y="0"/>
                    <a:pt x="56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45"/>
            <p:cNvSpPr/>
            <p:nvPr/>
          </p:nvSpPr>
          <p:spPr>
            <a:xfrm>
              <a:off x="5091550" y="3220250"/>
              <a:ext cx="68950" cy="62575"/>
            </a:xfrm>
            <a:custGeom>
              <a:avLst/>
              <a:gdLst/>
              <a:ahLst/>
              <a:cxnLst/>
              <a:rect l="l" t="t" r="r" b="b"/>
              <a:pathLst>
                <a:path w="2758" h="2503" extrusionOk="0">
                  <a:moveTo>
                    <a:pt x="518" y="1"/>
                  </a:moveTo>
                  <a:cubicBezTo>
                    <a:pt x="348" y="1"/>
                    <a:pt x="175" y="26"/>
                    <a:pt x="0" y="78"/>
                  </a:cubicBezTo>
                  <a:lnTo>
                    <a:pt x="0" y="513"/>
                  </a:lnTo>
                  <a:cubicBezTo>
                    <a:pt x="83" y="430"/>
                    <a:pt x="166" y="347"/>
                    <a:pt x="332" y="347"/>
                  </a:cubicBezTo>
                  <a:lnTo>
                    <a:pt x="850" y="347"/>
                  </a:lnTo>
                  <a:cubicBezTo>
                    <a:pt x="1203" y="430"/>
                    <a:pt x="1451" y="596"/>
                    <a:pt x="1721" y="865"/>
                  </a:cubicBezTo>
                  <a:cubicBezTo>
                    <a:pt x="1887" y="1031"/>
                    <a:pt x="2073" y="1384"/>
                    <a:pt x="2156" y="1632"/>
                  </a:cubicBezTo>
                  <a:cubicBezTo>
                    <a:pt x="2322" y="1902"/>
                    <a:pt x="2405" y="2151"/>
                    <a:pt x="2405" y="2503"/>
                  </a:cubicBezTo>
                  <a:cubicBezTo>
                    <a:pt x="2488" y="2337"/>
                    <a:pt x="2488" y="2151"/>
                    <a:pt x="2591" y="1985"/>
                  </a:cubicBezTo>
                  <a:cubicBezTo>
                    <a:pt x="2591" y="1985"/>
                    <a:pt x="2674" y="1985"/>
                    <a:pt x="2757" y="1902"/>
                  </a:cubicBezTo>
                  <a:cubicBezTo>
                    <a:pt x="2250" y="730"/>
                    <a:pt x="1433" y="1"/>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1" name="Google Shape;891;p45"/>
          <p:cNvGrpSpPr/>
          <p:nvPr/>
        </p:nvGrpSpPr>
        <p:grpSpPr>
          <a:xfrm>
            <a:off x="1897075" y="421724"/>
            <a:ext cx="704841" cy="705694"/>
            <a:chOff x="4743825" y="2261375"/>
            <a:chExt cx="433775" cy="434300"/>
          </a:xfrm>
        </p:grpSpPr>
        <p:sp>
          <p:nvSpPr>
            <p:cNvPr id="892" name="Google Shape;892;p45"/>
            <p:cNvSpPr/>
            <p:nvPr/>
          </p:nvSpPr>
          <p:spPr>
            <a:xfrm>
              <a:off x="4743825" y="2261375"/>
              <a:ext cx="433775" cy="434300"/>
            </a:xfrm>
            <a:custGeom>
              <a:avLst/>
              <a:gdLst/>
              <a:ahLst/>
              <a:cxnLst/>
              <a:rect l="l" t="t" r="r" b="b"/>
              <a:pathLst>
                <a:path w="17351" h="17372" extrusionOk="0">
                  <a:moveTo>
                    <a:pt x="8727" y="1"/>
                  </a:moveTo>
                  <a:cubicBezTo>
                    <a:pt x="3877" y="1"/>
                    <a:pt x="0" y="3898"/>
                    <a:pt x="0" y="8728"/>
                  </a:cubicBezTo>
                  <a:cubicBezTo>
                    <a:pt x="0" y="13475"/>
                    <a:pt x="3877" y="17372"/>
                    <a:pt x="8727" y="17372"/>
                  </a:cubicBezTo>
                  <a:cubicBezTo>
                    <a:pt x="13474" y="17372"/>
                    <a:pt x="17350" y="13475"/>
                    <a:pt x="17350" y="8728"/>
                  </a:cubicBezTo>
                  <a:cubicBezTo>
                    <a:pt x="17350" y="3898"/>
                    <a:pt x="13474" y="1"/>
                    <a:pt x="8727"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45"/>
            <p:cNvSpPr/>
            <p:nvPr/>
          </p:nvSpPr>
          <p:spPr>
            <a:xfrm>
              <a:off x="4780600" y="2300250"/>
              <a:ext cx="289200" cy="179325"/>
            </a:xfrm>
            <a:custGeom>
              <a:avLst/>
              <a:gdLst/>
              <a:ahLst/>
              <a:cxnLst/>
              <a:rect l="l" t="t" r="r" b="b"/>
              <a:pathLst>
                <a:path w="11568" h="7173" extrusionOk="0">
                  <a:moveTo>
                    <a:pt x="7256" y="1"/>
                  </a:moveTo>
                  <a:cubicBezTo>
                    <a:pt x="6551" y="1"/>
                    <a:pt x="5950" y="84"/>
                    <a:pt x="5349" y="270"/>
                  </a:cubicBezTo>
                  <a:cubicBezTo>
                    <a:pt x="4043" y="602"/>
                    <a:pt x="3007" y="1203"/>
                    <a:pt x="2157" y="2074"/>
                  </a:cubicBezTo>
                  <a:cubicBezTo>
                    <a:pt x="1286" y="2944"/>
                    <a:pt x="602" y="4064"/>
                    <a:pt x="250" y="5266"/>
                  </a:cubicBezTo>
                  <a:cubicBezTo>
                    <a:pt x="84" y="5867"/>
                    <a:pt x="1" y="6489"/>
                    <a:pt x="1" y="7173"/>
                  </a:cubicBezTo>
                  <a:cubicBezTo>
                    <a:pt x="167" y="6655"/>
                    <a:pt x="333" y="6136"/>
                    <a:pt x="602" y="5701"/>
                  </a:cubicBezTo>
                  <a:lnTo>
                    <a:pt x="602" y="5618"/>
                  </a:lnTo>
                  <a:cubicBezTo>
                    <a:pt x="685" y="5535"/>
                    <a:pt x="685" y="5452"/>
                    <a:pt x="602" y="5349"/>
                  </a:cubicBezTo>
                  <a:cubicBezTo>
                    <a:pt x="602" y="5266"/>
                    <a:pt x="519" y="5183"/>
                    <a:pt x="416" y="5100"/>
                  </a:cubicBezTo>
                  <a:cubicBezTo>
                    <a:pt x="602" y="5100"/>
                    <a:pt x="685" y="5183"/>
                    <a:pt x="768" y="5266"/>
                  </a:cubicBezTo>
                  <a:lnTo>
                    <a:pt x="768" y="5452"/>
                  </a:lnTo>
                  <a:cubicBezTo>
                    <a:pt x="934" y="5266"/>
                    <a:pt x="1037" y="5100"/>
                    <a:pt x="1203" y="4934"/>
                  </a:cubicBezTo>
                  <a:cubicBezTo>
                    <a:pt x="1203" y="4830"/>
                    <a:pt x="1120" y="4665"/>
                    <a:pt x="1120" y="4499"/>
                  </a:cubicBezTo>
                  <a:cubicBezTo>
                    <a:pt x="1120" y="4416"/>
                    <a:pt x="1037" y="4229"/>
                    <a:pt x="934" y="4146"/>
                  </a:cubicBezTo>
                  <a:lnTo>
                    <a:pt x="934" y="4146"/>
                  </a:lnTo>
                  <a:cubicBezTo>
                    <a:pt x="1120" y="4229"/>
                    <a:pt x="1203" y="4312"/>
                    <a:pt x="1286" y="4499"/>
                  </a:cubicBezTo>
                  <a:cubicBezTo>
                    <a:pt x="1286" y="4582"/>
                    <a:pt x="1286" y="4665"/>
                    <a:pt x="1369" y="4748"/>
                  </a:cubicBezTo>
                  <a:cubicBezTo>
                    <a:pt x="1452" y="4582"/>
                    <a:pt x="1639" y="4416"/>
                    <a:pt x="1804" y="4312"/>
                  </a:cubicBezTo>
                  <a:cubicBezTo>
                    <a:pt x="1887" y="4146"/>
                    <a:pt x="1887" y="4064"/>
                    <a:pt x="1887" y="3898"/>
                  </a:cubicBezTo>
                  <a:cubicBezTo>
                    <a:pt x="1887" y="3711"/>
                    <a:pt x="1804" y="3628"/>
                    <a:pt x="1721" y="3462"/>
                  </a:cubicBezTo>
                  <a:lnTo>
                    <a:pt x="1721" y="3462"/>
                  </a:lnTo>
                  <a:cubicBezTo>
                    <a:pt x="1887" y="3545"/>
                    <a:pt x="1970" y="3711"/>
                    <a:pt x="2074" y="3898"/>
                  </a:cubicBezTo>
                  <a:lnTo>
                    <a:pt x="2074" y="4146"/>
                  </a:lnTo>
                  <a:cubicBezTo>
                    <a:pt x="2240" y="4064"/>
                    <a:pt x="2406" y="3981"/>
                    <a:pt x="2675" y="3898"/>
                  </a:cubicBezTo>
                  <a:lnTo>
                    <a:pt x="2675" y="3794"/>
                  </a:lnTo>
                  <a:cubicBezTo>
                    <a:pt x="2675" y="3711"/>
                    <a:pt x="2758" y="3545"/>
                    <a:pt x="2758" y="3462"/>
                  </a:cubicBezTo>
                  <a:cubicBezTo>
                    <a:pt x="2841" y="3276"/>
                    <a:pt x="2758" y="3110"/>
                    <a:pt x="2758" y="3027"/>
                  </a:cubicBezTo>
                  <a:lnTo>
                    <a:pt x="2758" y="3027"/>
                  </a:lnTo>
                  <a:cubicBezTo>
                    <a:pt x="2841" y="3110"/>
                    <a:pt x="2924" y="3276"/>
                    <a:pt x="2924" y="3462"/>
                  </a:cubicBezTo>
                  <a:cubicBezTo>
                    <a:pt x="2924" y="3545"/>
                    <a:pt x="2924" y="3628"/>
                    <a:pt x="2841" y="3794"/>
                  </a:cubicBezTo>
                  <a:cubicBezTo>
                    <a:pt x="3110" y="3711"/>
                    <a:pt x="3359" y="3628"/>
                    <a:pt x="3629" y="3545"/>
                  </a:cubicBezTo>
                  <a:cubicBezTo>
                    <a:pt x="3711" y="3462"/>
                    <a:pt x="3711" y="3462"/>
                    <a:pt x="3711" y="3379"/>
                  </a:cubicBezTo>
                  <a:cubicBezTo>
                    <a:pt x="3794" y="3276"/>
                    <a:pt x="3794" y="3276"/>
                    <a:pt x="3794" y="3193"/>
                  </a:cubicBezTo>
                  <a:cubicBezTo>
                    <a:pt x="3877" y="3110"/>
                    <a:pt x="3877" y="2944"/>
                    <a:pt x="3794" y="2758"/>
                  </a:cubicBezTo>
                  <a:lnTo>
                    <a:pt x="3794" y="2758"/>
                  </a:lnTo>
                  <a:cubicBezTo>
                    <a:pt x="3877" y="2944"/>
                    <a:pt x="3960" y="3027"/>
                    <a:pt x="3960" y="3193"/>
                  </a:cubicBezTo>
                  <a:cubicBezTo>
                    <a:pt x="3960" y="3276"/>
                    <a:pt x="3960" y="3379"/>
                    <a:pt x="3877" y="3462"/>
                  </a:cubicBezTo>
                  <a:lnTo>
                    <a:pt x="3877" y="3545"/>
                  </a:lnTo>
                  <a:cubicBezTo>
                    <a:pt x="4147" y="3462"/>
                    <a:pt x="4395" y="3462"/>
                    <a:pt x="4665" y="3462"/>
                  </a:cubicBezTo>
                  <a:lnTo>
                    <a:pt x="4748" y="3379"/>
                  </a:lnTo>
                  <a:cubicBezTo>
                    <a:pt x="4831" y="3379"/>
                    <a:pt x="4831" y="3276"/>
                    <a:pt x="4914" y="3276"/>
                  </a:cubicBezTo>
                  <a:cubicBezTo>
                    <a:pt x="4914" y="3193"/>
                    <a:pt x="4914" y="3193"/>
                    <a:pt x="4997" y="3110"/>
                  </a:cubicBezTo>
                  <a:cubicBezTo>
                    <a:pt x="5080" y="3027"/>
                    <a:pt x="5080" y="2861"/>
                    <a:pt x="5080" y="2758"/>
                  </a:cubicBezTo>
                  <a:cubicBezTo>
                    <a:pt x="5183" y="2861"/>
                    <a:pt x="5183" y="3027"/>
                    <a:pt x="5080" y="3193"/>
                  </a:cubicBezTo>
                  <a:cubicBezTo>
                    <a:pt x="5080" y="3193"/>
                    <a:pt x="5080" y="3276"/>
                    <a:pt x="4997" y="3379"/>
                  </a:cubicBezTo>
                  <a:lnTo>
                    <a:pt x="5784" y="3379"/>
                  </a:lnTo>
                  <a:lnTo>
                    <a:pt x="5867" y="3276"/>
                  </a:lnTo>
                  <a:cubicBezTo>
                    <a:pt x="5867" y="3276"/>
                    <a:pt x="5950" y="3193"/>
                    <a:pt x="6033" y="3110"/>
                  </a:cubicBezTo>
                  <a:cubicBezTo>
                    <a:pt x="6033" y="3027"/>
                    <a:pt x="6116" y="2861"/>
                    <a:pt x="6116" y="2758"/>
                  </a:cubicBezTo>
                  <a:cubicBezTo>
                    <a:pt x="6220" y="2861"/>
                    <a:pt x="6220" y="3027"/>
                    <a:pt x="6116" y="3110"/>
                  </a:cubicBezTo>
                  <a:cubicBezTo>
                    <a:pt x="6116" y="3193"/>
                    <a:pt x="6116" y="3276"/>
                    <a:pt x="6033" y="3379"/>
                  </a:cubicBezTo>
                  <a:lnTo>
                    <a:pt x="7070" y="3379"/>
                  </a:lnTo>
                  <a:lnTo>
                    <a:pt x="7070" y="3276"/>
                  </a:lnTo>
                  <a:cubicBezTo>
                    <a:pt x="7152" y="3276"/>
                    <a:pt x="7152" y="3193"/>
                    <a:pt x="7152" y="3193"/>
                  </a:cubicBezTo>
                  <a:cubicBezTo>
                    <a:pt x="7256" y="3110"/>
                    <a:pt x="7256" y="2944"/>
                    <a:pt x="7339" y="2861"/>
                  </a:cubicBezTo>
                  <a:lnTo>
                    <a:pt x="7339" y="3193"/>
                  </a:lnTo>
                  <a:cubicBezTo>
                    <a:pt x="7339" y="3276"/>
                    <a:pt x="7256" y="3276"/>
                    <a:pt x="7256" y="3379"/>
                  </a:cubicBezTo>
                  <a:lnTo>
                    <a:pt x="8106" y="3379"/>
                  </a:lnTo>
                  <a:cubicBezTo>
                    <a:pt x="8293" y="3193"/>
                    <a:pt x="8375" y="2944"/>
                    <a:pt x="8293" y="2675"/>
                  </a:cubicBezTo>
                  <a:lnTo>
                    <a:pt x="8293" y="2675"/>
                  </a:lnTo>
                  <a:cubicBezTo>
                    <a:pt x="8375" y="2758"/>
                    <a:pt x="8375" y="2944"/>
                    <a:pt x="8375" y="3110"/>
                  </a:cubicBezTo>
                  <a:cubicBezTo>
                    <a:pt x="8375" y="3193"/>
                    <a:pt x="8293" y="3276"/>
                    <a:pt x="8293" y="3276"/>
                  </a:cubicBezTo>
                  <a:lnTo>
                    <a:pt x="8894" y="3276"/>
                  </a:lnTo>
                  <a:cubicBezTo>
                    <a:pt x="8977" y="3276"/>
                    <a:pt x="9060" y="3193"/>
                    <a:pt x="9225" y="3193"/>
                  </a:cubicBezTo>
                  <a:cubicBezTo>
                    <a:pt x="9225" y="3110"/>
                    <a:pt x="9329" y="2944"/>
                    <a:pt x="9329" y="2758"/>
                  </a:cubicBezTo>
                  <a:cubicBezTo>
                    <a:pt x="9329" y="2592"/>
                    <a:pt x="9329" y="2426"/>
                    <a:pt x="9225" y="2239"/>
                  </a:cubicBezTo>
                  <a:lnTo>
                    <a:pt x="9225" y="2239"/>
                  </a:lnTo>
                  <a:cubicBezTo>
                    <a:pt x="9412" y="2426"/>
                    <a:pt x="9495" y="2592"/>
                    <a:pt x="9495" y="2758"/>
                  </a:cubicBezTo>
                  <a:cubicBezTo>
                    <a:pt x="9495" y="2944"/>
                    <a:pt x="9495" y="3027"/>
                    <a:pt x="9412" y="3193"/>
                  </a:cubicBezTo>
                  <a:cubicBezTo>
                    <a:pt x="9661" y="3110"/>
                    <a:pt x="9930" y="3027"/>
                    <a:pt x="10179" y="2944"/>
                  </a:cubicBezTo>
                  <a:cubicBezTo>
                    <a:pt x="10262" y="2861"/>
                    <a:pt x="10262" y="2758"/>
                    <a:pt x="10262" y="2758"/>
                  </a:cubicBezTo>
                  <a:lnTo>
                    <a:pt x="10262" y="2509"/>
                  </a:lnTo>
                  <a:cubicBezTo>
                    <a:pt x="10262" y="2343"/>
                    <a:pt x="10179" y="2156"/>
                    <a:pt x="10096" y="1991"/>
                  </a:cubicBezTo>
                  <a:lnTo>
                    <a:pt x="10096" y="1991"/>
                  </a:lnTo>
                  <a:cubicBezTo>
                    <a:pt x="10262" y="2074"/>
                    <a:pt x="10365" y="2239"/>
                    <a:pt x="10448" y="2426"/>
                  </a:cubicBezTo>
                  <a:lnTo>
                    <a:pt x="10448" y="2758"/>
                  </a:lnTo>
                  <a:lnTo>
                    <a:pt x="10448" y="2861"/>
                  </a:lnTo>
                  <a:lnTo>
                    <a:pt x="10531" y="2758"/>
                  </a:lnTo>
                  <a:cubicBezTo>
                    <a:pt x="10780" y="2675"/>
                    <a:pt x="11049" y="2509"/>
                    <a:pt x="11132" y="2343"/>
                  </a:cubicBezTo>
                  <a:lnTo>
                    <a:pt x="11132" y="2239"/>
                  </a:lnTo>
                  <a:lnTo>
                    <a:pt x="11132" y="2074"/>
                  </a:lnTo>
                  <a:cubicBezTo>
                    <a:pt x="11132" y="1991"/>
                    <a:pt x="11132" y="1908"/>
                    <a:pt x="11049" y="1825"/>
                  </a:cubicBezTo>
                  <a:cubicBezTo>
                    <a:pt x="11049" y="1721"/>
                    <a:pt x="10967" y="1555"/>
                    <a:pt x="10884" y="1472"/>
                  </a:cubicBezTo>
                  <a:cubicBezTo>
                    <a:pt x="10967" y="1472"/>
                    <a:pt x="11132" y="1638"/>
                    <a:pt x="11215" y="1721"/>
                  </a:cubicBezTo>
                  <a:cubicBezTo>
                    <a:pt x="11298" y="1825"/>
                    <a:pt x="11298" y="1908"/>
                    <a:pt x="11298" y="2074"/>
                  </a:cubicBezTo>
                  <a:cubicBezTo>
                    <a:pt x="11485" y="1825"/>
                    <a:pt x="11485" y="1638"/>
                    <a:pt x="11568" y="1472"/>
                  </a:cubicBezTo>
                  <a:cubicBezTo>
                    <a:pt x="10780" y="871"/>
                    <a:pt x="10013" y="519"/>
                    <a:pt x="9142" y="270"/>
                  </a:cubicBezTo>
                  <a:cubicBezTo>
                    <a:pt x="8541" y="84"/>
                    <a:pt x="7857" y="1"/>
                    <a:pt x="725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45"/>
            <p:cNvSpPr/>
            <p:nvPr/>
          </p:nvSpPr>
          <p:spPr>
            <a:xfrm>
              <a:off x="4780600" y="2337050"/>
              <a:ext cx="360200" cy="295925"/>
            </a:xfrm>
            <a:custGeom>
              <a:avLst/>
              <a:gdLst/>
              <a:ahLst/>
              <a:cxnLst/>
              <a:rect l="l" t="t" r="r" b="b"/>
              <a:pathLst>
                <a:path w="14408" h="11837" extrusionOk="0">
                  <a:moveTo>
                    <a:pt x="11568" y="0"/>
                  </a:moveTo>
                  <a:cubicBezTo>
                    <a:pt x="11568" y="166"/>
                    <a:pt x="11485" y="436"/>
                    <a:pt x="11402" y="684"/>
                  </a:cubicBezTo>
                  <a:lnTo>
                    <a:pt x="11651" y="684"/>
                  </a:lnTo>
                  <a:cubicBezTo>
                    <a:pt x="11734" y="684"/>
                    <a:pt x="11920" y="684"/>
                    <a:pt x="12003" y="767"/>
                  </a:cubicBezTo>
                  <a:lnTo>
                    <a:pt x="11651" y="767"/>
                  </a:lnTo>
                  <a:cubicBezTo>
                    <a:pt x="11485" y="871"/>
                    <a:pt x="11402" y="871"/>
                    <a:pt x="11298" y="871"/>
                  </a:cubicBezTo>
                  <a:lnTo>
                    <a:pt x="11215" y="871"/>
                  </a:lnTo>
                  <a:cubicBezTo>
                    <a:pt x="11132" y="1120"/>
                    <a:pt x="10884" y="1286"/>
                    <a:pt x="10697" y="1472"/>
                  </a:cubicBezTo>
                  <a:lnTo>
                    <a:pt x="10780" y="1472"/>
                  </a:lnTo>
                  <a:cubicBezTo>
                    <a:pt x="10967" y="1472"/>
                    <a:pt x="11132" y="1555"/>
                    <a:pt x="11298" y="1638"/>
                  </a:cubicBezTo>
                  <a:cubicBezTo>
                    <a:pt x="11132" y="1638"/>
                    <a:pt x="10967" y="1638"/>
                    <a:pt x="10780" y="1555"/>
                  </a:cubicBezTo>
                  <a:cubicBezTo>
                    <a:pt x="10614" y="1555"/>
                    <a:pt x="10448" y="1555"/>
                    <a:pt x="10365" y="1638"/>
                  </a:cubicBezTo>
                  <a:lnTo>
                    <a:pt x="10262" y="1638"/>
                  </a:lnTo>
                  <a:cubicBezTo>
                    <a:pt x="10013" y="1721"/>
                    <a:pt x="9847" y="1804"/>
                    <a:pt x="9578" y="1907"/>
                  </a:cubicBezTo>
                  <a:cubicBezTo>
                    <a:pt x="9661" y="1907"/>
                    <a:pt x="9661" y="1907"/>
                    <a:pt x="9744" y="1990"/>
                  </a:cubicBezTo>
                  <a:cubicBezTo>
                    <a:pt x="9847" y="2073"/>
                    <a:pt x="9930" y="2156"/>
                    <a:pt x="10013" y="2322"/>
                  </a:cubicBezTo>
                  <a:cubicBezTo>
                    <a:pt x="9930" y="2239"/>
                    <a:pt x="9744" y="2156"/>
                    <a:pt x="9661" y="2073"/>
                  </a:cubicBezTo>
                  <a:cubicBezTo>
                    <a:pt x="9578" y="2073"/>
                    <a:pt x="9495" y="1990"/>
                    <a:pt x="9412" y="1990"/>
                  </a:cubicBezTo>
                  <a:lnTo>
                    <a:pt x="8894" y="1990"/>
                  </a:lnTo>
                  <a:cubicBezTo>
                    <a:pt x="8707" y="1990"/>
                    <a:pt x="8541" y="2073"/>
                    <a:pt x="8293" y="2073"/>
                  </a:cubicBezTo>
                  <a:cubicBezTo>
                    <a:pt x="8375" y="2156"/>
                    <a:pt x="8375" y="2156"/>
                    <a:pt x="8458" y="2239"/>
                  </a:cubicBezTo>
                  <a:cubicBezTo>
                    <a:pt x="8541" y="2426"/>
                    <a:pt x="8624" y="2509"/>
                    <a:pt x="8624" y="2674"/>
                  </a:cubicBezTo>
                  <a:cubicBezTo>
                    <a:pt x="8541" y="2426"/>
                    <a:pt x="8293" y="2239"/>
                    <a:pt x="8023" y="2073"/>
                  </a:cubicBezTo>
                  <a:lnTo>
                    <a:pt x="7152" y="2073"/>
                  </a:lnTo>
                  <a:cubicBezTo>
                    <a:pt x="7256" y="2156"/>
                    <a:pt x="7339" y="2239"/>
                    <a:pt x="7339" y="2322"/>
                  </a:cubicBezTo>
                  <a:cubicBezTo>
                    <a:pt x="7422" y="2509"/>
                    <a:pt x="7422" y="2674"/>
                    <a:pt x="7422" y="2840"/>
                  </a:cubicBezTo>
                  <a:cubicBezTo>
                    <a:pt x="7339" y="2509"/>
                    <a:pt x="7152" y="2322"/>
                    <a:pt x="6987" y="2073"/>
                  </a:cubicBezTo>
                  <a:lnTo>
                    <a:pt x="6033" y="2073"/>
                  </a:lnTo>
                  <a:cubicBezTo>
                    <a:pt x="6033" y="2156"/>
                    <a:pt x="6116" y="2239"/>
                    <a:pt x="6116" y="2322"/>
                  </a:cubicBezTo>
                  <a:cubicBezTo>
                    <a:pt x="6116" y="2509"/>
                    <a:pt x="6116" y="2674"/>
                    <a:pt x="6033" y="2840"/>
                  </a:cubicBezTo>
                  <a:cubicBezTo>
                    <a:pt x="5950" y="2509"/>
                    <a:pt x="5950" y="2239"/>
                    <a:pt x="5867" y="1990"/>
                  </a:cubicBezTo>
                  <a:lnTo>
                    <a:pt x="4914" y="1990"/>
                  </a:lnTo>
                  <a:cubicBezTo>
                    <a:pt x="4997" y="2156"/>
                    <a:pt x="4997" y="2239"/>
                    <a:pt x="4997" y="2426"/>
                  </a:cubicBezTo>
                  <a:cubicBezTo>
                    <a:pt x="4997" y="2592"/>
                    <a:pt x="4997" y="2674"/>
                    <a:pt x="4914" y="2840"/>
                  </a:cubicBezTo>
                  <a:lnTo>
                    <a:pt x="4914" y="2426"/>
                  </a:lnTo>
                  <a:cubicBezTo>
                    <a:pt x="4831" y="2322"/>
                    <a:pt x="4748" y="2156"/>
                    <a:pt x="4748" y="2073"/>
                  </a:cubicBezTo>
                  <a:lnTo>
                    <a:pt x="4748" y="1990"/>
                  </a:lnTo>
                  <a:cubicBezTo>
                    <a:pt x="4395" y="2073"/>
                    <a:pt x="4147" y="2073"/>
                    <a:pt x="3794" y="2156"/>
                  </a:cubicBezTo>
                  <a:cubicBezTo>
                    <a:pt x="3877" y="2239"/>
                    <a:pt x="3877" y="2426"/>
                    <a:pt x="3877" y="2509"/>
                  </a:cubicBezTo>
                  <a:cubicBezTo>
                    <a:pt x="3877" y="2674"/>
                    <a:pt x="3877" y="2840"/>
                    <a:pt x="3794" y="2944"/>
                  </a:cubicBezTo>
                  <a:cubicBezTo>
                    <a:pt x="3794" y="2840"/>
                    <a:pt x="3794" y="2674"/>
                    <a:pt x="3711" y="2592"/>
                  </a:cubicBezTo>
                  <a:cubicBezTo>
                    <a:pt x="3711" y="2426"/>
                    <a:pt x="3629" y="2322"/>
                    <a:pt x="3629" y="2156"/>
                  </a:cubicBezTo>
                  <a:cubicBezTo>
                    <a:pt x="3359" y="2239"/>
                    <a:pt x="3110" y="2322"/>
                    <a:pt x="2841" y="2426"/>
                  </a:cubicBezTo>
                  <a:cubicBezTo>
                    <a:pt x="2924" y="2509"/>
                    <a:pt x="2924" y="2592"/>
                    <a:pt x="3007" y="2757"/>
                  </a:cubicBezTo>
                  <a:lnTo>
                    <a:pt x="3007" y="3193"/>
                  </a:lnTo>
                  <a:cubicBezTo>
                    <a:pt x="2924" y="3027"/>
                    <a:pt x="2924" y="2944"/>
                    <a:pt x="2841" y="2757"/>
                  </a:cubicBezTo>
                  <a:cubicBezTo>
                    <a:pt x="2758" y="2674"/>
                    <a:pt x="2758" y="2592"/>
                    <a:pt x="2675" y="2509"/>
                  </a:cubicBezTo>
                  <a:cubicBezTo>
                    <a:pt x="2488" y="2592"/>
                    <a:pt x="2240" y="2757"/>
                    <a:pt x="2074" y="2840"/>
                  </a:cubicBezTo>
                  <a:cubicBezTo>
                    <a:pt x="2157" y="2944"/>
                    <a:pt x="2240" y="3027"/>
                    <a:pt x="2323" y="3110"/>
                  </a:cubicBezTo>
                  <a:cubicBezTo>
                    <a:pt x="2406" y="3276"/>
                    <a:pt x="2406" y="3462"/>
                    <a:pt x="2406" y="3628"/>
                  </a:cubicBezTo>
                  <a:cubicBezTo>
                    <a:pt x="2323" y="3462"/>
                    <a:pt x="2240" y="3358"/>
                    <a:pt x="2157" y="3193"/>
                  </a:cubicBezTo>
                  <a:cubicBezTo>
                    <a:pt x="2074" y="3110"/>
                    <a:pt x="1970" y="3027"/>
                    <a:pt x="1887" y="2944"/>
                  </a:cubicBezTo>
                  <a:cubicBezTo>
                    <a:pt x="1721" y="3110"/>
                    <a:pt x="1556" y="3276"/>
                    <a:pt x="1369" y="3462"/>
                  </a:cubicBezTo>
                  <a:cubicBezTo>
                    <a:pt x="1452" y="3545"/>
                    <a:pt x="1556" y="3628"/>
                    <a:pt x="1639" y="3711"/>
                  </a:cubicBezTo>
                  <a:cubicBezTo>
                    <a:pt x="1721" y="3877"/>
                    <a:pt x="1804" y="4063"/>
                    <a:pt x="1804" y="4229"/>
                  </a:cubicBezTo>
                  <a:cubicBezTo>
                    <a:pt x="1721" y="4063"/>
                    <a:pt x="1639" y="3980"/>
                    <a:pt x="1556" y="3877"/>
                  </a:cubicBezTo>
                  <a:cubicBezTo>
                    <a:pt x="1452" y="3794"/>
                    <a:pt x="1369" y="3711"/>
                    <a:pt x="1286" y="3628"/>
                  </a:cubicBezTo>
                  <a:cubicBezTo>
                    <a:pt x="1120" y="3794"/>
                    <a:pt x="934" y="3980"/>
                    <a:pt x="851" y="4146"/>
                  </a:cubicBezTo>
                  <a:cubicBezTo>
                    <a:pt x="934" y="4229"/>
                    <a:pt x="1037" y="4312"/>
                    <a:pt x="1120" y="4395"/>
                  </a:cubicBezTo>
                  <a:cubicBezTo>
                    <a:pt x="1203" y="4499"/>
                    <a:pt x="1286" y="4582"/>
                    <a:pt x="1286" y="4747"/>
                  </a:cubicBezTo>
                  <a:lnTo>
                    <a:pt x="1037" y="4499"/>
                  </a:lnTo>
                  <a:cubicBezTo>
                    <a:pt x="934" y="4395"/>
                    <a:pt x="851" y="4395"/>
                    <a:pt x="768" y="4312"/>
                  </a:cubicBezTo>
                  <a:cubicBezTo>
                    <a:pt x="602" y="4582"/>
                    <a:pt x="519" y="4830"/>
                    <a:pt x="333" y="5100"/>
                  </a:cubicBezTo>
                  <a:cubicBezTo>
                    <a:pt x="416" y="5100"/>
                    <a:pt x="519" y="5100"/>
                    <a:pt x="602" y="5183"/>
                  </a:cubicBezTo>
                  <a:cubicBezTo>
                    <a:pt x="685" y="5183"/>
                    <a:pt x="768" y="5266"/>
                    <a:pt x="851" y="5348"/>
                  </a:cubicBezTo>
                  <a:cubicBezTo>
                    <a:pt x="734" y="5290"/>
                    <a:pt x="564" y="5231"/>
                    <a:pt x="417" y="5231"/>
                  </a:cubicBezTo>
                  <a:cubicBezTo>
                    <a:pt x="356" y="5231"/>
                    <a:pt x="298" y="5241"/>
                    <a:pt x="250" y="5266"/>
                  </a:cubicBezTo>
                  <a:cubicBezTo>
                    <a:pt x="167" y="5348"/>
                    <a:pt x="84" y="5535"/>
                    <a:pt x="84" y="5701"/>
                  </a:cubicBezTo>
                  <a:lnTo>
                    <a:pt x="1" y="5701"/>
                  </a:lnTo>
                  <a:cubicBezTo>
                    <a:pt x="1" y="5784"/>
                    <a:pt x="1" y="5867"/>
                    <a:pt x="84" y="5950"/>
                  </a:cubicBezTo>
                  <a:lnTo>
                    <a:pt x="416" y="5950"/>
                  </a:lnTo>
                  <a:cubicBezTo>
                    <a:pt x="519" y="6053"/>
                    <a:pt x="602" y="6053"/>
                    <a:pt x="685" y="6136"/>
                  </a:cubicBezTo>
                  <a:cubicBezTo>
                    <a:pt x="630" y="6109"/>
                    <a:pt x="563" y="6099"/>
                    <a:pt x="492" y="6099"/>
                  </a:cubicBezTo>
                  <a:cubicBezTo>
                    <a:pt x="351" y="6099"/>
                    <a:pt x="195" y="6136"/>
                    <a:pt x="84" y="6136"/>
                  </a:cubicBezTo>
                  <a:lnTo>
                    <a:pt x="84" y="6136"/>
                  </a:lnTo>
                  <a:cubicBezTo>
                    <a:pt x="84" y="6109"/>
                    <a:pt x="84" y="6081"/>
                    <a:pt x="84" y="6053"/>
                  </a:cubicBezTo>
                  <a:lnTo>
                    <a:pt x="84" y="6136"/>
                  </a:lnTo>
                  <a:cubicBezTo>
                    <a:pt x="84" y="6136"/>
                    <a:pt x="84" y="6136"/>
                    <a:pt x="84" y="6136"/>
                  </a:cubicBezTo>
                  <a:lnTo>
                    <a:pt x="84" y="6136"/>
                  </a:lnTo>
                  <a:cubicBezTo>
                    <a:pt x="92" y="6702"/>
                    <a:pt x="171" y="7193"/>
                    <a:pt x="250" y="7608"/>
                  </a:cubicBezTo>
                  <a:cubicBezTo>
                    <a:pt x="602" y="8893"/>
                    <a:pt x="1286" y="9930"/>
                    <a:pt x="2157" y="10800"/>
                  </a:cubicBezTo>
                  <a:cubicBezTo>
                    <a:pt x="2323" y="11049"/>
                    <a:pt x="2592" y="11236"/>
                    <a:pt x="2841" y="11401"/>
                  </a:cubicBezTo>
                  <a:cubicBezTo>
                    <a:pt x="2924" y="11236"/>
                    <a:pt x="3007" y="11049"/>
                    <a:pt x="3007" y="10883"/>
                  </a:cubicBezTo>
                  <a:lnTo>
                    <a:pt x="3007" y="11484"/>
                  </a:lnTo>
                  <a:lnTo>
                    <a:pt x="2924" y="11484"/>
                  </a:lnTo>
                  <a:cubicBezTo>
                    <a:pt x="3007" y="11567"/>
                    <a:pt x="3193" y="11754"/>
                    <a:pt x="3359" y="11837"/>
                  </a:cubicBezTo>
                  <a:lnTo>
                    <a:pt x="3794" y="11837"/>
                  </a:lnTo>
                  <a:cubicBezTo>
                    <a:pt x="3877" y="11650"/>
                    <a:pt x="3960" y="11567"/>
                    <a:pt x="3960" y="11401"/>
                  </a:cubicBezTo>
                  <a:cubicBezTo>
                    <a:pt x="4043" y="11319"/>
                    <a:pt x="4043" y="11134"/>
                    <a:pt x="3962" y="10969"/>
                  </a:cubicBezTo>
                  <a:lnTo>
                    <a:pt x="3962" y="10969"/>
                  </a:lnTo>
                  <a:cubicBezTo>
                    <a:pt x="4043" y="11134"/>
                    <a:pt x="4043" y="11319"/>
                    <a:pt x="4043" y="11401"/>
                  </a:cubicBezTo>
                  <a:cubicBezTo>
                    <a:pt x="4043" y="11567"/>
                    <a:pt x="4043" y="11650"/>
                    <a:pt x="3960" y="11837"/>
                  </a:cubicBezTo>
                  <a:lnTo>
                    <a:pt x="4997" y="11837"/>
                  </a:lnTo>
                  <a:cubicBezTo>
                    <a:pt x="4997" y="11754"/>
                    <a:pt x="4997" y="11650"/>
                    <a:pt x="5080" y="11567"/>
                  </a:cubicBezTo>
                  <a:lnTo>
                    <a:pt x="5080" y="11401"/>
                  </a:lnTo>
                  <a:cubicBezTo>
                    <a:pt x="5183" y="11236"/>
                    <a:pt x="5080" y="11049"/>
                    <a:pt x="5080" y="10883"/>
                  </a:cubicBezTo>
                  <a:lnTo>
                    <a:pt x="5080" y="10883"/>
                  </a:lnTo>
                  <a:cubicBezTo>
                    <a:pt x="5183" y="10966"/>
                    <a:pt x="5266" y="11236"/>
                    <a:pt x="5266" y="11401"/>
                  </a:cubicBezTo>
                  <a:lnTo>
                    <a:pt x="5266" y="11650"/>
                  </a:lnTo>
                  <a:lnTo>
                    <a:pt x="5183" y="11754"/>
                  </a:lnTo>
                  <a:cubicBezTo>
                    <a:pt x="5515" y="11754"/>
                    <a:pt x="5867" y="11650"/>
                    <a:pt x="6116" y="11567"/>
                  </a:cubicBezTo>
                  <a:cubicBezTo>
                    <a:pt x="6220" y="11401"/>
                    <a:pt x="6220" y="11236"/>
                    <a:pt x="6220" y="11132"/>
                  </a:cubicBezTo>
                  <a:cubicBezTo>
                    <a:pt x="6220" y="10966"/>
                    <a:pt x="6220" y="10800"/>
                    <a:pt x="6116" y="10614"/>
                  </a:cubicBezTo>
                  <a:lnTo>
                    <a:pt x="6116" y="10614"/>
                  </a:lnTo>
                  <a:cubicBezTo>
                    <a:pt x="6220" y="10717"/>
                    <a:pt x="6303" y="10883"/>
                    <a:pt x="6385" y="11049"/>
                  </a:cubicBezTo>
                  <a:lnTo>
                    <a:pt x="6385" y="11401"/>
                  </a:lnTo>
                  <a:lnTo>
                    <a:pt x="6385" y="11484"/>
                  </a:lnTo>
                  <a:cubicBezTo>
                    <a:pt x="6385" y="11484"/>
                    <a:pt x="6468" y="11484"/>
                    <a:pt x="6551" y="11401"/>
                  </a:cubicBezTo>
                  <a:cubicBezTo>
                    <a:pt x="6738" y="11318"/>
                    <a:pt x="6987" y="11236"/>
                    <a:pt x="7256" y="11132"/>
                  </a:cubicBezTo>
                  <a:lnTo>
                    <a:pt x="7256" y="10614"/>
                  </a:lnTo>
                  <a:cubicBezTo>
                    <a:pt x="7256" y="10448"/>
                    <a:pt x="7152" y="10282"/>
                    <a:pt x="7070" y="10095"/>
                  </a:cubicBezTo>
                  <a:lnTo>
                    <a:pt x="7070" y="10095"/>
                  </a:lnTo>
                  <a:cubicBezTo>
                    <a:pt x="7256" y="10199"/>
                    <a:pt x="7339" y="10365"/>
                    <a:pt x="7422" y="10531"/>
                  </a:cubicBezTo>
                  <a:lnTo>
                    <a:pt x="7422" y="10966"/>
                  </a:lnTo>
                  <a:cubicBezTo>
                    <a:pt x="7671" y="10883"/>
                    <a:pt x="7940" y="10717"/>
                    <a:pt x="8189" y="10531"/>
                  </a:cubicBezTo>
                  <a:lnTo>
                    <a:pt x="8189" y="10448"/>
                  </a:lnTo>
                  <a:cubicBezTo>
                    <a:pt x="8189" y="10282"/>
                    <a:pt x="8106" y="10095"/>
                    <a:pt x="8106" y="9930"/>
                  </a:cubicBezTo>
                  <a:cubicBezTo>
                    <a:pt x="8106" y="9764"/>
                    <a:pt x="8023" y="9681"/>
                    <a:pt x="7940" y="9494"/>
                  </a:cubicBezTo>
                  <a:lnTo>
                    <a:pt x="7940" y="9494"/>
                  </a:lnTo>
                  <a:cubicBezTo>
                    <a:pt x="8106" y="9577"/>
                    <a:pt x="8189" y="9764"/>
                    <a:pt x="8293" y="9930"/>
                  </a:cubicBezTo>
                  <a:cubicBezTo>
                    <a:pt x="8293" y="10013"/>
                    <a:pt x="8375" y="10199"/>
                    <a:pt x="8375" y="10365"/>
                  </a:cubicBezTo>
                  <a:cubicBezTo>
                    <a:pt x="8541" y="10095"/>
                    <a:pt x="8811" y="9930"/>
                    <a:pt x="8977" y="9681"/>
                  </a:cubicBezTo>
                  <a:cubicBezTo>
                    <a:pt x="8977" y="9577"/>
                    <a:pt x="8977" y="9411"/>
                    <a:pt x="8894" y="9246"/>
                  </a:cubicBezTo>
                  <a:cubicBezTo>
                    <a:pt x="8811" y="9163"/>
                    <a:pt x="8707" y="8976"/>
                    <a:pt x="8624" y="8893"/>
                  </a:cubicBezTo>
                  <a:cubicBezTo>
                    <a:pt x="8811" y="8893"/>
                    <a:pt x="8894" y="9059"/>
                    <a:pt x="8977" y="9163"/>
                  </a:cubicBezTo>
                  <a:cubicBezTo>
                    <a:pt x="9060" y="9328"/>
                    <a:pt x="9142" y="9411"/>
                    <a:pt x="9142" y="9494"/>
                  </a:cubicBezTo>
                  <a:cubicBezTo>
                    <a:pt x="9329" y="9328"/>
                    <a:pt x="9495" y="9163"/>
                    <a:pt x="9661" y="8893"/>
                  </a:cubicBezTo>
                  <a:cubicBezTo>
                    <a:pt x="9661" y="8810"/>
                    <a:pt x="9578" y="8644"/>
                    <a:pt x="9578" y="8541"/>
                  </a:cubicBezTo>
                  <a:cubicBezTo>
                    <a:pt x="9495" y="8375"/>
                    <a:pt x="9412" y="8209"/>
                    <a:pt x="9329" y="8126"/>
                  </a:cubicBezTo>
                  <a:lnTo>
                    <a:pt x="9329" y="8126"/>
                  </a:lnTo>
                  <a:cubicBezTo>
                    <a:pt x="9495" y="8209"/>
                    <a:pt x="9578" y="8292"/>
                    <a:pt x="9661" y="8458"/>
                  </a:cubicBezTo>
                  <a:cubicBezTo>
                    <a:pt x="9744" y="8541"/>
                    <a:pt x="9847" y="8644"/>
                    <a:pt x="9847" y="8727"/>
                  </a:cubicBezTo>
                  <a:lnTo>
                    <a:pt x="10179" y="8375"/>
                  </a:lnTo>
                  <a:lnTo>
                    <a:pt x="10262" y="8292"/>
                  </a:lnTo>
                  <a:cubicBezTo>
                    <a:pt x="10262" y="8023"/>
                    <a:pt x="10262" y="7857"/>
                    <a:pt x="10179" y="7691"/>
                  </a:cubicBezTo>
                  <a:cubicBezTo>
                    <a:pt x="10179" y="7421"/>
                    <a:pt x="10096" y="7256"/>
                    <a:pt x="10013" y="6986"/>
                  </a:cubicBezTo>
                  <a:lnTo>
                    <a:pt x="10013" y="6986"/>
                  </a:lnTo>
                  <a:cubicBezTo>
                    <a:pt x="10179" y="7173"/>
                    <a:pt x="10262" y="7421"/>
                    <a:pt x="10365" y="7608"/>
                  </a:cubicBezTo>
                  <a:cubicBezTo>
                    <a:pt x="10448" y="7774"/>
                    <a:pt x="10448" y="7940"/>
                    <a:pt x="10448" y="8126"/>
                  </a:cubicBezTo>
                  <a:cubicBezTo>
                    <a:pt x="10614" y="7857"/>
                    <a:pt x="10884" y="7691"/>
                    <a:pt x="11049" y="7504"/>
                  </a:cubicBezTo>
                  <a:lnTo>
                    <a:pt x="11049" y="6986"/>
                  </a:lnTo>
                  <a:cubicBezTo>
                    <a:pt x="11049" y="6820"/>
                    <a:pt x="11049" y="6654"/>
                    <a:pt x="10967" y="6468"/>
                  </a:cubicBezTo>
                  <a:lnTo>
                    <a:pt x="10967" y="6468"/>
                  </a:lnTo>
                  <a:cubicBezTo>
                    <a:pt x="11049" y="6572"/>
                    <a:pt x="11132" y="6654"/>
                    <a:pt x="11132" y="6737"/>
                  </a:cubicBezTo>
                  <a:cubicBezTo>
                    <a:pt x="11132" y="6820"/>
                    <a:pt x="11215" y="6903"/>
                    <a:pt x="11215" y="6986"/>
                  </a:cubicBezTo>
                  <a:lnTo>
                    <a:pt x="11215" y="7338"/>
                  </a:lnTo>
                  <a:cubicBezTo>
                    <a:pt x="11298" y="7338"/>
                    <a:pt x="11298" y="7256"/>
                    <a:pt x="11402" y="7256"/>
                  </a:cubicBezTo>
                  <a:cubicBezTo>
                    <a:pt x="11568" y="7090"/>
                    <a:pt x="11734" y="6986"/>
                    <a:pt x="12003" y="6820"/>
                  </a:cubicBezTo>
                  <a:lnTo>
                    <a:pt x="12003" y="6385"/>
                  </a:lnTo>
                  <a:cubicBezTo>
                    <a:pt x="12003" y="6219"/>
                    <a:pt x="12003" y="6053"/>
                    <a:pt x="11920" y="5867"/>
                  </a:cubicBezTo>
                  <a:lnTo>
                    <a:pt x="11920" y="5867"/>
                  </a:lnTo>
                  <a:cubicBezTo>
                    <a:pt x="12086" y="6053"/>
                    <a:pt x="12169" y="6219"/>
                    <a:pt x="12169" y="6385"/>
                  </a:cubicBezTo>
                  <a:lnTo>
                    <a:pt x="12169" y="6737"/>
                  </a:lnTo>
                  <a:cubicBezTo>
                    <a:pt x="12335" y="6654"/>
                    <a:pt x="12604" y="6468"/>
                    <a:pt x="12770" y="6385"/>
                  </a:cubicBezTo>
                  <a:cubicBezTo>
                    <a:pt x="12853" y="6385"/>
                    <a:pt x="12853" y="6302"/>
                    <a:pt x="12853" y="6219"/>
                  </a:cubicBezTo>
                  <a:cubicBezTo>
                    <a:pt x="12853" y="6219"/>
                    <a:pt x="12957" y="6136"/>
                    <a:pt x="12957" y="6053"/>
                  </a:cubicBezTo>
                  <a:cubicBezTo>
                    <a:pt x="12957" y="5950"/>
                    <a:pt x="12853" y="5784"/>
                    <a:pt x="12853" y="5618"/>
                  </a:cubicBezTo>
                  <a:lnTo>
                    <a:pt x="12853" y="5618"/>
                  </a:lnTo>
                  <a:cubicBezTo>
                    <a:pt x="12957" y="5784"/>
                    <a:pt x="13039" y="5867"/>
                    <a:pt x="13039" y="6053"/>
                  </a:cubicBezTo>
                  <a:cubicBezTo>
                    <a:pt x="13122" y="6136"/>
                    <a:pt x="13122" y="6219"/>
                    <a:pt x="13039" y="6302"/>
                  </a:cubicBezTo>
                  <a:lnTo>
                    <a:pt x="13039" y="6385"/>
                  </a:lnTo>
                  <a:cubicBezTo>
                    <a:pt x="13205" y="6302"/>
                    <a:pt x="13371" y="6219"/>
                    <a:pt x="13641" y="6219"/>
                  </a:cubicBezTo>
                  <a:cubicBezTo>
                    <a:pt x="13641" y="6136"/>
                    <a:pt x="13724" y="6053"/>
                    <a:pt x="13724" y="5867"/>
                  </a:cubicBezTo>
                  <a:cubicBezTo>
                    <a:pt x="13724" y="5784"/>
                    <a:pt x="13724" y="5701"/>
                    <a:pt x="13806" y="5535"/>
                  </a:cubicBezTo>
                  <a:cubicBezTo>
                    <a:pt x="13806" y="5618"/>
                    <a:pt x="13889" y="5784"/>
                    <a:pt x="13889" y="5950"/>
                  </a:cubicBezTo>
                  <a:cubicBezTo>
                    <a:pt x="13889" y="6053"/>
                    <a:pt x="13806" y="6136"/>
                    <a:pt x="13806" y="6219"/>
                  </a:cubicBezTo>
                  <a:cubicBezTo>
                    <a:pt x="13993" y="6219"/>
                    <a:pt x="14242" y="6302"/>
                    <a:pt x="14408" y="6385"/>
                  </a:cubicBezTo>
                  <a:lnTo>
                    <a:pt x="14408" y="5701"/>
                  </a:lnTo>
                  <a:cubicBezTo>
                    <a:pt x="14408" y="5100"/>
                    <a:pt x="14325" y="4395"/>
                    <a:pt x="14159" y="3794"/>
                  </a:cubicBezTo>
                  <a:cubicBezTo>
                    <a:pt x="13806" y="2592"/>
                    <a:pt x="13205" y="1472"/>
                    <a:pt x="12335" y="602"/>
                  </a:cubicBezTo>
                  <a:cubicBezTo>
                    <a:pt x="12086" y="436"/>
                    <a:pt x="11816" y="166"/>
                    <a:pt x="115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45"/>
            <p:cNvSpPr/>
            <p:nvPr/>
          </p:nvSpPr>
          <p:spPr>
            <a:xfrm>
              <a:off x="4864575" y="2494600"/>
              <a:ext cx="276225" cy="166375"/>
            </a:xfrm>
            <a:custGeom>
              <a:avLst/>
              <a:gdLst/>
              <a:ahLst/>
              <a:cxnLst/>
              <a:rect l="l" t="t" r="r" b="b"/>
              <a:pathLst>
                <a:path w="11049" h="6655" extrusionOk="0">
                  <a:moveTo>
                    <a:pt x="10282" y="0"/>
                  </a:moveTo>
                  <a:cubicBezTo>
                    <a:pt x="10012" y="83"/>
                    <a:pt x="9846" y="83"/>
                    <a:pt x="9680" y="166"/>
                  </a:cubicBezTo>
                  <a:cubicBezTo>
                    <a:pt x="9763" y="270"/>
                    <a:pt x="9846" y="352"/>
                    <a:pt x="9846" y="352"/>
                  </a:cubicBezTo>
                  <a:cubicBezTo>
                    <a:pt x="9929" y="435"/>
                    <a:pt x="10012" y="601"/>
                    <a:pt x="10012" y="684"/>
                  </a:cubicBezTo>
                  <a:cubicBezTo>
                    <a:pt x="9846" y="518"/>
                    <a:pt x="9680" y="435"/>
                    <a:pt x="9494" y="270"/>
                  </a:cubicBezTo>
                  <a:cubicBezTo>
                    <a:pt x="9245" y="352"/>
                    <a:pt x="9079" y="518"/>
                    <a:pt x="8893" y="601"/>
                  </a:cubicBezTo>
                  <a:cubicBezTo>
                    <a:pt x="8976" y="601"/>
                    <a:pt x="8976" y="684"/>
                    <a:pt x="9079" y="684"/>
                  </a:cubicBezTo>
                  <a:cubicBezTo>
                    <a:pt x="9079" y="871"/>
                    <a:pt x="9162" y="954"/>
                    <a:pt x="9162" y="1036"/>
                  </a:cubicBezTo>
                  <a:cubicBezTo>
                    <a:pt x="9079" y="954"/>
                    <a:pt x="8976" y="871"/>
                    <a:pt x="8976" y="871"/>
                  </a:cubicBezTo>
                  <a:cubicBezTo>
                    <a:pt x="8893" y="788"/>
                    <a:pt x="8810" y="788"/>
                    <a:pt x="8810" y="788"/>
                  </a:cubicBezTo>
                  <a:cubicBezTo>
                    <a:pt x="8810" y="684"/>
                    <a:pt x="8727" y="684"/>
                    <a:pt x="8727" y="684"/>
                  </a:cubicBezTo>
                  <a:cubicBezTo>
                    <a:pt x="8561" y="871"/>
                    <a:pt x="8375" y="954"/>
                    <a:pt x="8126" y="1119"/>
                  </a:cubicBezTo>
                  <a:lnTo>
                    <a:pt x="8043" y="1202"/>
                  </a:lnTo>
                  <a:cubicBezTo>
                    <a:pt x="8126" y="1202"/>
                    <a:pt x="8209" y="1306"/>
                    <a:pt x="8292" y="1306"/>
                  </a:cubicBezTo>
                  <a:cubicBezTo>
                    <a:pt x="8375" y="1389"/>
                    <a:pt x="8457" y="1555"/>
                    <a:pt x="8561" y="1638"/>
                  </a:cubicBezTo>
                  <a:cubicBezTo>
                    <a:pt x="8457" y="1555"/>
                    <a:pt x="8292" y="1472"/>
                    <a:pt x="8209" y="1472"/>
                  </a:cubicBezTo>
                  <a:cubicBezTo>
                    <a:pt x="8126" y="1389"/>
                    <a:pt x="7939" y="1389"/>
                    <a:pt x="7856" y="1389"/>
                  </a:cubicBezTo>
                  <a:cubicBezTo>
                    <a:pt x="7608" y="1555"/>
                    <a:pt x="7421" y="1721"/>
                    <a:pt x="7255" y="1990"/>
                  </a:cubicBezTo>
                  <a:cubicBezTo>
                    <a:pt x="7338" y="1990"/>
                    <a:pt x="7421" y="1990"/>
                    <a:pt x="7525" y="2073"/>
                  </a:cubicBezTo>
                  <a:cubicBezTo>
                    <a:pt x="7608" y="2156"/>
                    <a:pt x="7773" y="2239"/>
                    <a:pt x="7856" y="2342"/>
                  </a:cubicBezTo>
                  <a:cubicBezTo>
                    <a:pt x="7690" y="2239"/>
                    <a:pt x="7608" y="2239"/>
                    <a:pt x="7421" y="2156"/>
                  </a:cubicBezTo>
                  <a:cubicBezTo>
                    <a:pt x="7338" y="2156"/>
                    <a:pt x="7172" y="2156"/>
                    <a:pt x="7089" y="2073"/>
                  </a:cubicBezTo>
                  <a:lnTo>
                    <a:pt x="7006" y="2156"/>
                  </a:lnTo>
                  <a:lnTo>
                    <a:pt x="6571" y="2591"/>
                  </a:lnTo>
                  <a:cubicBezTo>
                    <a:pt x="6654" y="2591"/>
                    <a:pt x="6737" y="2674"/>
                    <a:pt x="6820" y="2674"/>
                  </a:cubicBezTo>
                  <a:cubicBezTo>
                    <a:pt x="7006" y="2757"/>
                    <a:pt x="7089" y="2861"/>
                    <a:pt x="7172" y="3026"/>
                  </a:cubicBezTo>
                  <a:cubicBezTo>
                    <a:pt x="6903" y="2861"/>
                    <a:pt x="6654" y="2757"/>
                    <a:pt x="6488" y="2757"/>
                  </a:cubicBezTo>
                  <a:cubicBezTo>
                    <a:pt x="6302" y="2944"/>
                    <a:pt x="6136" y="3109"/>
                    <a:pt x="5970" y="3275"/>
                  </a:cubicBezTo>
                  <a:lnTo>
                    <a:pt x="6219" y="3275"/>
                  </a:lnTo>
                  <a:cubicBezTo>
                    <a:pt x="6385" y="3379"/>
                    <a:pt x="6571" y="3462"/>
                    <a:pt x="6654" y="3545"/>
                  </a:cubicBezTo>
                  <a:cubicBezTo>
                    <a:pt x="6488" y="3545"/>
                    <a:pt x="6385" y="3462"/>
                    <a:pt x="6219" y="3462"/>
                  </a:cubicBezTo>
                  <a:lnTo>
                    <a:pt x="5701" y="3462"/>
                  </a:lnTo>
                  <a:cubicBezTo>
                    <a:pt x="5535" y="3711"/>
                    <a:pt x="5265" y="3897"/>
                    <a:pt x="5016" y="4063"/>
                  </a:cubicBezTo>
                  <a:cubicBezTo>
                    <a:pt x="5182" y="4063"/>
                    <a:pt x="5265" y="4146"/>
                    <a:pt x="5348" y="4146"/>
                  </a:cubicBezTo>
                  <a:cubicBezTo>
                    <a:pt x="5535" y="4229"/>
                    <a:pt x="5701" y="4312"/>
                    <a:pt x="5783" y="4415"/>
                  </a:cubicBezTo>
                  <a:cubicBezTo>
                    <a:pt x="5452" y="4312"/>
                    <a:pt x="5182" y="4312"/>
                    <a:pt x="4934" y="4229"/>
                  </a:cubicBezTo>
                  <a:lnTo>
                    <a:pt x="4830" y="4229"/>
                  </a:lnTo>
                  <a:cubicBezTo>
                    <a:pt x="4581" y="4415"/>
                    <a:pt x="4415" y="4581"/>
                    <a:pt x="4146" y="4747"/>
                  </a:cubicBezTo>
                  <a:cubicBezTo>
                    <a:pt x="4229" y="4747"/>
                    <a:pt x="4312" y="4747"/>
                    <a:pt x="4415" y="4830"/>
                  </a:cubicBezTo>
                  <a:cubicBezTo>
                    <a:pt x="4498" y="4830"/>
                    <a:pt x="4664" y="4934"/>
                    <a:pt x="4747" y="5099"/>
                  </a:cubicBezTo>
                  <a:cubicBezTo>
                    <a:pt x="4581" y="5016"/>
                    <a:pt x="4498" y="5016"/>
                    <a:pt x="4312" y="4934"/>
                  </a:cubicBezTo>
                  <a:lnTo>
                    <a:pt x="3897" y="4934"/>
                  </a:lnTo>
                  <a:cubicBezTo>
                    <a:pt x="3711" y="5016"/>
                    <a:pt x="3462" y="5182"/>
                    <a:pt x="3192" y="5265"/>
                  </a:cubicBezTo>
                  <a:cubicBezTo>
                    <a:pt x="3192" y="5348"/>
                    <a:pt x="3275" y="5348"/>
                    <a:pt x="3379" y="5348"/>
                  </a:cubicBezTo>
                  <a:cubicBezTo>
                    <a:pt x="3545" y="5452"/>
                    <a:pt x="3628" y="5535"/>
                    <a:pt x="3711" y="5701"/>
                  </a:cubicBezTo>
                  <a:cubicBezTo>
                    <a:pt x="3545" y="5618"/>
                    <a:pt x="3462" y="5535"/>
                    <a:pt x="3275" y="5535"/>
                  </a:cubicBezTo>
                  <a:cubicBezTo>
                    <a:pt x="3192" y="5452"/>
                    <a:pt x="3026" y="5452"/>
                    <a:pt x="2861" y="5452"/>
                  </a:cubicBezTo>
                  <a:cubicBezTo>
                    <a:pt x="2591" y="5535"/>
                    <a:pt x="2239" y="5535"/>
                    <a:pt x="1907" y="5618"/>
                  </a:cubicBezTo>
                  <a:cubicBezTo>
                    <a:pt x="1990" y="5618"/>
                    <a:pt x="2073" y="5701"/>
                    <a:pt x="2073" y="5701"/>
                  </a:cubicBezTo>
                  <a:lnTo>
                    <a:pt x="2425" y="6053"/>
                  </a:lnTo>
                  <a:cubicBezTo>
                    <a:pt x="2342" y="5970"/>
                    <a:pt x="2156" y="5970"/>
                    <a:pt x="2073" y="5866"/>
                  </a:cubicBezTo>
                  <a:lnTo>
                    <a:pt x="1638" y="5618"/>
                  </a:lnTo>
                  <a:cubicBezTo>
                    <a:pt x="1486" y="5642"/>
                    <a:pt x="1327" y="5652"/>
                    <a:pt x="1165" y="5652"/>
                  </a:cubicBezTo>
                  <a:cubicBezTo>
                    <a:pt x="774" y="5652"/>
                    <a:pt x="366" y="5593"/>
                    <a:pt x="0" y="5535"/>
                  </a:cubicBezTo>
                  <a:lnTo>
                    <a:pt x="0" y="5535"/>
                  </a:lnTo>
                  <a:cubicBezTo>
                    <a:pt x="601" y="5866"/>
                    <a:pt x="1306" y="6219"/>
                    <a:pt x="1990" y="6385"/>
                  </a:cubicBezTo>
                  <a:cubicBezTo>
                    <a:pt x="2591" y="6571"/>
                    <a:pt x="3192" y="6654"/>
                    <a:pt x="3897" y="6654"/>
                  </a:cubicBezTo>
                  <a:cubicBezTo>
                    <a:pt x="4498" y="6654"/>
                    <a:pt x="5182" y="6571"/>
                    <a:pt x="5783" y="6385"/>
                  </a:cubicBezTo>
                  <a:cubicBezTo>
                    <a:pt x="7006" y="6053"/>
                    <a:pt x="8126" y="5348"/>
                    <a:pt x="8976" y="4498"/>
                  </a:cubicBezTo>
                  <a:cubicBezTo>
                    <a:pt x="9846" y="3628"/>
                    <a:pt x="10447" y="2591"/>
                    <a:pt x="10800" y="1306"/>
                  </a:cubicBezTo>
                  <a:cubicBezTo>
                    <a:pt x="10883" y="954"/>
                    <a:pt x="10966" y="518"/>
                    <a:pt x="11049" y="166"/>
                  </a:cubicBezTo>
                  <a:cubicBezTo>
                    <a:pt x="10883" y="83"/>
                    <a:pt x="10717" y="0"/>
                    <a:pt x="10530" y="0"/>
                  </a:cubicBezTo>
                  <a:cubicBezTo>
                    <a:pt x="10530" y="83"/>
                    <a:pt x="10634" y="83"/>
                    <a:pt x="10634" y="166"/>
                  </a:cubicBezTo>
                  <a:cubicBezTo>
                    <a:pt x="10717" y="270"/>
                    <a:pt x="10717" y="435"/>
                    <a:pt x="10717" y="518"/>
                  </a:cubicBezTo>
                  <a:cubicBezTo>
                    <a:pt x="10634" y="435"/>
                    <a:pt x="10530" y="352"/>
                    <a:pt x="10530" y="270"/>
                  </a:cubicBezTo>
                  <a:cubicBezTo>
                    <a:pt x="10447" y="166"/>
                    <a:pt x="10365" y="83"/>
                    <a:pt x="10282" y="83"/>
                  </a:cubicBezTo>
                  <a:lnTo>
                    <a:pt x="1028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6" name="Google Shape;896;p45"/>
          <p:cNvGrpSpPr/>
          <p:nvPr/>
        </p:nvGrpSpPr>
        <p:grpSpPr>
          <a:xfrm>
            <a:off x="6396658" y="378239"/>
            <a:ext cx="1217749" cy="1347021"/>
            <a:chOff x="6211950" y="1227000"/>
            <a:chExt cx="527050" cy="583025"/>
          </a:xfrm>
        </p:grpSpPr>
        <p:sp>
          <p:nvSpPr>
            <p:cNvPr id="897" name="Google Shape;897;p45"/>
            <p:cNvSpPr/>
            <p:nvPr/>
          </p:nvSpPr>
          <p:spPr>
            <a:xfrm>
              <a:off x="6211950" y="1227000"/>
              <a:ext cx="527050" cy="583025"/>
            </a:xfrm>
            <a:custGeom>
              <a:avLst/>
              <a:gdLst/>
              <a:ahLst/>
              <a:cxnLst/>
              <a:rect l="l" t="t" r="r" b="b"/>
              <a:pathLst>
                <a:path w="21082" h="23321" extrusionOk="0">
                  <a:moveTo>
                    <a:pt x="8209" y="1"/>
                  </a:moveTo>
                  <a:lnTo>
                    <a:pt x="6385" y="1908"/>
                  </a:lnTo>
                  <a:lnTo>
                    <a:pt x="6053" y="2343"/>
                  </a:lnTo>
                  <a:cubicBezTo>
                    <a:pt x="5618" y="2861"/>
                    <a:pt x="5183" y="3463"/>
                    <a:pt x="4747" y="4064"/>
                  </a:cubicBezTo>
                  <a:cubicBezTo>
                    <a:pt x="4312" y="4851"/>
                    <a:pt x="3898" y="5618"/>
                    <a:pt x="3628" y="6572"/>
                  </a:cubicBezTo>
                  <a:cubicBezTo>
                    <a:pt x="3276" y="8044"/>
                    <a:pt x="3110" y="9598"/>
                    <a:pt x="3276" y="11402"/>
                  </a:cubicBezTo>
                  <a:lnTo>
                    <a:pt x="3027" y="12189"/>
                  </a:lnTo>
                  <a:lnTo>
                    <a:pt x="3027" y="12107"/>
                  </a:lnTo>
                  <a:lnTo>
                    <a:pt x="2073" y="15630"/>
                  </a:lnTo>
                  <a:lnTo>
                    <a:pt x="1120" y="16936"/>
                  </a:lnTo>
                  <a:cubicBezTo>
                    <a:pt x="685" y="17455"/>
                    <a:pt x="0" y="18574"/>
                    <a:pt x="83" y="19880"/>
                  </a:cubicBezTo>
                  <a:cubicBezTo>
                    <a:pt x="166" y="20916"/>
                    <a:pt x="685" y="21766"/>
                    <a:pt x="1638" y="22471"/>
                  </a:cubicBezTo>
                  <a:cubicBezTo>
                    <a:pt x="2343" y="22989"/>
                    <a:pt x="3110" y="23321"/>
                    <a:pt x="3898" y="23321"/>
                  </a:cubicBezTo>
                  <a:cubicBezTo>
                    <a:pt x="5535" y="23321"/>
                    <a:pt x="6654" y="22119"/>
                    <a:pt x="7173" y="21435"/>
                  </a:cubicBezTo>
                  <a:lnTo>
                    <a:pt x="7421" y="21082"/>
                  </a:lnTo>
                  <a:lnTo>
                    <a:pt x="8043" y="20212"/>
                  </a:lnTo>
                  <a:lnTo>
                    <a:pt x="8292" y="20129"/>
                  </a:lnTo>
                  <a:lnTo>
                    <a:pt x="11754" y="17973"/>
                  </a:lnTo>
                  <a:cubicBezTo>
                    <a:pt x="12085" y="17973"/>
                    <a:pt x="12355" y="17973"/>
                    <a:pt x="12790" y="17890"/>
                  </a:cubicBezTo>
                  <a:cubicBezTo>
                    <a:pt x="13308" y="17807"/>
                    <a:pt x="13744" y="17703"/>
                    <a:pt x="14158" y="17620"/>
                  </a:cubicBezTo>
                  <a:cubicBezTo>
                    <a:pt x="15029" y="17372"/>
                    <a:pt x="15900" y="16936"/>
                    <a:pt x="16750" y="16335"/>
                  </a:cubicBezTo>
                  <a:cubicBezTo>
                    <a:pt x="17537" y="15817"/>
                    <a:pt x="18221" y="15216"/>
                    <a:pt x="18822" y="14511"/>
                  </a:cubicBezTo>
                  <a:cubicBezTo>
                    <a:pt x="19175" y="14179"/>
                    <a:pt x="19444" y="13827"/>
                    <a:pt x="19693" y="13392"/>
                  </a:cubicBezTo>
                  <a:cubicBezTo>
                    <a:pt x="19962" y="13039"/>
                    <a:pt x="20211" y="12625"/>
                    <a:pt x="20377" y="12189"/>
                  </a:cubicBezTo>
                  <a:lnTo>
                    <a:pt x="20729" y="11588"/>
                  </a:lnTo>
                  <a:lnTo>
                    <a:pt x="21082" y="10448"/>
                  </a:lnTo>
                  <a:lnTo>
                    <a:pt x="19444" y="10282"/>
                  </a:lnTo>
                  <a:cubicBezTo>
                    <a:pt x="19341" y="10199"/>
                    <a:pt x="19175" y="10199"/>
                    <a:pt x="19092" y="10199"/>
                  </a:cubicBezTo>
                  <a:lnTo>
                    <a:pt x="19092" y="10117"/>
                  </a:lnTo>
                  <a:lnTo>
                    <a:pt x="19776" y="7857"/>
                  </a:lnTo>
                  <a:lnTo>
                    <a:pt x="18221" y="7774"/>
                  </a:lnTo>
                  <a:lnTo>
                    <a:pt x="18055" y="7774"/>
                  </a:lnTo>
                  <a:lnTo>
                    <a:pt x="17620" y="7691"/>
                  </a:lnTo>
                  <a:lnTo>
                    <a:pt x="17620" y="7442"/>
                  </a:lnTo>
                  <a:lnTo>
                    <a:pt x="17973" y="5183"/>
                  </a:lnTo>
                  <a:lnTo>
                    <a:pt x="15630" y="5183"/>
                  </a:lnTo>
                  <a:cubicBezTo>
                    <a:pt x="15381" y="5183"/>
                    <a:pt x="15195" y="5266"/>
                    <a:pt x="14946" y="5266"/>
                  </a:cubicBezTo>
                  <a:cubicBezTo>
                    <a:pt x="14594" y="5370"/>
                    <a:pt x="14345" y="5453"/>
                    <a:pt x="14075" y="5535"/>
                  </a:cubicBezTo>
                  <a:cubicBezTo>
                    <a:pt x="14075" y="5017"/>
                    <a:pt x="14075" y="4416"/>
                    <a:pt x="13993" y="3981"/>
                  </a:cubicBezTo>
                  <a:lnTo>
                    <a:pt x="13744" y="1742"/>
                  </a:lnTo>
                  <a:lnTo>
                    <a:pt x="11837" y="2944"/>
                  </a:lnTo>
                  <a:cubicBezTo>
                    <a:pt x="11671" y="3110"/>
                    <a:pt x="11484" y="3193"/>
                    <a:pt x="11236" y="3380"/>
                  </a:cubicBezTo>
                  <a:lnTo>
                    <a:pt x="11236" y="3297"/>
                  </a:lnTo>
                  <a:cubicBezTo>
                    <a:pt x="11236" y="3110"/>
                    <a:pt x="11153" y="2861"/>
                    <a:pt x="11153" y="2778"/>
                  </a:cubicBezTo>
                  <a:lnTo>
                    <a:pt x="10883" y="602"/>
                  </a:lnTo>
                  <a:lnTo>
                    <a:pt x="8727" y="2157"/>
                  </a:lnTo>
                  <a:cubicBezTo>
                    <a:pt x="8644" y="2157"/>
                    <a:pt x="8644" y="2260"/>
                    <a:pt x="8562" y="2260"/>
                  </a:cubicBezTo>
                  <a:lnTo>
                    <a:pt x="8209" y="1"/>
                  </a:ln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45"/>
            <p:cNvSpPr/>
            <p:nvPr/>
          </p:nvSpPr>
          <p:spPr>
            <a:xfrm>
              <a:off x="6272575" y="1633300"/>
              <a:ext cx="118700" cy="103675"/>
            </a:xfrm>
            <a:custGeom>
              <a:avLst/>
              <a:gdLst/>
              <a:ahLst/>
              <a:cxnLst/>
              <a:rect l="l" t="t" r="r" b="b"/>
              <a:pathLst>
                <a:path w="4748" h="4147" extrusionOk="0">
                  <a:moveTo>
                    <a:pt x="954" y="0"/>
                  </a:moveTo>
                  <a:lnTo>
                    <a:pt x="851" y="83"/>
                  </a:lnTo>
                  <a:lnTo>
                    <a:pt x="685" y="332"/>
                  </a:lnTo>
                  <a:lnTo>
                    <a:pt x="1" y="1203"/>
                  </a:lnTo>
                  <a:cubicBezTo>
                    <a:pt x="1" y="1203"/>
                    <a:pt x="436" y="1970"/>
                    <a:pt x="1721" y="2923"/>
                  </a:cubicBezTo>
                  <a:cubicBezTo>
                    <a:pt x="2924" y="3877"/>
                    <a:pt x="3794" y="4146"/>
                    <a:pt x="3794" y="4146"/>
                  </a:cubicBezTo>
                  <a:lnTo>
                    <a:pt x="4478" y="3276"/>
                  </a:lnTo>
                  <a:lnTo>
                    <a:pt x="4665" y="2923"/>
                  </a:lnTo>
                  <a:lnTo>
                    <a:pt x="4748" y="2840"/>
                  </a:lnTo>
                  <a:cubicBezTo>
                    <a:pt x="4748" y="2840"/>
                    <a:pt x="4582" y="2757"/>
                    <a:pt x="4312" y="2674"/>
                  </a:cubicBezTo>
                  <a:cubicBezTo>
                    <a:pt x="4229" y="2591"/>
                    <a:pt x="4064" y="2488"/>
                    <a:pt x="3960" y="2405"/>
                  </a:cubicBezTo>
                  <a:cubicBezTo>
                    <a:pt x="3794" y="2322"/>
                    <a:pt x="3628" y="2239"/>
                    <a:pt x="3442" y="2073"/>
                  </a:cubicBezTo>
                  <a:lnTo>
                    <a:pt x="3359" y="2073"/>
                  </a:lnTo>
                  <a:cubicBezTo>
                    <a:pt x="3193" y="1970"/>
                    <a:pt x="2924" y="1804"/>
                    <a:pt x="2758" y="1638"/>
                  </a:cubicBezTo>
                  <a:lnTo>
                    <a:pt x="2675" y="1638"/>
                  </a:lnTo>
                  <a:cubicBezTo>
                    <a:pt x="2675" y="1555"/>
                    <a:pt x="2675" y="1555"/>
                    <a:pt x="2592" y="1555"/>
                  </a:cubicBezTo>
                  <a:cubicBezTo>
                    <a:pt x="2405" y="1368"/>
                    <a:pt x="2239" y="1203"/>
                    <a:pt x="2074" y="1120"/>
                  </a:cubicBezTo>
                  <a:cubicBezTo>
                    <a:pt x="2074" y="1120"/>
                    <a:pt x="2074" y="1037"/>
                    <a:pt x="1991" y="1037"/>
                  </a:cubicBezTo>
                  <a:lnTo>
                    <a:pt x="1555" y="601"/>
                  </a:lnTo>
                  <a:lnTo>
                    <a:pt x="1286" y="332"/>
                  </a:lnTo>
                  <a:lnTo>
                    <a:pt x="95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45"/>
            <p:cNvSpPr/>
            <p:nvPr/>
          </p:nvSpPr>
          <p:spPr>
            <a:xfrm>
              <a:off x="6220750" y="1663350"/>
              <a:ext cx="146700" cy="112800"/>
            </a:xfrm>
            <a:custGeom>
              <a:avLst/>
              <a:gdLst/>
              <a:ahLst/>
              <a:cxnLst/>
              <a:rect l="l" t="t" r="r" b="b"/>
              <a:pathLst>
                <a:path w="5868" h="4512" extrusionOk="0">
                  <a:moveTo>
                    <a:pt x="2074" y="1"/>
                  </a:moveTo>
                  <a:cubicBezTo>
                    <a:pt x="1991" y="84"/>
                    <a:pt x="1" y="2322"/>
                    <a:pt x="2074" y="3981"/>
                  </a:cubicBezTo>
                  <a:cubicBezTo>
                    <a:pt x="2599" y="4364"/>
                    <a:pt x="3086" y="4511"/>
                    <a:pt x="3524" y="4511"/>
                  </a:cubicBezTo>
                  <a:cubicBezTo>
                    <a:pt x="4956" y="4511"/>
                    <a:pt x="5867" y="2944"/>
                    <a:pt x="5867" y="2944"/>
                  </a:cubicBezTo>
                  <a:cubicBezTo>
                    <a:pt x="5867" y="2944"/>
                    <a:pt x="4997" y="2675"/>
                    <a:pt x="3794" y="1721"/>
                  </a:cubicBezTo>
                  <a:cubicBezTo>
                    <a:pt x="2509" y="768"/>
                    <a:pt x="2074" y="1"/>
                    <a:pt x="207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45"/>
            <p:cNvSpPr/>
            <p:nvPr/>
          </p:nvSpPr>
          <p:spPr>
            <a:xfrm>
              <a:off x="6272575" y="1663350"/>
              <a:ext cx="94875" cy="73625"/>
            </a:xfrm>
            <a:custGeom>
              <a:avLst/>
              <a:gdLst/>
              <a:ahLst/>
              <a:cxnLst/>
              <a:rect l="l" t="t" r="r" b="b"/>
              <a:pathLst>
                <a:path w="3795" h="2945" extrusionOk="0">
                  <a:moveTo>
                    <a:pt x="1" y="1"/>
                  </a:moveTo>
                  <a:cubicBezTo>
                    <a:pt x="167" y="436"/>
                    <a:pt x="332" y="768"/>
                    <a:pt x="602" y="1120"/>
                  </a:cubicBezTo>
                  <a:cubicBezTo>
                    <a:pt x="954" y="1389"/>
                    <a:pt x="1203" y="1721"/>
                    <a:pt x="1555" y="1991"/>
                  </a:cubicBezTo>
                  <a:cubicBezTo>
                    <a:pt x="1887" y="2156"/>
                    <a:pt x="2239" y="2426"/>
                    <a:pt x="2592" y="2592"/>
                  </a:cubicBezTo>
                  <a:cubicBezTo>
                    <a:pt x="2758" y="2675"/>
                    <a:pt x="3027" y="2758"/>
                    <a:pt x="3193" y="2841"/>
                  </a:cubicBezTo>
                  <a:cubicBezTo>
                    <a:pt x="3359" y="2841"/>
                    <a:pt x="3628" y="2944"/>
                    <a:pt x="3794" y="2944"/>
                  </a:cubicBezTo>
                  <a:cubicBezTo>
                    <a:pt x="3442" y="2758"/>
                    <a:pt x="3027" y="2592"/>
                    <a:pt x="2675" y="2426"/>
                  </a:cubicBezTo>
                  <a:cubicBezTo>
                    <a:pt x="2322" y="2239"/>
                    <a:pt x="2074" y="1991"/>
                    <a:pt x="1721" y="1721"/>
                  </a:cubicBezTo>
                  <a:cubicBezTo>
                    <a:pt x="1369" y="1472"/>
                    <a:pt x="1120" y="1203"/>
                    <a:pt x="768" y="954"/>
                  </a:cubicBezTo>
                  <a:cubicBezTo>
                    <a:pt x="519" y="685"/>
                    <a:pt x="249" y="353"/>
                    <a:pt x="1" y="1"/>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45"/>
            <p:cNvSpPr/>
            <p:nvPr/>
          </p:nvSpPr>
          <p:spPr>
            <a:xfrm>
              <a:off x="6419250" y="1659200"/>
              <a:ext cx="40950" cy="23350"/>
            </a:xfrm>
            <a:custGeom>
              <a:avLst/>
              <a:gdLst/>
              <a:ahLst/>
              <a:cxnLst/>
              <a:rect l="l" t="t" r="r" b="b"/>
              <a:pathLst>
                <a:path w="1638" h="934" extrusionOk="0">
                  <a:moveTo>
                    <a:pt x="1202" y="1"/>
                  </a:moveTo>
                  <a:cubicBezTo>
                    <a:pt x="788" y="250"/>
                    <a:pt x="435" y="519"/>
                    <a:pt x="0" y="685"/>
                  </a:cubicBezTo>
                  <a:cubicBezTo>
                    <a:pt x="166" y="768"/>
                    <a:pt x="270" y="851"/>
                    <a:pt x="435" y="934"/>
                  </a:cubicBezTo>
                  <a:cubicBezTo>
                    <a:pt x="871" y="685"/>
                    <a:pt x="1202" y="519"/>
                    <a:pt x="1638" y="250"/>
                  </a:cubicBezTo>
                  <a:cubicBezTo>
                    <a:pt x="1472" y="167"/>
                    <a:pt x="1389" y="84"/>
                    <a:pt x="12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45"/>
            <p:cNvSpPr/>
            <p:nvPr/>
          </p:nvSpPr>
          <p:spPr>
            <a:xfrm>
              <a:off x="6464850" y="1515600"/>
              <a:ext cx="226475" cy="141050"/>
            </a:xfrm>
            <a:custGeom>
              <a:avLst/>
              <a:gdLst/>
              <a:ahLst/>
              <a:cxnLst/>
              <a:rect l="l" t="t" r="r" b="b"/>
              <a:pathLst>
                <a:path w="9059" h="5642" extrusionOk="0">
                  <a:moveTo>
                    <a:pt x="8594" y="1"/>
                  </a:moveTo>
                  <a:cubicBezTo>
                    <a:pt x="8230" y="1"/>
                    <a:pt x="7867" y="69"/>
                    <a:pt x="7504" y="127"/>
                  </a:cubicBezTo>
                  <a:cubicBezTo>
                    <a:pt x="7152" y="210"/>
                    <a:pt x="6903" y="293"/>
                    <a:pt x="6634" y="376"/>
                  </a:cubicBezTo>
                  <a:cubicBezTo>
                    <a:pt x="6219" y="977"/>
                    <a:pt x="5701" y="1495"/>
                    <a:pt x="5182" y="2014"/>
                  </a:cubicBezTo>
                  <a:cubicBezTo>
                    <a:pt x="4478" y="2635"/>
                    <a:pt x="3711" y="3050"/>
                    <a:pt x="2923" y="3402"/>
                  </a:cubicBezTo>
                  <a:cubicBezTo>
                    <a:pt x="2488" y="3672"/>
                    <a:pt x="2073" y="3755"/>
                    <a:pt x="1721" y="3921"/>
                  </a:cubicBezTo>
                  <a:lnTo>
                    <a:pt x="1638" y="3921"/>
                  </a:lnTo>
                  <a:lnTo>
                    <a:pt x="1555" y="4004"/>
                  </a:lnTo>
                  <a:cubicBezTo>
                    <a:pt x="1368" y="4273"/>
                    <a:pt x="1202" y="4522"/>
                    <a:pt x="1202" y="4791"/>
                  </a:cubicBezTo>
                  <a:cubicBezTo>
                    <a:pt x="767" y="5040"/>
                    <a:pt x="415" y="5227"/>
                    <a:pt x="0" y="5475"/>
                  </a:cubicBezTo>
                  <a:cubicBezTo>
                    <a:pt x="166" y="5475"/>
                    <a:pt x="249" y="5558"/>
                    <a:pt x="415" y="5641"/>
                  </a:cubicBezTo>
                  <a:cubicBezTo>
                    <a:pt x="684" y="5475"/>
                    <a:pt x="933" y="5309"/>
                    <a:pt x="1285" y="5123"/>
                  </a:cubicBezTo>
                  <a:cubicBezTo>
                    <a:pt x="1638" y="5123"/>
                    <a:pt x="2073" y="5040"/>
                    <a:pt x="2488" y="5040"/>
                  </a:cubicBezTo>
                  <a:cubicBezTo>
                    <a:pt x="2840" y="4957"/>
                    <a:pt x="3275" y="4874"/>
                    <a:pt x="3628" y="4708"/>
                  </a:cubicBezTo>
                  <a:cubicBezTo>
                    <a:pt x="4395" y="4522"/>
                    <a:pt x="5182" y="4086"/>
                    <a:pt x="5867" y="3672"/>
                  </a:cubicBezTo>
                  <a:cubicBezTo>
                    <a:pt x="6551" y="3237"/>
                    <a:pt x="7152" y="2718"/>
                    <a:pt x="7670" y="2117"/>
                  </a:cubicBezTo>
                  <a:cubicBezTo>
                    <a:pt x="7939" y="1765"/>
                    <a:pt x="8188" y="1412"/>
                    <a:pt x="8458" y="1164"/>
                  </a:cubicBezTo>
                  <a:cubicBezTo>
                    <a:pt x="8623" y="811"/>
                    <a:pt x="8893" y="459"/>
                    <a:pt x="9059" y="127"/>
                  </a:cubicBezTo>
                  <a:lnTo>
                    <a:pt x="9059" y="44"/>
                  </a:lnTo>
                  <a:cubicBezTo>
                    <a:pt x="8904" y="13"/>
                    <a:pt x="8749" y="1"/>
                    <a:pt x="859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45"/>
            <p:cNvSpPr/>
            <p:nvPr/>
          </p:nvSpPr>
          <p:spPr>
            <a:xfrm>
              <a:off x="6380375" y="1685125"/>
              <a:ext cx="34750" cy="21275"/>
            </a:xfrm>
            <a:custGeom>
              <a:avLst/>
              <a:gdLst/>
              <a:ahLst/>
              <a:cxnLst/>
              <a:rect l="l" t="t" r="r" b="b"/>
              <a:pathLst>
                <a:path w="1390" h="851" extrusionOk="0">
                  <a:moveTo>
                    <a:pt x="954" y="0"/>
                  </a:moveTo>
                  <a:cubicBezTo>
                    <a:pt x="602" y="166"/>
                    <a:pt x="353" y="332"/>
                    <a:pt x="83" y="518"/>
                  </a:cubicBezTo>
                  <a:cubicBezTo>
                    <a:pt x="0" y="518"/>
                    <a:pt x="0" y="518"/>
                    <a:pt x="0" y="601"/>
                  </a:cubicBezTo>
                  <a:cubicBezTo>
                    <a:pt x="270" y="684"/>
                    <a:pt x="436" y="767"/>
                    <a:pt x="436" y="767"/>
                  </a:cubicBezTo>
                  <a:lnTo>
                    <a:pt x="353" y="850"/>
                  </a:lnTo>
                  <a:cubicBezTo>
                    <a:pt x="684" y="684"/>
                    <a:pt x="1037" y="415"/>
                    <a:pt x="1389" y="249"/>
                  </a:cubicBezTo>
                  <a:cubicBezTo>
                    <a:pt x="1203" y="166"/>
                    <a:pt x="1037" y="83"/>
                    <a:pt x="95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45"/>
            <p:cNvSpPr/>
            <p:nvPr/>
          </p:nvSpPr>
          <p:spPr>
            <a:xfrm>
              <a:off x="6393325" y="1643650"/>
              <a:ext cx="40975" cy="25950"/>
            </a:xfrm>
            <a:custGeom>
              <a:avLst/>
              <a:gdLst/>
              <a:ahLst/>
              <a:cxnLst/>
              <a:rect l="l" t="t" r="r" b="b"/>
              <a:pathLst>
                <a:path w="1639" h="1038" extrusionOk="0">
                  <a:moveTo>
                    <a:pt x="1203" y="1"/>
                  </a:moveTo>
                  <a:cubicBezTo>
                    <a:pt x="788" y="270"/>
                    <a:pt x="436" y="519"/>
                    <a:pt x="1" y="789"/>
                  </a:cubicBezTo>
                  <a:cubicBezTo>
                    <a:pt x="166" y="872"/>
                    <a:pt x="353" y="954"/>
                    <a:pt x="519" y="1037"/>
                  </a:cubicBezTo>
                  <a:cubicBezTo>
                    <a:pt x="871" y="789"/>
                    <a:pt x="1203" y="519"/>
                    <a:pt x="1638" y="270"/>
                  </a:cubicBezTo>
                  <a:cubicBezTo>
                    <a:pt x="1472" y="187"/>
                    <a:pt x="1307" y="105"/>
                    <a:pt x="1203"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45"/>
            <p:cNvSpPr/>
            <p:nvPr/>
          </p:nvSpPr>
          <p:spPr>
            <a:xfrm>
              <a:off x="6436350" y="1454500"/>
              <a:ext cx="224925" cy="187100"/>
            </a:xfrm>
            <a:custGeom>
              <a:avLst/>
              <a:gdLst/>
              <a:ahLst/>
              <a:cxnLst/>
              <a:rect l="l" t="t" r="r" b="b"/>
              <a:pathLst>
                <a:path w="8997" h="7484" extrusionOk="0">
                  <a:moveTo>
                    <a:pt x="8603" y="1"/>
                  </a:moveTo>
                  <a:cubicBezTo>
                    <a:pt x="8473" y="1"/>
                    <a:pt x="8344" y="22"/>
                    <a:pt x="8209" y="63"/>
                  </a:cubicBezTo>
                  <a:cubicBezTo>
                    <a:pt x="7877" y="63"/>
                    <a:pt x="7608" y="146"/>
                    <a:pt x="7359" y="229"/>
                  </a:cubicBezTo>
                  <a:cubicBezTo>
                    <a:pt x="7089" y="312"/>
                    <a:pt x="6841" y="498"/>
                    <a:pt x="6571" y="581"/>
                  </a:cubicBezTo>
                  <a:cubicBezTo>
                    <a:pt x="6571" y="664"/>
                    <a:pt x="6488" y="664"/>
                    <a:pt x="6488" y="664"/>
                  </a:cubicBezTo>
                  <a:cubicBezTo>
                    <a:pt x="6136" y="1348"/>
                    <a:pt x="5701" y="1970"/>
                    <a:pt x="5182" y="2488"/>
                  </a:cubicBezTo>
                  <a:cubicBezTo>
                    <a:pt x="4498" y="3172"/>
                    <a:pt x="3814" y="3774"/>
                    <a:pt x="3027" y="4209"/>
                  </a:cubicBezTo>
                  <a:cubicBezTo>
                    <a:pt x="2591" y="4458"/>
                    <a:pt x="2177" y="4644"/>
                    <a:pt x="1741" y="4893"/>
                  </a:cubicBezTo>
                  <a:lnTo>
                    <a:pt x="1658" y="4893"/>
                  </a:lnTo>
                  <a:cubicBezTo>
                    <a:pt x="1555" y="4976"/>
                    <a:pt x="1472" y="5162"/>
                    <a:pt x="1389" y="5328"/>
                  </a:cubicBezTo>
                  <a:cubicBezTo>
                    <a:pt x="1306" y="5494"/>
                    <a:pt x="1223" y="5681"/>
                    <a:pt x="1140" y="5846"/>
                  </a:cubicBezTo>
                  <a:lnTo>
                    <a:pt x="1140" y="6448"/>
                  </a:lnTo>
                  <a:cubicBezTo>
                    <a:pt x="788" y="6717"/>
                    <a:pt x="353" y="6966"/>
                    <a:pt x="0" y="7235"/>
                  </a:cubicBezTo>
                  <a:cubicBezTo>
                    <a:pt x="104" y="7318"/>
                    <a:pt x="270" y="7401"/>
                    <a:pt x="435" y="7484"/>
                  </a:cubicBezTo>
                  <a:cubicBezTo>
                    <a:pt x="788" y="7235"/>
                    <a:pt x="1140" y="6966"/>
                    <a:pt x="1555" y="6634"/>
                  </a:cubicBezTo>
                  <a:cubicBezTo>
                    <a:pt x="3213" y="6199"/>
                    <a:pt x="4768" y="5411"/>
                    <a:pt x="6136" y="4292"/>
                  </a:cubicBezTo>
                  <a:cubicBezTo>
                    <a:pt x="6737" y="3691"/>
                    <a:pt x="7359" y="3089"/>
                    <a:pt x="7877" y="2385"/>
                  </a:cubicBezTo>
                  <a:cubicBezTo>
                    <a:pt x="8395" y="1618"/>
                    <a:pt x="8727" y="830"/>
                    <a:pt x="8997" y="63"/>
                  </a:cubicBezTo>
                  <a:cubicBezTo>
                    <a:pt x="8862" y="22"/>
                    <a:pt x="8732" y="1"/>
                    <a:pt x="8603"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45"/>
            <p:cNvSpPr/>
            <p:nvPr/>
          </p:nvSpPr>
          <p:spPr>
            <a:xfrm>
              <a:off x="6358600" y="1672175"/>
              <a:ext cx="34750" cy="21250"/>
            </a:xfrm>
            <a:custGeom>
              <a:avLst/>
              <a:gdLst/>
              <a:ahLst/>
              <a:cxnLst/>
              <a:rect l="l" t="t" r="r" b="b"/>
              <a:pathLst>
                <a:path w="1390" h="850" extrusionOk="0">
                  <a:moveTo>
                    <a:pt x="871" y="0"/>
                  </a:moveTo>
                  <a:cubicBezTo>
                    <a:pt x="623" y="166"/>
                    <a:pt x="353" y="332"/>
                    <a:pt x="104" y="415"/>
                  </a:cubicBezTo>
                  <a:lnTo>
                    <a:pt x="104" y="518"/>
                  </a:lnTo>
                  <a:lnTo>
                    <a:pt x="1" y="518"/>
                  </a:lnTo>
                  <a:cubicBezTo>
                    <a:pt x="187" y="684"/>
                    <a:pt x="353" y="767"/>
                    <a:pt x="519" y="850"/>
                  </a:cubicBezTo>
                  <a:cubicBezTo>
                    <a:pt x="788" y="684"/>
                    <a:pt x="1037" y="518"/>
                    <a:pt x="1390" y="332"/>
                  </a:cubicBezTo>
                  <a:cubicBezTo>
                    <a:pt x="1224" y="166"/>
                    <a:pt x="1037"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45"/>
            <p:cNvSpPr/>
            <p:nvPr/>
          </p:nvSpPr>
          <p:spPr>
            <a:xfrm>
              <a:off x="6341500" y="1656625"/>
              <a:ext cx="30075" cy="28525"/>
            </a:xfrm>
            <a:custGeom>
              <a:avLst/>
              <a:gdLst/>
              <a:ahLst/>
              <a:cxnLst/>
              <a:rect l="l" t="t" r="r" b="b"/>
              <a:pathLst>
                <a:path w="1203" h="1141" extrusionOk="0">
                  <a:moveTo>
                    <a:pt x="685" y="0"/>
                  </a:moveTo>
                  <a:cubicBezTo>
                    <a:pt x="519" y="270"/>
                    <a:pt x="270" y="435"/>
                    <a:pt x="84" y="622"/>
                  </a:cubicBezTo>
                  <a:lnTo>
                    <a:pt x="84" y="705"/>
                  </a:lnTo>
                  <a:lnTo>
                    <a:pt x="1" y="705"/>
                  </a:lnTo>
                  <a:cubicBezTo>
                    <a:pt x="167" y="871"/>
                    <a:pt x="436" y="1037"/>
                    <a:pt x="602" y="1140"/>
                  </a:cubicBezTo>
                  <a:cubicBezTo>
                    <a:pt x="788" y="871"/>
                    <a:pt x="1037" y="622"/>
                    <a:pt x="1203" y="435"/>
                  </a:cubicBezTo>
                  <a:cubicBezTo>
                    <a:pt x="1120" y="353"/>
                    <a:pt x="1037" y="270"/>
                    <a:pt x="954" y="187"/>
                  </a:cubicBezTo>
                  <a:cubicBezTo>
                    <a:pt x="871" y="104"/>
                    <a:pt x="788" y="104"/>
                    <a:pt x="68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45"/>
            <p:cNvSpPr/>
            <p:nvPr/>
          </p:nvSpPr>
          <p:spPr>
            <a:xfrm>
              <a:off x="6369500" y="1624475"/>
              <a:ext cx="34725" cy="32175"/>
            </a:xfrm>
            <a:custGeom>
              <a:avLst/>
              <a:gdLst/>
              <a:ahLst/>
              <a:cxnLst/>
              <a:rect l="l" t="t" r="r" b="b"/>
              <a:pathLst>
                <a:path w="1389" h="1287" extrusionOk="0">
                  <a:moveTo>
                    <a:pt x="954" y="1"/>
                  </a:moveTo>
                  <a:cubicBezTo>
                    <a:pt x="601" y="250"/>
                    <a:pt x="352" y="602"/>
                    <a:pt x="0" y="872"/>
                  </a:cubicBezTo>
                  <a:cubicBezTo>
                    <a:pt x="187" y="1037"/>
                    <a:pt x="352" y="1120"/>
                    <a:pt x="518" y="1286"/>
                  </a:cubicBezTo>
                  <a:cubicBezTo>
                    <a:pt x="871" y="954"/>
                    <a:pt x="1119" y="602"/>
                    <a:pt x="1389" y="353"/>
                  </a:cubicBezTo>
                  <a:cubicBezTo>
                    <a:pt x="1223" y="167"/>
                    <a:pt x="1119" y="84"/>
                    <a:pt x="95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45"/>
            <p:cNvSpPr/>
            <p:nvPr/>
          </p:nvSpPr>
          <p:spPr>
            <a:xfrm>
              <a:off x="6404200" y="1391275"/>
              <a:ext cx="218200" cy="231175"/>
            </a:xfrm>
            <a:custGeom>
              <a:avLst/>
              <a:gdLst/>
              <a:ahLst/>
              <a:cxnLst/>
              <a:rect l="l" t="t" r="r" b="b"/>
              <a:pathLst>
                <a:path w="8728" h="9247" extrusionOk="0">
                  <a:moveTo>
                    <a:pt x="8127" y="1"/>
                  </a:moveTo>
                  <a:cubicBezTo>
                    <a:pt x="7940" y="1"/>
                    <a:pt x="7691" y="84"/>
                    <a:pt x="7505" y="84"/>
                  </a:cubicBezTo>
                  <a:cubicBezTo>
                    <a:pt x="7090" y="167"/>
                    <a:pt x="6655" y="353"/>
                    <a:pt x="6303" y="519"/>
                  </a:cubicBezTo>
                  <a:cubicBezTo>
                    <a:pt x="5867" y="685"/>
                    <a:pt x="5536" y="871"/>
                    <a:pt x="5183" y="1120"/>
                  </a:cubicBezTo>
                  <a:cubicBezTo>
                    <a:pt x="5100" y="1286"/>
                    <a:pt x="5017" y="1390"/>
                    <a:pt x="4831" y="1473"/>
                  </a:cubicBezTo>
                  <a:cubicBezTo>
                    <a:pt x="4665" y="2074"/>
                    <a:pt x="4499" y="2592"/>
                    <a:pt x="4147" y="3110"/>
                  </a:cubicBezTo>
                  <a:cubicBezTo>
                    <a:pt x="3711" y="3981"/>
                    <a:pt x="3110" y="4748"/>
                    <a:pt x="2323" y="5349"/>
                  </a:cubicBezTo>
                  <a:cubicBezTo>
                    <a:pt x="2074" y="5618"/>
                    <a:pt x="1804" y="5784"/>
                    <a:pt x="1556" y="5950"/>
                  </a:cubicBezTo>
                  <a:cubicBezTo>
                    <a:pt x="1473" y="6137"/>
                    <a:pt x="1390" y="6220"/>
                    <a:pt x="1286" y="6385"/>
                  </a:cubicBezTo>
                  <a:cubicBezTo>
                    <a:pt x="1286" y="6572"/>
                    <a:pt x="1203" y="6655"/>
                    <a:pt x="1203" y="6738"/>
                  </a:cubicBezTo>
                  <a:cubicBezTo>
                    <a:pt x="1203" y="6821"/>
                    <a:pt x="1120" y="6987"/>
                    <a:pt x="1120" y="7090"/>
                  </a:cubicBezTo>
                  <a:cubicBezTo>
                    <a:pt x="1120" y="7256"/>
                    <a:pt x="1120" y="7505"/>
                    <a:pt x="1203" y="7774"/>
                  </a:cubicBezTo>
                  <a:cubicBezTo>
                    <a:pt x="768" y="8127"/>
                    <a:pt x="436" y="8541"/>
                    <a:pt x="1" y="8894"/>
                  </a:cubicBezTo>
                  <a:cubicBezTo>
                    <a:pt x="167" y="8977"/>
                    <a:pt x="250" y="9059"/>
                    <a:pt x="436" y="9246"/>
                  </a:cubicBezTo>
                  <a:cubicBezTo>
                    <a:pt x="872" y="8728"/>
                    <a:pt x="1286" y="8292"/>
                    <a:pt x="1721" y="7857"/>
                  </a:cubicBezTo>
                  <a:lnTo>
                    <a:pt x="1721" y="7774"/>
                  </a:lnTo>
                  <a:cubicBezTo>
                    <a:pt x="3463" y="7173"/>
                    <a:pt x="5017" y="6137"/>
                    <a:pt x="6303" y="4831"/>
                  </a:cubicBezTo>
                  <a:cubicBezTo>
                    <a:pt x="6904" y="4147"/>
                    <a:pt x="7422" y="3359"/>
                    <a:pt x="7857" y="2592"/>
                  </a:cubicBezTo>
                  <a:cubicBezTo>
                    <a:pt x="8293" y="1721"/>
                    <a:pt x="8645" y="871"/>
                    <a:pt x="872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45"/>
            <p:cNvSpPr/>
            <p:nvPr/>
          </p:nvSpPr>
          <p:spPr>
            <a:xfrm>
              <a:off x="6345650" y="1598575"/>
              <a:ext cx="28525" cy="38900"/>
            </a:xfrm>
            <a:custGeom>
              <a:avLst/>
              <a:gdLst/>
              <a:ahLst/>
              <a:cxnLst/>
              <a:rect l="l" t="t" r="r" b="b"/>
              <a:pathLst>
                <a:path w="1141" h="1556" extrusionOk="0">
                  <a:moveTo>
                    <a:pt x="705" y="0"/>
                  </a:moveTo>
                  <a:cubicBezTo>
                    <a:pt x="436" y="353"/>
                    <a:pt x="270" y="767"/>
                    <a:pt x="1" y="1120"/>
                  </a:cubicBezTo>
                  <a:cubicBezTo>
                    <a:pt x="187" y="1203"/>
                    <a:pt x="353" y="1389"/>
                    <a:pt x="519" y="1555"/>
                  </a:cubicBezTo>
                  <a:cubicBezTo>
                    <a:pt x="705" y="1120"/>
                    <a:pt x="871" y="767"/>
                    <a:pt x="1141" y="436"/>
                  </a:cubicBezTo>
                  <a:cubicBezTo>
                    <a:pt x="954" y="249"/>
                    <a:pt x="788" y="166"/>
                    <a:pt x="70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45"/>
            <p:cNvSpPr/>
            <p:nvPr/>
          </p:nvSpPr>
          <p:spPr>
            <a:xfrm>
              <a:off x="6324400" y="1639525"/>
              <a:ext cx="25950" cy="32675"/>
            </a:xfrm>
            <a:custGeom>
              <a:avLst/>
              <a:gdLst/>
              <a:ahLst/>
              <a:cxnLst/>
              <a:rect l="l" t="t" r="r" b="b"/>
              <a:pathLst>
                <a:path w="1038" h="1307" extrusionOk="0">
                  <a:moveTo>
                    <a:pt x="602" y="0"/>
                  </a:moveTo>
                  <a:cubicBezTo>
                    <a:pt x="332" y="270"/>
                    <a:pt x="166" y="518"/>
                    <a:pt x="1" y="871"/>
                  </a:cubicBezTo>
                  <a:cubicBezTo>
                    <a:pt x="166" y="954"/>
                    <a:pt x="332" y="1119"/>
                    <a:pt x="519" y="1306"/>
                  </a:cubicBezTo>
                  <a:cubicBezTo>
                    <a:pt x="602" y="1306"/>
                    <a:pt x="602" y="1202"/>
                    <a:pt x="602" y="1202"/>
                  </a:cubicBezTo>
                  <a:cubicBezTo>
                    <a:pt x="768" y="954"/>
                    <a:pt x="954" y="684"/>
                    <a:pt x="1037" y="435"/>
                  </a:cubicBezTo>
                  <a:cubicBezTo>
                    <a:pt x="851" y="270"/>
                    <a:pt x="685" y="83"/>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45"/>
            <p:cNvSpPr/>
            <p:nvPr/>
          </p:nvSpPr>
          <p:spPr>
            <a:xfrm>
              <a:off x="6369500" y="1330650"/>
              <a:ext cx="160150" cy="263800"/>
            </a:xfrm>
            <a:custGeom>
              <a:avLst/>
              <a:gdLst/>
              <a:ahLst/>
              <a:cxnLst/>
              <a:rect l="l" t="t" r="r" b="b"/>
              <a:pathLst>
                <a:path w="6406" h="10552" extrusionOk="0">
                  <a:moveTo>
                    <a:pt x="6302" y="1"/>
                  </a:moveTo>
                  <a:lnTo>
                    <a:pt x="6302" y="1"/>
                  </a:lnTo>
                  <a:cubicBezTo>
                    <a:pt x="5265" y="705"/>
                    <a:pt x="4415" y="1472"/>
                    <a:pt x="3628" y="2260"/>
                  </a:cubicBezTo>
                  <a:cubicBezTo>
                    <a:pt x="3545" y="2861"/>
                    <a:pt x="3296" y="3545"/>
                    <a:pt x="3027" y="4229"/>
                  </a:cubicBezTo>
                  <a:cubicBezTo>
                    <a:pt x="2591" y="5017"/>
                    <a:pt x="2156" y="5784"/>
                    <a:pt x="1555" y="6572"/>
                  </a:cubicBezTo>
                  <a:lnTo>
                    <a:pt x="1037" y="7090"/>
                  </a:lnTo>
                  <a:cubicBezTo>
                    <a:pt x="871" y="7857"/>
                    <a:pt x="871" y="8562"/>
                    <a:pt x="871" y="8893"/>
                  </a:cubicBezTo>
                  <a:cubicBezTo>
                    <a:pt x="518" y="9329"/>
                    <a:pt x="270" y="9764"/>
                    <a:pt x="0" y="10199"/>
                  </a:cubicBezTo>
                  <a:cubicBezTo>
                    <a:pt x="187" y="10365"/>
                    <a:pt x="270" y="10448"/>
                    <a:pt x="435" y="10552"/>
                  </a:cubicBezTo>
                  <a:cubicBezTo>
                    <a:pt x="705" y="10116"/>
                    <a:pt x="954" y="9681"/>
                    <a:pt x="1223" y="9163"/>
                  </a:cubicBezTo>
                  <a:cubicBezTo>
                    <a:pt x="1990" y="8728"/>
                    <a:pt x="2861" y="8209"/>
                    <a:pt x="3545" y="7608"/>
                  </a:cubicBezTo>
                  <a:cubicBezTo>
                    <a:pt x="4229" y="7007"/>
                    <a:pt x="4851" y="6219"/>
                    <a:pt x="5265" y="5452"/>
                  </a:cubicBezTo>
                  <a:cubicBezTo>
                    <a:pt x="5701" y="4582"/>
                    <a:pt x="6053" y="3711"/>
                    <a:pt x="6219" y="2778"/>
                  </a:cubicBezTo>
                  <a:cubicBezTo>
                    <a:pt x="6405" y="1825"/>
                    <a:pt x="6405" y="871"/>
                    <a:pt x="63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45"/>
            <p:cNvSpPr/>
            <p:nvPr/>
          </p:nvSpPr>
          <p:spPr>
            <a:xfrm>
              <a:off x="6343575" y="1300600"/>
              <a:ext cx="121300" cy="270025"/>
            </a:xfrm>
            <a:custGeom>
              <a:avLst/>
              <a:gdLst/>
              <a:ahLst/>
              <a:cxnLst/>
              <a:rect l="l" t="t" r="r" b="b"/>
              <a:pathLst>
                <a:path w="4852" h="10801" extrusionOk="0">
                  <a:moveTo>
                    <a:pt x="4665" y="0"/>
                  </a:moveTo>
                  <a:lnTo>
                    <a:pt x="4665" y="0"/>
                  </a:lnTo>
                  <a:cubicBezTo>
                    <a:pt x="4146" y="436"/>
                    <a:pt x="3628" y="871"/>
                    <a:pt x="3193" y="1389"/>
                  </a:cubicBezTo>
                  <a:cubicBezTo>
                    <a:pt x="2944" y="1804"/>
                    <a:pt x="2592" y="2156"/>
                    <a:pt x="2343" y="2591"/>
                  </a:cubicBezTo>
                  <a:cubicBezTo>
                    <a:pt x="2343" y="3275"/>
                    <a:pt x="2156" y="4063"/>
                    <a:pt x="1991" y="4747"/>
                  </a:cubicBezTo>
                  <a:cubicBezTo>
                    <a:pt x="1742" y="5431"/>
                    <a:pt x="1472" y="6219"/>
                    <a:pt x="1037" y="6903"/>
                  </a:cubicBezTo>
                  <a:cubicBezTo>
                    <a:pt x="871" y="7255"/>
                    <a:pt x="602" y="7504"/>
                    <a:pt x="436" y="7857"/>
                  </a:cubicBezTo>
                  <a:cubicBezTo>
                    <a:pt x="436" y="7940"/>
                    <a:pt x="353" y="7940"/>
                    <a:pt x="353" y="7940"/>
                  </a:cubicBezTo>
                  <a:cubicBezTo>
                    <a:pt x="353" y="8209"/>
                    <a:pt x="270" y="8375"/>
                    <a:pt x="270" y="8644"/>
                  </a:cubicBezTo>
                  <a:lnTo>
                    <a:pt x="270" y="9577"/>
                  </a:lnTo>
                  <a:lnTo>
                    <a:pt x="353" y="9577"/>
                  </a:lnTo>
                  <a:cubicBezTo>
                    <a:pt x="187" y="9847"/>
                    <a:pt x="84" y="10095"/>
                    <a:pt x="1" y="10448"/>
                  </a:cubicBezTo>
                  <a:cubicBezTo>
                    <a:pt x="84" y="10531"/>
                    <a:pt x="187" y="10614"/>
                    <a:pt x="353" y="10800"/>
                  </a:cubicBezTo>
                  <a:cubicBezTo>
                    <a:pt x="436" y="10448"/>
                    <a:pt x="519" y="10012"/>
                    <a:pt x="705" y="9681"/>
                  </a:cubicBezTo>
                  <a:cubicBezTo>
                    <a:pt x="1908" y="8375"/>
                    <a:pt x="3027" y="6903"/>
                    <a:pt x="3815" y="5265"/>
                  </a:cubicBezTo>
                  <a:cubicBezTo>
                    <a:pt x="4146" y="4498"/>
                    <a:pt x="4416" y="3628"/>
                    <a:pt x="4582" y="2674"/>
                  </a:cubicBezTo>
                  <a:cubicBezTo>
                    <a:pt x="4748" y="1804"/>
                    <a:pt x="4851" y="954"/>
                    <a:pt x="466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45"/>
            <p:cNvSpPr/>
            <p:nvPr/>
          </p:nvSpPr>
          <p:spPr>
            <a:xfrm>
              <a:off x="6326475" y="1576800"/>
              <a:ext cx="19200" cy="38900"/>
            </a:xfrm>
            <a:custGeom>
              <a:avLst/>
              <a:gdLst/>
              <a:ahLst/>
              <a:cxnLst/>
              <a:rect l="l" t="t" r="r" b="b"/>
              <a:pathLst>
                <a:path w="768" h="1556" extrusionOk="0">
                  <a:moveTo>
                    <a:pt x="436" y="1"/>
                  </a:moveTo>
                  <a:cubicBezTo>
                    <a:pt x="249" y="353"/>
                    <a:pt x="166" y="789"/>
                    <a:pt x="1" y="1224"/>
                  </a:cubicBezTo>
                  <a:cubicBezTo>
                    <a:pt x="83" y="1307"/>
                    <a:pt x="249" y="1473"/>
                    <a:pt x="436" y="1556"/>
                  </a:cubicBezTo>
                  <a:cubicBezTo>
                    <a:pt x="519" y="1224"/>
                    <a:pt x="685" y="789"/>
                    <a:pt x="768" y="353"/>
                  </a:cubicBezTo>
                  <a:cubicBezTo>
                    <a:pt x="685" y="187"/>
                    <a:pt x="519" y="84"/>
                    <a:pt x="43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45"/>
            <p:cNvSpPr/>
            <p:nvPr/>
          </p:nvSpPr>
          <p:spPr>
            <a:xfrm>
              <a:off x="6311450" y="1622425"/>
              <a:ext cx="19200" cy="36800"/>
            </a:xfrm>
            <a:custGeom>
              <a:avLst/>
              <a:gdLst/>
              <a:ahLst/>
              <a:cxnLst/>
              <a:rect l="l" t="t" r="r" b="b"/>
              <a:pathLst>
                <a:path w="768" h="1472" extrusionOk="0">
                  <a:moveTo>
                    <a:pt x="332" y="0"/>
                  </a:moveTo>
                  <a:cubicBezTo>
                    <a:pt x="249" y="332"/>
                    <a:pt x="166" y="684"/>
                    <a:pt x="0" y="1036"/>
                  </a:cubicBezTo>
                  <a:lnTo>
                    <a:pt x="436" y="1472"/>
                  </a:lnTo>
                  <a:cubicBezTo>
                    <a:pt x="519" y="1472"/>
                    <a:pt x="519" y="1368"/>
                    <a:pt x="519" y="1368"/>
                  </a:cubicBezTo>
                  <a:cubicBezTo>
                    <a:pt x="602" y="1036"/>
                    <a:pt x="684" y="684"/>
                    <a:pt x="767" y="435"/>
                  </a:cubicBezTo>
                  <a:cubicBezTo>
                    <a:pt x="684" y="249"/>
                    <a:pt x="519" y="83"/>
                    <a:pt x="33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45"/>
            <p:cNvSpPr/>
            <p:nvPr/>
          </p:nvSpPr>
          <p:spPr>
            <a:xfrm>
              <a:off x="6309375" y="1555550"/>
              <a:ext cx="15050" cy="40975"/>
            </a:xfrm>
            <a:custGeom>
              <a:avLst/>
              <a:gdLst/>
              <a:ahLst/>
              <a:cxnLst/>
              <a:rect l="l" t="t" r="r" b="b"/>
              <a:pathLst>
                <a:path w="602" h="1639" extrusionOk="0">
                  <a:moveTo>
                    <a:pt x="332" y="1"/>
                  </a:moveTo>
                  <a:cubicBezTo>
                    <a:pt x="166" y="416"/>
                    <a:pt x="83" y="851"/>
                    <a:pt x="1" y="1203"/>
                  </a:cubicBezTo>
                  <a:cubicBezTo>
                    <a:pt x="1" y="1286"/>
                    <a:pt x="166" y="1452"/>
                    <a:pt x="332" y="1639"/>
                  </a:cubicBezTo>
                  <a:cubicBezTo>
                    <a:pt x="415" y="1203"/>
                    <a:pt x="519" y="768"/>
                    <a:pt x="602" y="333"/>
                  </a:cubicBezTo>
                  <a:cubicBezTo>
                    <a:pt x="519" y="250"/>
                    <a:pt x="415" y="84"/>
                    <a:pt x="33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45"/>
            <p:cNvSpPr/>
            <p:nvPr/>
          </p:nvSpPr>
          <p:spPr>
            <a:xfrm>
              <a:off x="6322325" y="1302675"/>
              <a:ext cx="75175" cy="244100"/>
            </a:xfrm>
            <a:custGeom>
              <a:avLst/>
              <a:gdLst/>
              <a:ahLst/>
              <a:cxnLst/>
              <a:rect l="l" t="t" r="r" b="b"/>
              <a:pathLst>
                <a:path w="3007" h="9764" extrusionOk="0">
                  <a:moveTo>
                    <a:pt x="2924" y="0"/>
                  </a:moveTo>
                  <a:cubicBezTo>
                    <a:pt x="2405" y="518"/>
                    <a:pt x="1887" y="1202"/>
                    <a:pt x="1452" y="1824"/>
                  </a:cubicBezTo>
                  <a:cubicBezTo>
                    <a:pt x="1120" y="2508"/>
                    <a:pt x="768" y="3192"/>
                    <a:pt x="602" y="3980"/>
                  </a:cubicBezTo>
                  <a:cubicBezTo>
                    <a:pt x="167" y="5452"/>
                    <a:pt x="167" y="7007"/>
                    <a:pt x="249" y="8561"/>
                  </a:cubicBezTo>
                  <a:cubicBezTo>
                    <a:pt x="167" y="8893"/>
                    <a:pt x="84" y="9162"/>
                    <a:pt x="1" y="9494"/>
                  </a:cubicBezTo>
                  <a:cubicBezTo>
                    <a:pt x="1" y="9494"/>
                    <a:pt x="84" y="9681"/>
                    <a:pt x="249" y="9764"/>
                  </a:cubicBezTo>
                  <a:cubicBezTo>
                    <a:pt x="332" y="9411"/>
                    <a:pt x="415" y="9080"/>
                    <a:pt x="519" y="8727"/>
                  </a:cubicBezTo>
                  <a:lnTo>
                    <a:pt x="519" y="8644"/>
                  </a:lnTo>
                  <a:cubicBezTo>
                    <a:pt x="1369" y="7421"/>
                    <a:pt x="2157" y="6053"/>
                    <a:pt x="2592" y="4581"/>
                  </a:cubicBezTo>
                  <a:cubicBezTo>
                    <a:pt x="2758" y="3794"/>
                    <a:pt x="2924" y="3027"/>
                    <a:pt x="3006" y="2239"/>
                  </a:cubicBezTo>
                  <a:cubicBezTo>
                    <a:pt x="3006" y="1472"/>
                    <a:pt x="3006" y="684"/>
                    <a:pt x="292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45"/>
            <p:cNvSpPr/>
            <p:nvPr/>
          </p:nvSpPr>
          <p:spPr>
            <a:xfrm>
              <a:off x="6293825" y="1602725"/>
              <a:ext cx="19725" cy="38875"/>
            </a:xfrm>
            <a:custGeom>
              <a:avLst/>
              <a:gdLst/>
              <a:ahLst/>
              <a:cxnLst/>
              <a:rect l="l" t="t" r="r" b="b"/>
              <a:pathLst>
                <a:path w="789" h="1555" extrusionOk="0">
                  <a:moveTo>
                    <a:pt x="353" y="0"/>
                  </a:moveTo>
                  <a:cubicBezTo>
                    <a:pt x="270" y="436"/>
                    <a:pt x="187" y="871"/>
                    <a:pt x="1" y="1306"/>
                  </a:cubicBezTo>
                  <a:lnTo>
                    <a:pt x="104" y="1223"/>
                  </a:lnTo>
                  <a:lnTo>
                    <a:pt x="436" y="1555"/>
                  </a:lnTo>
                  <a:lnTo>
                    <a:pt x="519" y="1472"/>
                  </a:lnTo>
                  <a:cubicBezTo>
                    <a:pt x="623" y="1120"/>
                    <a:pt x="705" y="788"/>
                    <a:pt x="788" y="436"/>
                  </a:cubicBezTo>
                  <a:cubicBezTo>
                    <a:pt x="623" y="270"/>
                    <a:pt x="519" y="83"/>
                    <a:pt x="35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45"/>
            <p:cNvSpPr/>
            <p:nvPr/>
          </p:nvSpPr>
          <p:spPr>
            <a:xfrm>
              <a:off x="6296425" y="1633300"/>
              <a:ext cx="94850" cy="71025"/>
            </a:xfrm>
            <a:custGeom>
              <a:avLst/>
              <a:gdLst/>
              <a:ahLst/>
              <a:cxnLst/>
              <a:rect l="l" t="t" r="r" b="b"/>
              <a:pathLst>
                <a:path w="3794" h="2841" extrusionOk="0">
                  <a:moveTo>
                    <a:pt x="0" y="0"/>
                  </a:moveTo>
                  <a:lnTo>
                    <a:pt x="0" y="0"/>
                  </a:lnTo>
                  <a:cubicBezTo>
                    <a:pt x="166" y="332"/>
                    <a:pt x="415" y="684"/>
                    <a:pt x="684" y="933"/>
                  </a:cubicBezTo>
                  <a:cubicBezTo>
                    <a:pt x="933" y="1286"/>
                    <a:pt x="1285" y="1555"/>
                    <a:pt x="1638" y="1804"/>
                  </a:cubicBezTo>
                  <a:cubicBezTo>
                    <a:pt x="1887" y="2073"/>
                    <a:pt x="2239" y="2239"/>
                    <a:pt x="2674" y="2405"/>
                  </a:cubicBezTo>
                  <a:cubicBezTo>
                    <a:pt x="2840" y="2488"/>
                    <a:pt x="3006" y="2591"/>
                    <a:pt x="3193" y="2674"/>
                  </a:cubicBezTo>
                  <a:cubicBezTo>
                    <a:pt x="3358" y="2757"/>
                    <a:pt x="3628" y="2840"/>
                    <a:pt x="3794" y="2840"/>
                  </a:cubicBezTo>
                  <a:cubicBezTo>
                    <a:pt x="3110" y="2488"/>
                    <a:pt x="2405" y="2073"/>
                    <a:pt x="1804" y="1555"/>
                  </a:cubicBezTo>
                  <a:cubicBezTo>
                    <a:pt x="1120" y="1120"/>
                    <a:pt x="519" y="601"/>
                    <a:pt x="0" y="0"/>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0" name="Google Shape;920;p45"/>
          <p:cNvGrpSpPr/>
          <p:nvPr/>
        </p:nvGrpSpPr>
        <p:grpSpPr>
          <a:xfrm rot="1142757">
            <a:off x="556038" y="3261657"/>
            <a:ext cx="1281488" cy="1194434"/>
            <a:chOff x="6032650" y="4188100"/>
            <a:chExt cx="708425" cy="660300"/>
          </a:xfrm>
        </p:grpSpPr>
        <p:sp>
          <p:nvSpPr>
            <p:cNvPr id="921" name="Google Shape;921;p45"/>
            <p:cNvSpPr/>
            <p:nvPr/>
          </p:nvSpPr>
          <p:spPr>
            <a:xfrm>
              <a:off x="6032650" y="4188100"/>
              <a:ext cx="708425" cy="660300"/>
            </a:xfrm>
            <a:custGeom>
              <a:avLst/>
              <a:gdLst/>
              <a:ahLst/>
              <a:cxnLst/>
              <a:rect l="l" t="t" r="r" b="b"/>
              <a:pathLst>
                <a:path w="28337" h="26412" extrusionOk="0">
                  <a:moveTo>
                    <a:pt x="7172" y="21312"/>
                  </a:moveTo>
                  <a:cubicBezTo>
                    <a:pt x="7525" y="21312"/>
                    <a:pt x="7857" y="21395"/>
                    <a:pt x="8209" y="21395"/>
                  </a:cubicBezTo>
                  <a:lnTo>
                    <a:pt x="8375" y="21561"/>
                  </a:lnTo>
                  <a:cubicBezTo>
                    <a:pt x="8126" y="21561"/>
                    <a:pt x="7774" y="21664"/>
                    <a:pt x="7255" y="21664"/>
                  </a:cubicBezTo>
                  <a:lnTo>
                    <a:pt x="6571" y="21664"/>
                  </a:lnTo>
                  <a:cubicBezTo>
                    <a:pt x="6820" y="21561"/>
                    <a:pt x="7007" y="21478"/>
                    <a:pt x="7172" y="21312"/>
                  </a:cubicBezTo>
                  <a:close/>
                  <a:moveTo>
                    <a:pt x="16853" y="20276"/>
                  </a:moveTo>
                  <a:lnTo>
                    <a:pt x="16853" y="21229"/>
                  </a:lnTo>
                  <a:lnTo>
                    <a:pt x="17806" y="21229"/>
                  </a:lnTo>
                  <a:cubicBezTo>
                    <a:pt x="17889" y="21312"/>
                    <a:pt x="18055" y="21478"/>
                    <a:pt x="18221" y="21478"/>
                  </a:cubicBezTo>
                  <a:cubicBezTo>
                    <a:pt x="18221" y="21561"/>
                    <a:pt x="18138" y="21561"/>
                    <a:pt x="18138" y="21664"/>
                  </a:cubicBezTo>
                  <a:cubicBezTo>
                    <a:pt x="18055" y="21747"/>
                    <a:pt x="17889" y="21830"/>
                    <a:pt x="16501" y="21830"/>
                  </a:cubicBezTo>
                  <a:lnTo>
                    <a:pt x="14262" y="21830"/>
                  </a:lnTo>
                  <a:cubicBezTo>
                    <a:pt x="13391" y="21830"/>
                    <a:pt x="13039" y="21747"/>
                    <a:pt x="12956" y="21747"/>
                  </a:cubicBezTo>
                  <a:cubicBezTo>
                    <a:pt x="13142" y="21664"/>
                    <a:pt x="13308" y="21478"/>
                    <a:pt x="13474" y="21312"/>
                  </a:cubicBezTo>
                  <a:cubicBezTo>
                    <a:pt x="14262" y="21229"/>
                    <a:pt x="14863" y="20960"/>
                    <a:pt x="15547" y="20711"/>
                  </a:cubicBezTo>
                  <a:lnTo>
                    <a:pt x="15899" y="20628"/>
                  </a:lnTo>
                  <a:cubicBezTo>
                    <a:pt x="16148" y="20524"/>
                    <a:pt x="16501" y="20441"/>
                    <a:pt x="16853" y="20276"/>
                  </a:cubicBezTo>
                  <a:close/>
                  <a:moveTo>
                    <a:pt x="17150" y="0"/>
                  </a:moveTo>
                  <a:cubicBezTo>
                    <a:pt x="16487" y="0"/>
                    <a:pt x="15884" y="158"/>
                    <a:pt x="15381" y="417"/>
                  </a:cubicBezTo>
                  <a:cubicBezTo>
                    <a:pt x="15112" y="583"/>
                    <a:pt x="14863" y="749"/>
                    <a:pt x="14697" y="935"/>
                  </a:cubicBezTo>
                  <a:lnTo>
                    <a:pt x="14179" y="1619"/>
                  </a:lnTo>
                  <a:lnTo>
                    <a:pt x="14075" y="1868"/>
                  </a:lnTo>
                  <a:cubicBezTo>
                    <a:pt x="13992" y="2055"/>
                    <a:pt x="13992" y="2303"/>
                    <a:pt x="13992" y="2490"/>
                  </a:cubicBezTo>
                  <a:lnTo>
                    <a:pt x="13992" y="3091"/>
                  </a:lnTo>
                  <a:lnTo>
                    <a:pt x="13992" y="3174"/>
                  </a:lnTo>
                  <a:cubicBezTo>
                    <a:pt x="13992" y="3941"/>
                    <a:pt x="13992" y="4895"/>
                    <a:pt x="13474" y="6014"/>
                  </a:cubicBezTo>
                  <a:cubicBezTo>
                    <a:pt x="13225" y="6366"/>
                    <a:pt x="13039" y="6719"/>
                    <a:pt x="12873" y="7154"/>
                  </a:cubicBezTo>
                  <a:cubicBezTo>
                    <a:pt x="12438" y="7320"/>
                    <a:pt x="12189" y="7672"/>
                    <a:pt x="12106" y="8087"/>
                  </a:cubicBezTo>
                  <a:cubicBezTo>
                    <a:pt x="11836" y="8273"/>
                    <a:pt x="11671" y="8522"/>
                    <a:pt x="11588" y="8792"/>
                  </a:cubicBezTo>
                  <a:cubicBezTo>
                    <a:pt x="11401" y="8958"/>
                    <a:pt x="11318" y="9123"/>
                    <a:pt x="11152" y="9310"/>
                  </a:cubicBezTo>
                  <a:cubicBezTo>
                    <a:pt x="11070" y="9476"/>
                    <a:pt x="11070" y="9642"/>
                    <a:pt x="10966" y="9745"/>
                  </a:cubicBezTo>
                  <a:cubicBezTo>
                    <a:pt x="10800" y="9911"/>
                    <a:pt x="10634" y="10077"/>
                    <a:pt x="10448" y="10263"/>
                  </a:cubicBezTo>
                  <a:cubicBezTo>
                    <a:pt x="10365" y="10346"/>
                    <a:pt x="10282" y="10512"/>
                    <a:pt x="10199" y="10678"/>
                  </a:cubicBezTo>
                  <a:cubicBezTo>
                    <a:pt x="10116" y="10782"/>
                    <a:pt x="9929" y="10865"/>
                    <a:pt x="9846" y="10865"/>
                  </a:cubicBezTo>
                  <a:cubicBezTo>
                    <a:pt x="9681" y="11030"/>
                    <a:pt x="9515" y="11196"/>
                    <a:pt x="9411" y="11466"/>
                  </a:cubicBezTo>
                  <a:lnTo>
                    <a:pt x="9328" y="11466"/>
                  </a:lnTo>
                  <a:lnTo>
                    <a:pt x="9328" y="11549"/>
                  </a:lnTo>
                  <a:cubicBezTo>
                    <a:pt x="9080" y="11632"/>
                    <a:pt x="8810" y="11714"/>
                    <a:pt x="8644" y="11901"/>
                  </a:cubicBezTo>
                  <a:cubicBezTo>
                    <a:pt x="8561" y="11984"/>
                    <a:pt x="8478" y="12150"/>
                    <a:pt x="8375" y="12233"/>
                  </a:cubicBezTo>
                  <a:lnTo>
                    <a:pt x="8375" y="12336"/>
                  </a:lnTo>
                  <a:cubicBezTo>
                    <a:pt x="8043" y="12336"/>
                    <a:pt x="7691" y="12419"/>
                    <a:pt x="7525" y="12585"/>
                  </a:cubicBezTo>
                  <a:cubicBezTo>
                    <a:pt x="7442" y="12668"/>
                    <a:pt x="7338" y="12668"/>
                    <a:pt x="7255" y="12751"/>
                  </a:cubicBezTo>
                  <a:lnTo>
                    <a:pt x="7090" y="13020"/>
                  </a:lnTo>
                  <a:cubicBezTo>
                    <a:pt x="6924" y="13103"/>
                    <a:pt x="6737" y="13186"/>
                    <a:pt x="6571" y="13269"/>
                  </a:cubicBezTo>
                  <a:lnTo>
                    <a:pt x="3980" y="14492"/>
                  </a:lnTo>
                  <a:lnTo>
                    <a:pt x="4063" y="14492"/>
                  </a:lnTo>
                  <a:cubicBezTo>
                    <a:pt x="2508" y="15529"/>
                    <a:pt x="1824" y="16814"/>
                    <a:pt x="1824" y="18369"/>
                  </a:cubicBezTo>
                  <a:cubicBezTo>
                    <a:pt x="1638" y="18721"/>
                    <a:pt x="1472" y="19156"/>
                    <a:pt x="1555" y="19488"/>
                  </a:cubicBezTo>
                  <a:cubicBezTo>
                    <a:pt x="1555" y="19674"/>
                    <a:pt x="1555" y="19757"/>
                    <a:pt x="1638" y="19923"/>
                  </a:cubicBezTo>
                  <a:lnTo>
                    <a:pt x="1638" y="20110"/>
                  </a:lnTo>
                  <a:lnTo>
                    <a:pt x="1638" y="20193"/>
                  </a:lnTo>
                  <a:cubicBezTo>
                    <a:pt x="1306" y="20524"/>
                    <a:pt x="1037" y="20960"/>
                    <a:pt x="871" y="21312"/>
                  </a:cubicBezTo>
                  <a:lnTo>
                    <a:pt x="83" y="22348"/>
                  </a:lnTo>
                  <a:lnTo>
                    <a:pt x="0" y="23033"/>
                  </a:lnTo>
                  <a:lnTo>
                    <a:pt x="83" y="23737"/>
                  </a:lnTo>
                  <a:lnTo>
                    <a:pt x="1037" y="24940"/>
                  </a:lnTo>
                  <a:cubicBezTo>
                    <a:pt x="1990" y="25707"/>
                    <a:pt x="4146" y="26225"/>
                    <a:pt x="7691" y="26411"/>
                  </a:cubicBezTo>
                  <a:lnTo>
                    <a:pt x="11401" y="26411"/>
                  </a:lnTo>
                  <a:cubicBezTo>
                    <a:pt x="16936" y="26411"/>
                    <a:pt x="24357" y="26142"/>
                    <a:pt x="25393" y="26059"/>
                  </a:cubicBezTo>
                  <a:cubicBezTo>
                    <a:pt x="27901" y="25893"/>
                    <a:pt x="28254" y="24857"/>
                    <a:pt x="28254" y="24152"/>
                  </a:cubicBezTo>
                  <a:cubicBezTo>
                    <a:pt x="28337" y="22431"/>
                    <a:pt x="25994" y="22183"/>
                    <a:pt x="25227" y="22079"/>
                  </a:cubicBezTo>
                  <a:lnTo>
                    <a:pt x="24357" y="22079"/>
                  </a:lnTo>
                  <a:cubicBezTo>
                    <a:pt x="24025" y="21996"/>
                    <a:pt x="22802" y="21913"/>
                    <a:pt x="22553" y="21747"/>
                  </a:cubicBezTo>
                  <a:lnTo>
                    <a:pt x="22553" y="21478"/>
                  </a:lnTo>
                  <a:cubicBezTo>
                    <a:pt x="22636" y="21395"/>
                    <a:pt x="22802" y="21312"/>
                    <a:pt x="22885" y="21229"/>
                  </a:cubicBezTo>
                  <a:lnTo>
                    <a:pt x="23590" y="21229"/>
                  </a:lnTo>
                  <a:lnTo>
                    <a:pt x="24025" y="20524"/>
                  </a:lnTo>
                  <a:cubicBezTo>
                    <a:pt x="24440" y="19674"/>
                    <a:pt x="24792" y="18286"/>
                    <a:pt x="24875" y="17519"/>
                  </a:cubicBezTo>
                  <a:cubicBezTo>
                    <a:pt x="26181" y="15093"/>
                    <a:pt x="24958" y="11466"/>
                    <a:pt x="24626" y="10678"/>
                  </a:cubicBezTo>
                  <a:cubicBezTo>
                    <a:pt x="24626" y="10678"/>
                    <a:pt x="24543" y="10595"/>
                    <a:pt x="24543" y="10512"/>
                  </a:cubicBezTo>
                  <a:cubicBezTo>
                    <a:pt x="24357" y="9911"/>
                    <a:pt x="24274" y="8958"/>
                    <a:pt x="24357" y="7921"/>
                  </a:cubicBezTo>
                  <a:lnTo>
                    <a:pt x="24440" y="7486"/>
                  </a:lnTo>
                  <a:lnTo>
                    <a:pt x="24440" y="7320"/>
                  </a:lnTo>
                  <a:cubicBezTo>
                    <a:pt x="24543" y="7154"/>
                    <a:pt x="24543" y="6885"/>
                    <a:pt x="24543" y="6636"/>
                  </a:cubicBezTo>
                  <a:cubicBezTo>
                    <a:pt x="24626" y="6283"/>
                    <a:pt x="24543" y="5848"/>
                    <a:pt x="24357" y="5413"/>
                  </a:cubicBezTo>
                  <a:cubicBezTo>
                    <a:pt x="24191" y="4812"/>
                    <a:pt x="23839" y="4293"/>
                    <a:pt x="23320" y="3692"/>
                  </a:cubicBezTo>
                  <a:cubicBezTo>
                    <a:pt x="22636" y="2905"/>
                    <a:pt x="21849" y="2221"/>
                    <a:pt x="20999" y="1619"/>
                  </a:cubicBezTo>
                  <a:lnTo>
                    <a:pt x="20812" y="1537"/>
                  </a:lnTo>
                  <a:cubicBezTo>
                    <a:pt x="20480" y="1267"/>
                    <a:pt x="20128" y="1018"/>
                    <a:pt x="19610" y="749"/>
                  </a:cubicBezTo>
                  <a:cubicBezTo>
                    <a:pt x="19092" y="500"/>
                    <a:pt x="18573" y="231"/>
                    <a:pt x="17889" y="65"/>
                  </a:cubicBezTo>
                  <a:cubicBezTo>
                    <a:pt x="17636" y="21"/>
                    <a:pt x="17389" y="0"/>
                    <a:pt x="17150"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45"/>
            <p:cNvSpPr/>
            <p:nvPr/>
          </p:nvSpPr>
          <p:spPr>
            <a:xfrm>
              <a:off x="6591800" y="4353975"/>
              <a:ext cx="21800" cy="107825"/>
            </a:xfrm>
            <a:custGeom>
              <a:avLst/>
              <a:gdLst/>
              <a:ahLst/>
              <a:cxnLst/>
              <a:rect l="l" t="t" r="r" b="b"/>
              <a:pathLst>
                <a:path w="872" h="4313" extrusionOk="0">
                  <a:moveTo>
                    <a:pt x="187" y="1"/>
                  </a:moveTo>
                  <a:cubicBezTo>
                    <a:pt x="1" y="685"/>
                    <a:pt x="1" y="1369"/>
                    <a:pt x="1" y="2157"/>
                  </a:cubicBezTo>
                  <a:cubicBezTo>
                    <a:pt x="1" y="2841"/>
                    <a:pt x="1" y="3628"/>
                    <a:pt x="270" y="4313"/>
                  </a:cubicBezTo>
                  <a:lnTo>
                    <a:pt x="871" y="4313"/>
                  </a:lnTo>
                  <a:cubicBezTo>
                    <a:pt x="519" y="3359"/>
                    <a:pt x="519" y="1887"/>
                    <a:pt x="623" y="685"/>
                  </a:cubicBezTo>
                  <a:cubicBezTo>
                    <a:pt x="436" y="415"/>
                    <a:pt x="353" y="167"/>
                    <a:pt x="18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45"/>
            <p:cNvSpPr/>
            <p:nvPr/>
          </p:nvSpPr>
          <p:spPr>
            <a:xfrm>
              <a:off x="6102075" y="4252400"/>
              <a:ext cx="520325" cy="451400"/>
            </a:xfrm>
            <a:custGeom>
              <a:avLst/>
              <a:gdLst/>
              <a:ahLst/>
              <a:cxnLst/>
              <a:rect l="l" t="t" r="r" b="b"/>
              <a:pathLst>
                <a:path w="20813" h="18056" extrusionOk="0">
                  <a:moveTo>
                    <a:pt x="14408" y="1"/>
                  </a:moveTo>
                  <a:cubicBezTo>
                    <a:pt x="14408" y="1473"/>
                    <a:pt x="14242" y="2924"/>
                    <a:pt x="13806" y="4396"/>
                  </a:cubicBezTo>
                  <a:cubicBezTo>
                    <a:pt x="13371" y="5867"/>
                    <a:pt x="12687" y="7256"/>
                    <a:pt x="11651" y="8458"/>
                  </a:cubicBezTo>
                  <a:cubicBezTo>
                    <a:pt x="11132" y="8977"/>
                    <a:pt x="10614" y="9495"/>
                    <a:pt x="10013" y="10013"/>
                  </a:cubicBezTo>
                  <a:cubicBezTo>
                    <a:pt x="9412" y="10531"/>
                    <a:pt x="8811" y="10967"/>
                    <a:pt x="8189" y="11402"/>
                  </a:cubicBezTo>
                  <a:cubicBezTo>
                    <a:pt x="7505" y="11837"/>
                    <a:pt x="6821" y="12169"/>
                    <a:pt x="6116" y="12438"/>
                  </a:cubicBezTo>
                  <a:cubicBezTo>
                    <a:pt x="5701" y="12521"/>
                    <a:pt x="5349" y="12604"/>
                    <a:pt x="4914" y="12604"/>
                  </a:cubicBezTo>
                  <a:cubicBezTo>
                    <a:pt x="4561" y="12604"/>
                    <a:pt x="4147" y="12438"/>
                    <a:pt x="3877" y="12169"/>
                  </a:cubicBezTo>
                  <a:cubicBezTo>
                    <a:pt x="1721" y="13205"/>
                    <a:pt x="84" y="14076"/>
                    <a:pt x="519" y="16398"/>
                  </a:cubicBezTo>
                  <a:lnTo>
                    <a:pt x="519" y="16315"/>
                  </a:lnTo>
                  <a:lnTo>
                    <a:pt x="5701" y="16315"/>
                  </a:lnTo>
                  <a:cubicBezTo>
                    <a:pt x="6169" y="16315"/>
                    <a:pt x="6644" y="16322"/>
                    <a:pt x="7120" y="16322"/>
                  </a:cubicBezTo>
                  <a:cubicBezTo>
                    <a:pt x="8309" y="16322"/>
                    <a:pt x="9504" y="16279"/>
                    <a:pt x="10614" y="15983"/>
                  </a:cubicBezTo>
                  <a:cubicBezTo>
                    <a:pt x="11485" y="15714"/>
                    <a:pt x="12252" y="15465"/>
                    <a:pt x="13122" y="15195"/>
                  </a:cubicBezTo>
                  <a:cubicBezTo>
                    <a:pt x="13205" y="15195"/>
                    <a:pt x="13371" y="15112"/>
                    <a:pt x="13558" y="15112"/>
                  </a:cubicBezTo>
                  <a:cubicBezTo>
                    <a:pt x="13558" y="14760"/>
                    <a:pt x="13641" y="14511"/>
                    <a:pt x="13641" y="14159"/>
                  </a:cubicBezTo>
                  <a:cubicBezTo>
                    <a:pt x="13724" y="13724"/>
                    <a:pt x="13889" y="13288"/>
                    <a:pt x="14076" y="12874"/>
                  </a:cubicBezTo>
                  <a:cubicBezTo>
                    <a:pt x="14408" y="12003"/>
                    <a:pt x="14926" y="11215"/>
                    <a:pt x="15548" y="10531"/>
                  </a:cubicBezTo>
                  <a:cubicBezTo>
                    <a:pt x="16232" y="9930"/>
                    <a:pt x="16916" y="9329"/>
                    <a:pt x="17786" y="8977"/>
                  </a:cubicBezTo>
                  <a:cubicBezTo>
                    <a:pt x="18222" y="8728"/>
                    <a:pt x="18657" y="8624"/>
                    <a:pt x="19072" y="8458"/>
                  </a:cubicBezTo>
                  <a:cubicBezTo>
                    <a:pt x="19341" y="8458"/>
                    <a:pt x="19590" y="8376"/>
                    <a:pt x="19859" y="8376"/>
                  </a:cubicBezTo>
                  <a:cubicBezTo>
                    <a:pt x="19776" y="8210"/>
                    <a:pt x="19693" y="8023"/>
                    <a:pt x="19693" y="7940"/>
                  </a:cubicBezTo>
                  <a:cubicBezTo>
                    <a:pt x="19590" y="7691"/>
                    <a:pt x="19507" y="7505"/>
                    <a:pt x="19507" y="7339"/>
                  </a:cubicBezTo>
                  <a:cubicBezTo>
                    <a:pt x="19424" y="6987"/>
                    <a:pt x="19424" y="6551"/>
                    <a:pt x="19424" y="6220"/>
                  </a:cubicBezTo>
                  <a:cubicBezTo>
                    <a:pt x="19424" y="5784"/>
                    <a:pt x="19424" y="5432"/>
                    <a:pt x="19507" y="4997"/>
                  </a:cubicBezTo>
                  <a:cubicBezTo>
                    <a:pt x="19507" y="4831"/>
                    <a:pt x="19590" y="4665"/>
                    <a:pt x="19590" y="4478"/>
                  </a:cubicBezTo>
                  <a:cubicBezTo>
                    <a:pt x="19693" y="4313"/>
                    <a:pt x="19693" y="4147"/>
                    <a:pt x="19776" y="3960"/>
                  </a:cubicBezTo>
                  <a:cubicBezTo>
                    <a:pt x="19693" y="3960"/>
                    <a:pt x="19590" y="3877"/>
                    <a:pt x="19507" y="3794"/>
                  </a:cubicBezTo>
                  <a:cubicBezTo>
                    <a:pt x="19258" y="3442"/>
                    <a:pt x="18989" y="3193"/>
                    <a:pt x="18740" y="2924"/>
                  </a:cubicBezTo>
                  <a:cubicBezTo>
                    <a:pt x="18139" y="2406"/>
                    <a:pt x="17434" y="1887"/>
                    <a:pt x="16833" y="1473"/>
                  </a:cubicBezTo>
                  <a:cubicBezTo>
                    <a:pt x="16480" y="1203"/>
                    <a:pt x="16149" y="955"/>
                    <a:pt x="15879" y="685"/>
                  </a:cubicBezTo>
                  <a:cubicBezTo>
                    <a:pt x="15548" y="436"/>
                    <a:pt x="15195" y="250"/>
                    <a:pt x="14843" y="84"/>
                  </a:cubicBezTo>
                  <a:cubicBezTo>
                    <a:pt x="14677" y="84"/>
                    <a:pt x="14594" y="1"/>
                    <a:pt x="14408" y="1"/>
                  </a:cubicBezTo>
                  <a:close/>
                  <a:moveTo>
                    <a:pt x="18222" y="14511"/>
                  </a:moveTo>
                  <a:cubicBezTo>
                    <a:pt x="17786" y="14594"/>
                    <a:pt x="17351" y="14594"/>
                    <a:pt x="16916" y="14594"/>
                  </a:cubicBezTo>
                  <a:cubicBezTo>
                    <a:pt x="16480" y="14677"/>
                    <a:pt x="16066" y="14760"/>
                    <a:pt x="15713" y="14947"/>
                  </a:cubicBezTo>
                  <a:cubicBezTo>
                    <a:pt x="14076" y="15361"/>
                    <a:pt x="12438" y="15983"/>
                    <a:pt x="10780" y="16398"/>
                  </a:cubicBezTo>
                  <a:cubicBezTo>
                    <a:pt x="9930" y="16667"/>
                    <a:pt x="9059" y="16750"/>
                    <a:pt x="8189" y="16750"/>
                  </a:cubicBezTo>
                  <a:lnTo>
                    <a:pt x="5598" y="16750"/>
                  </a:lnTo>
                  <a:cubicBezTo>
                    <a:pt x="3960" y="16667"/>
                    <a:pt x="2240" y="16584"/>
                    <a:pt x="519" y="16398"/>
                  </a:cubicBezTo>
                  <a:cubicBezTo>
                    <a:pt x="1" y="16584"/>
                    <a:pt x="167" y="17020"/>
                    <a:pt x="250" y="17102"/>
                  </a:cubicBezTo>
                  <a:lnTo>
                    <a:pt x="415" y="17102"/>
                  </a:lnTo>
                  <a:cubicBezTo>
                    <a:pt x="333" y="17102"/>
                    <a:pt x="250" y="17185"/>
                    <a:pt x="250" y="17268"/>
                  </a:cubicBezTo>
                  <a:lnTo>
                    <a:pt x="250" y="17351"/>
                  </a:lnTo>
                  <a:lnTo>
                    <a:pt x="250" y="17434"/>
                  </a:lnTo>
                  <a:cubicBezTo>
                    <a:pt x="333" y="17538"/>
                    <a:pt x="333" y="17538"/>
                    <a:pt x="415" y="17538"/>
                  </a:cubicBezTo>
                  <a:lnTo>
                    <a:pt x="685" y="17538"/>
                  </a:lnTo>
                  <a:cubicBezTo>
                    <a:pt x="1120" y="17538"/>
                    <a:pt x="1452" y="17621"/>
                    <a:pt x="1887" y="17621"/>
                  </a:cubicBezTo>
                  <a:cubicBezTo>
                    <a:pt x="2240" y="17621"/>
                    <a:pt x="2675" y="17704"/>
                    <a:pt x="3007" y="17704"/>
                  </a:cubicBezTo>
                  <a:lnTo>
                    <a:pt x="3359" y="17787"/>
                  </a:lnTo>
                  <a:cubicBezTo>
                    <a:pt x="3359" y="17787"/>
                    <a:pt x="3442" y="17787"/>
                    <a:pt x="3525" y="17704"/>
                  </a:cubicBezTo>
                  <a:lnTo>
                    <a:pt x="3525" y="17538"/>
                  </a:lnTo>
                  <a:cubicBezTo>
                    <a:pt x="3525" y="17434"/>
                    <a:pt x="3442" y="17351"/>
                    <a:pt x="3359" y="17351"/>
                  </a:cubicBezTo>
                  <a:cubicBezTo>
                    <a:pt x="4395" y="17351"/>
                    <a:pt x="5598" y="17434"/>
                    <a:pt x="6634" y="17538"/>
                  </a:cubicBezTo>
                  <a:cubicBezTo>
                    <a:pt x="6551" y="17538"/>
                    <a:pt x="6468" y="17621"/>
                    <a:pt x="6468" y="17704"/>
                  </a:cubicBezTo>
                  <a:cubicBezTo>
                    <a:pt x="6385" y="17787"/>
                    <a:pt x="6385" y="17869"/>
                    <a:pt x="6468" y="17869"/>
                  </a:cubicBezTo>
                  <a:cubicBezTo>
                    <a:pt x="6468" y="17952"/>
                    <a:pt x="6551" y="17952"/>
                    <a:pt x="6551" y="17952"/>
                  </a:cubicBezTo>
                  <a:lnTo>
                    <a:pt x="9142" y="17952"/>
                  </a:lnTo>
                  <a:lnTo>
                    <a:pt x="9412" y="18056"/>
                  </a:lnTo>
                  <a:cubicBezTo>
                    <a:pt x="9495" y="18056"/>
                    <a:pt x="9578" y="17952"/>
                    <a:pt x="9578" y="17952"/>
                  </a:cubicBezTo>
                  <a:cubicBezTo>
                    <a:pt x="9661" y="17869"/>
                    <a:pt x="9661" y="17787"/>
                    <a:pt x="9578" y="17704"/>
                  </a:cubicBezTo>
                  <a:cubicBezTo>
                    <a:pt x="9578" y="17621"/>
                    <a:pt x="9495" y="17621"/>
                    <a:pt x="9412" y="17538"/>
                  </a:cubicBezTo>
                  <a:cubicBezTo>
                    <a:pt x="10697" y="17434"/>
                    <a:pt x="11568" y="17185"/>
                    <a:pt x="12687" y="16750"/>
                  </a:cubicBezTo>
                  <a:cubicBezTo>
                    <a:pt x="13993" y="16315"/>
                    <a:pt x="15444" y="15879"/>
                    <a:pt x="15444" y="15879"/>
                  </a:cubicBezTo>
                  <a:lnTo>
                    <a:pt x="15444" y="17268"/>
                  </a:lnTo>
                  <a:lnTo>
                    <a:pt x="16149" y="17268"/>
                  </a:lnTo>
                  <a:cubicBezTo>
                    <a:pt x="16066" y="17351"/>
                    <a:pt x="15962" y="17351"/>
                    <a:pt x="15879" y="17434"/>
                  </a:cubicBezTo>
                  <a:cubicBezTo>
                    <a:pt x="15879" y="17538"/>
                    <a:pt x="15879" y="17621"/>
                    <a:pt x="15962" y="17621"/>
                  </a:cubicBezTo>
                  <a:cubicBezTo>
                    <a:pt x="15962" y="17704"/>
                    <a:pt x="16066" y="17704"/>
                    <a:pt x="16149" y="17704"/>
                  </a:cubicBezTo>
                  <a:lnTo>
                    <a:pt x="18989" y="17704"/>
                  </a:lnTo>
                  <a:cubicBezTo>
                    <a:pt x="19072" y="17704"/>
                    <a:pt x="19072" y="17704"/>
                    <a:pt x="19175" y="17621"/>
                  </a:cubicBezTo>
                  <a:lnTo>
                    <a:pt x="19175" y="17434"/>
                  </a:lnTo>
                  <a:cubicBezTo>
                    <a:pt x="19175" y="17351"/>
                    <a:pt x="19072" y="17351"/>
                    <a:pt x="18989" y="17268"/>
                  </a:cubicBezTo>
                  <a:lnTo>
                    <a:pt x="20025" y="17268"/>
                  </a:lnTo>
                  <a:cubicBezTo>
                    <a:pt x="20460" y="16501"/>
                    <a:pt x="20730" y="14760"/>
                    <a:pt x="20813" y="14594"/>
                  </a:cubicBezTo>
                  <a:cubicBezTo>
                    <a:pt x="19942" y="14511"/>
                    <a:pt x="19072" y="14511"/>
                    <a:pt x="18222" y="1451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45"/>
            <p:cNvSpPr/>
            <p:nvPr/>
          </p:nvSpPr>
          <p:spPr>
            <a:xfrm>
              <a:off x="6443075" y="4461775"/>
              <a:ext cx="205250" cy="166375"/>
            </a:xfrm>
            <a:custGeom>
              <a:avLst/>
              <a:gdLst/>
              <a:ahLst/>
              <a:cxnLst/>
              <a:rect l="l" t="t" r="r" b="b"/>
              <a:pathLst>
                <a:path w="8210" h="6655" extrusionOk="0">
                  <a:moveTo>
                    <a:pt x="6820" y="1"/>
                  </a:moveTo>
                  <a:cubicBezTo>
                    <a:pt x="5867" y="83"/>
                    <a:pt x="5017" y="353"/>
                    <a:pt x="4229" y="767"/>
                  </a:cubicBezTo>
                  <a:cubicBezTo>
                    <a:pt x="3462" y="1120"/>
                    <a:pt x="2758" y="1721"/>
                    <a:pt x="2073" y="2322"/>
                  </a:cubicBezTo>
                  <a:cubicBezTo>
                    <a:pt x="954" y="3545"/>
                    <a:pt x="166" y="5100"/>
                    <a:pt x="1" y="6655"/>
                  </a:cubicBezTo>
                  <a:cubicBezTo>
                    <a:pt x="602" y="6468"/>
                    <a:pt x="1286" y="6302"/>
                    <a:pt x="1908" y="6136"/>
                  </a:cubicBezTo>
                  <a:cubicBezTo>
                    <a:pt x="2322" y="6053"/>
                    <a:pt x="2758" y="5950"/>
                    <a:pt x="3276" y="5867"/>
                  </a:cubicBezTo>
                  <a:lnTo>
                    <a:pt x="4582" y="5867"/>
                  </a:lnTo>
                  <a:cubicBezTo>
                    <a:pt x="5017" y="5950"/>
                    <a:pt x="5432" y="5950"/>
                    <a:pt x="5867" y="5950"/>
                  </a:cubicBezTo>
                  <a:cubicBezTo>
                    <a:pt x="6302" y="6053"/>
                    <a:pt x="6738" y="6053"/>
                    <a:pt x="7173" y="6136"/>
                  </a:cubicBezTo>
                  <a:cubicBezTo>
                    <a:pt x="8209" y="4499"/>
                    <a:pt x="7422" y="1286"/>
                    <a:pt x="6903" y="353"/>
                  </a:cubicBezTo>
                  <a:cubicBezTo>
                    <a:pt x="6903" y="249"/>
                    <a:pt x="6820" y="166"/>
                    <a:pt x="682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45"/>
            <p:cNvSpPr/>
            <p:nvPr/>
          </p:nvSpPr>
          <p:spPr>
            <a:xfrm>
              <a:off x="6199000" y="4250350"/>
              <a:ext cx="261200" cy="315100"/>
            </a:xfrm>
            <a:custGeom>
              <a:avLst/>
              <a:gdLst/>
              <a:ahLst/>
              <a:cxnLst/>
              <a:rect l="l" t="t" r="r" b="b"/>
              <a:pathLst>
                <a:path w="10448" h="12604" extrusionOk="0">
                  <a:moveTo>
                    <a:pt x="10012" y="767"/>
                  </a:moveTo>
                  <a:cubicBezTo>
                    <a:pt x="10012" y="767"/>
                    <a:pt x="10116" y="1451"/>
                    <a:pt x="9598" y="1451"/>
                  </a:cubicBezTo>
                  <a:cubicBezTo>
                    <a:pt x="9080" y="1451"/>
                    <a:pt x="9245" y="767"/>
                    <a:pt x="9245" y="767"/>
                  </a:cubicBezTo>
                  <a:close/>
                  <a:moveTo>
                    <a:pt x="9929" y="1886"/>
                  </a:moveTo>
                  <a:cubicBezTo>
                    <a:pt x="9929" y="1886"/>
                    <a:pt x="10004" y="2597"/>
                    <a:pt x="9567" y="2597"/>
                  </a:cubicBezTo>
                  <a:cubicBezTo>
                    <a:pt x="9544" y="2597"/>
                    <a:pt x="9520" y="2595"/>
                    <a:pt x="9494" y="2591"/>
                  </a:cubicBezTo>
                  <a:cubicBezTo>
                    <a:pt x="8976" y="2591"/>
                    <a:pt x="9162" y="1886"/>
                    <a:pt x="9162" y="1886"/>
                  </a:cubicBezTo>
                  <a:close/>
                  <a:moveTo>
                    <a:pt x="8976" y="3006"/>
                  </a:moveTo>
                  <a:lnTo>
                    <a:pt x="9764" y="3109"/>
                  </a:lnTo>
                  <a:cubicBezTo>
                    <a:pt x="9764" y="3109"/>
                    <a:pt x="9764" y="3800"/>
                    <a:pt x="9321" y="3800"/>
                  </a:cubicBezTo>
                  <a:cubicBezTo>
                    <a:pt x="9297" y="3800"/>
                    <a:pt x="9272" y="3798"/>
                    <a:pt x="9245" y="3793"/>
                  </a:cubicBezTo>
                  <a:cubicBezTo>
                    <a:pt x="8727" y="3711"/>
                    <a:pt x="8976" y="3006"/>
                    <a:pt x="8976" y="3006"/>
                  </a:cubicBezTo>
                  <a:close/>
                  <a:moveTo>
                    <a:pt x="8561" y="4042"/>
                  </a:moveTo>
                  <a:lnTo>
                    <a:pt x="9328" y="4229"/>
                  </a:lnTo>
                  <a:cubicBezTo>
                    <a:pt x="9328" y="4229"/>
                    <a:pt x="9261" y="4853"/>
                    <a:pt x="8867" y="4853"/>
                  </a:cubicBezTo>
                  <a:cubicBezTo>
                    <a:pt x="8824" y="4853"/>
                    <a:pt x="8778" y="4846"/>
                    <a:pt x="8727" y="4830"/>
                  </a:cubicBezTo>
                  <a:cubicBezTo>
                    <a:pt x="8292" y="4747"/>
                    <a:pt x="8561" y="4042"/>
                    <a:pt x="8561" y="4042"/>
                  </a:cubicBezTo>
                  <a:close/>
                  <a:moveTo>
                    <a:pt x="8314" y="5482"/>
                  </a:moveTo>
                  <a:cubicBezTo>
                    <a:pt x="8365" y="5482"/>
                    <a:pt x="8414" y="5492"/>
                    <a:pt x="8458" y="5514"/>
                  </a:cubicBezTo>
                  <a:cubicBezTo>
                    <a:pt x="8644" y="5597"/>
                    <a:pt x="8810" y="5866"/>
                    <a:pt x="8727" y="6115"/>
                  </a:cubicBezTo>
                  <a:cubicBezTo>
                    <a:pt x="8644" y="6302"/>
                    <a:pt x="8458" y="6385"/>
                    <a:pt x="8292" y="6385"/>
                  </a:cubicBezTo>
                  <a:lnTo>
                    <a:pt x="8126" y="6385"/>
                  </a:lnTo>
                  <a:lnTo>
                    <a:pt x="8043" y="6302"/>
                  </a:lnTo>
                  <a:lnTo>
                    <a:pt x="7774" y="6302"/>
                  </a:lnTo>
                  <a:cubicBezTo>
                    <a:pt x="7691" y="6302"/>
                    <a:pt x="7525" y="6302"/>
                    <a:pt x="7421" y="6385"/>
                  </a:cubicBezTo>
                  <a:lnTo>
                    <a:pt x="7007" y="6385"/>
                  </a:lnTo>
                  <a:lnTo>
                    <a:pt x="7007" y="6302"/>
                  </a:lnTo>
                  <a:cubicBezTo>
                    <a:pt x="7409" y="6213"/>
                    <a:pt x="7700" y="6190"/>
                    <a:pt x="7895" y="6190"/>
                  </a:cubicBezTo>
                  <a:cubicBezTo>
                    <a:pt x="8111" y="6190"/>
                    <a:pt x="8209" y="6219"/>
                    <a:pt x="8209" y="6219"/>
                  </a:cubicBezTo>
                  <a:cubicBezTo>
                    <a:pt x="8375" y="6219"/>
                    <a:pt x="8458" y="6115"/>
                    <a:pt x="8561" y="5949"/>
                  </a:cubicBezTo>
                  <a:cubicBezTo>
                    <a:pt x="8561" y="5866"/>
                    <a:pt x="8458" y="5701"/>
                    <a:pt x="8375" y="5701"/>
                  </a:cubicBezTo>
                  <a:cubicBezTo>
                    <a:pt x="8319" y="5701"/>
                    <a:pt x="8264" y="5654"/>
                    <a:pt x="8154" y="5654"/>
                  </a:cubicBezTo>
                  <a:cubicBezTo>
                    <a:pt x="8098" y="5654"/>
                    <a:pt x="8029" y="5666"/>
                    <a:pt x="7939" y="5701"/>
                  </a:cubicBezTo>
                  <a:cubicBezTo>
                    <a:pt x="8016" y="5563"/>
                    <a:pt x="8171" y="5482"/>
                    <a:pt x="8314" y="5482"/>
                  </a:cubicBezTo>
                  <a:close/>
                  <a:moveTo>
                    <a:pt x="7688" y="6758"/>
                  </a:moveTo>
                  <a:cubicBezTo>
                    <a:pt x="7774" y="6758"/>
                    <a:pt x="7857" y="6778"/>
                    <a:pt x="7939" y="6820"/>
                  </a:cubicBezTo>
                  <a:cubicBezTo>
                    <a:pt x="8043" y="6903"/>
                    <a:pt x="8126" y="6986"/>
                    <a:pt x="8126" y="7069"/>
                  </a:cubicBezTo>
                  <a:cubicBezTo>
                    <a:pt x="8126" y="7255"/>
                    <a:pt x="8043" y="7338"/>
                    <a:pt x="8043" y="7421"/>
                  </a:cubicBezTo>
                  <a:cubicBezTo>
                    <a:pt x="7939" y="7504"/>
                    <a:pt x="7774" y="7587"/>
                    <a:pt x="7608" y="7587"/>
                  </a:cubicBezTo>
                  <a:cubicBezTo>
                    <a:pt x="7525" y="7587"/>
                    <a:pt x="7421" y="7587"/>
                    <a:pt x="7338" y="7504"/>
                  </a:cubicBezTo>
                  <a:cubicBezTo>
                    <a:pt x="7338" y="7504"/>
                    <a:pt x="7255" y="7421"/>
                    <a:pt x="7255" y="7338"/>
                  </a:cubicBezTo>
                  <a:lnTo>
                    <a:pt x="7090" y="7338"/>
                  </a:lnTo>
                  <a:cubicBezTo>
                    <a:pt x="7007" y="7255"/>
                    <a:pt x="6820" y="7255"/>
                    <a:pt x="6737" y="7152"/>
                  </a:cubicBezTo>
                  <a:cubicBezTo>
                    <a:pt x="6654" y="7152"/>
                    <a:pt x="6571" y="7069"/>
                    <a:pt x="6488" y="7069"/>
                  </a:cubicBezTo>
                  <a:cubicBezTo>
                    <a:pt x="7007" y="7069"/>
                    <a:pt x="7525" y="7421"/>
                    <a:pt x="7525" y="7421"/>
                  </a:cubicBezTo>
                  <a:lnTo>
                    <a:pt x="7691" y="7421"/>
                  </a:lnTo>
                  <a:cubicBezTo>
                    <a:pt x="7774" y="7421"/>
                    <a:pt x="7857" y="7338"/>
                    <a:pt x="7857" y="7255"/>
                  </a:cubicBezTo>
                  <a:cubicBezTo>
                    <a:pt x="7939" y="7152"/>
                    <a:pt x="7857" y="6986"/>
                    <a:pt x="7774" y="6903"/>
                  </a:cubicBezTo>
                  <a:cubicBezTo>
                    <a:pt x="7774" y="6903"/>
                    <a:pt x="7608" y="6903"/>
                    <a:pt x="7421" y="6820"/>
                  </a:cubicBezTo>
                  <a:cubicBezTo>
                    <a:pt x="7514" y="6778"/>
                    <a:pt x="7603" y="6758"/>
                    <a:pt x="7688" y="6758"/>
                  </a:cubicBezTo>
                  <a:close/>
                  <a:moveTo>
                    <a:pt x="5701" y="8976"/>
                  </a:moveTo>
                  <a:cubicBezTo>
                    <a:pt x="5867" y="8976"/>
                    <a:pt x="6053" y="8976"/>
                    <a:pt x="6136" y="9142"/>
                  </a:cubicBezTo>
                  <a:cubicBezTo>
                    <a:pt x="6219" y="9328"/>
                    <a:pt x="6219" y="9577"/>
                    <a:pt x="6053" y="9743"/>
                  </a:cubicBezTo>
                  <a:cubicBezTo>
                    <a:pt x="5970" y="9846"/>
                    <a:pt x="5867" y="9846"/>
                    <a:pt x="5701" y="9846"/>
                  </a:cubicBezTo>
                  <a:cubicBezTo>
                    <a:pt x="5618" y="9846"/>
                    <a:pt x="5452" y="9743"/>
                    <a:pt x="5348" y="9660"/>
                  </a:cubicBezTo>
                  <a:cubicBezTo>
                    <a:pt x="5348" y="9577"/>
                    <a:pt x="5348" y="9577"/>
                    <a:pt x="5265" y="9494"/>
                  </a:cubicBezTo>
                  <a:lnTo>
                    <a:pt x="5265" y="9411"/>
                  </a:lnTo>
                  <a:cubicBezTo>
                    <a:pt x="5182" y="9328"/>
                    <a:pt x="5100" y="9328"/>
                    <a:pt x="5100" y="9224"/>
                  </a:cubicBezTo>
                  <a:cubicBezTo>
                    <a:pt x="5017" y="9142"/>
                    <a:pt x="4934" y="9059"/>
                    <a:pt x="4934" y="8976"/>
                  </a:cubicBezTo>
                  <a:lnTo>
                    <a:pt x="4934" y="8976"/>
                  </a:lnTo>
                  <a:cubicBezTo>
                    <a:pt x="5017" y="9059"/>
                    <a:pt x="5348" y="9411"/>
                    <a:pt x="5535" y="9577"/>
                  </a:cubicBezTo>
                  <a:cubicBezTo>
                    <a:pt x="5618" y="9660"/>
                    <a:pt x="5701" y="9660"/>
                    <a:pt x="5784" y="9660"/>
                  </a:cubicBezTo>
                  <a:cubicBezTo>
                    <a:pt x="5784" y="9660"/>
                    <a:pt x="5867" y="9660"/>
                    <a:pt x="5970" y="9577"/>
                  </a:cubicBezTo>
                  <a:cubicBezTo>
                    <a:pt x="6053" y="9494"/>
                    <a:pt x="6053" y="9328"/>
                    <a:pt x="5970" y="9224"/>
                  </a:cubicBezTo>
                  <a:cubicBezTo>
                    <a:pt x="5867" y="9224"/>
                    <a:pt x="5784" y="9059"/>
                    <a:pt x="5701" y="8976"/>
                  </a:cubicBezTo>
                  <a:close/>
                  <a:moveTo>
                    <a:pt x="3462" y="10696"/>
                  </a:moveTo>
                  <a:cubicBezTo>
                    <a:pt x="3628" y="10696"/>
                    <a:pt x="3794" y="10696"/>
                    <a:pt x="3897" y="10883"/>
                  </a:cubicBezTo>
                  <a:cubicBezTo>
                    <a:pt x="4063" y="11132"/>
                    <a:pt x="3980" y="11401"/>
                    <a:pt x="3711" y="11484"/>
                  </a:cubicBezTo>
                  <a:cubicBezTo>
                    <a:pt x="3711" y="11567"/>
                    <a:pt x="3628" y="11567"/>
                    <a:pt x="3545" y="11567"/>
                  </a:cubicBezTo>
                  <a:cubicBezTo>
                    <a:pt x="3379" y="11567"/>
                    <a:pt x="3192" y="11484"/>
                    <a:pt x="3110" y="11401"/>
                  </a:cubicBezTo>
                  <a:lnTo>
                    <a:pt x="3110" y="11214"/>
                  </a:lnTo>
                  <a:cubicBezTo>
                    <a:pt x="3027" y="11132"/>
                    <a:pt x="3027" y="11132"/>
                    <a:pt x="3027" y="11049"/>
                  </a:cubicBezTo>
                  <a:cubicBezTo>
                    <a:pt x="2944" y="10966"/>
                    <a:pt x="2944" y="10966"/>
                    <a:pt x="2944" y="10883"/>
                  </a:cubicBezTo>
                  <a:lnTo>
                    <a:pt x="2944" y="10883"/>
                  </a:lnTo>
                  <a:lnTo>
                    <a:pt x="3379" y="11297"/>
                  </a:lnTo>
                  <a:cubicBezTo>
                    <a:pt x="3379" y="11401"/>
                    <a:pt x="3462" y="11401"/>
                    <a:pt x="3545" y="11401"/>
                  </a:cubicBezTo>
                  <a:cubicBezTo>
                    <a:pt x="3628" y="11401"/>
                    <a:pt x="3628" y="11401"/>
                    <a:pt x="3711" y="11297"/>
                  </a:cubicBezTo>
                  <a:cubicBezTo>
                    <a:pt x="3794" y="11214"/>
                    <a:pt x="3794" y="11049"/>
                    <a:pt x="3711" y="10966"/>
                  </a:cubicBezTo>
                  <a:lnTo>
                    <a:pt x="3462" y="10696"/>
                  </a:lnTo>
                  <a:close/>
                  <a:moveTo>
                    <a:pt x="2432" y="12255"/>
                  </a:moveTo>
                  <a:cubicBezTo>
                    <a:pt x="2340" y="12286"/>
                    <a:pt x="2248" y="12312"/>
                    <a:pt x="2156" y="12334"/>
                  </a:cubicBezTo>
                  <a:cubicBezTo>
                    <a:pt x="2267" y="12334"/>
                    <a:pt x="2360" y="12306"/>
                    <a:pt x="2432" y="12255"/>
                  </a:cubicBezTo>
                  <a:close/>
                  <a:moveTo>
                    <a:pt x="9847" y="0"/>
                  </a:moveTo>
                  <a:cubicBezTo>
                    <a:pt x="9494" y="83"/>
                    <a:pt x="9162" y="249"/>
                    <a:pt x="8810" y="415"/>
                  </a:cubicBezTo>
                  <a:lnTo>
                    <a:pt x="8727" y="415"/>
                  </a:lnTo>
                  <a:cubicBezTo>
                    <a:pt x="8727" y="1202"/>
                    <a:pt x="8810" y="2591"/>
                    <a:pt x="8043" y="4146"/>
                  </a:cubicBezTo>
                  <a:cubicBezTo>
                    <a:pt x="7774" y="4560"/>
                    <a:pt x="7525" y="5182"/>
                    <a:pt x="7172" y="5783"/>
                  </a:cubicBezTo>
                  <a:cubicBezTo>
                    <a:pt x="7090" y="5783"/>
                    <a:pt x="7007" y="5783"/>
                    <a:pt x="6903" y="5866"/>
                  </a:cubicBezTo>
                  <a:cubicBezTo>
                    <a:pt x="6737" y="5866"/>
                    <a:pt x="6654" y="6032"/>
                    <a:pt x="6737" y="6115"/>
                  </a:cubicBezTo>
                  <a:cubicBezTo>
                    <a:pt x="6737" y="6219"/>
                    <a:pt x="6737" y="6302"/>
                    <a:pt x="6820" y="6302"/>
                  </a:cubicBezTo>
                  <a:cubicBezTo>
                    <a:pt x="6820" y="6385"/>
                    <a:pt x="6737" y="6468"/>
                    <a:pt x="6654" y="6550"/>
                  </a:cubicBezTo>
                  <a:lnTo>
                    <a:pt x="6571" y="6550"/>
                  </a:lnTo>
                  <a:cubicBezTo>
                    <a:pt x="6536" y="6535"/>
                    <a:pt x="6505" y="6528"/>
                    <a:pt x="6477" y="6528"/>
                  </a:cubicBezTo>
                  <a:cubicBezTo>
                    <a:pt x="6356" y="6528"/>
                    <a:pt x="6302" y="6653"/>
                    <a:pt x="6302" y="6737"/>
                  </a:cubicBezTo>
                  <a:cubicBezTo>
                    <a:pt x="6302" y="6820"/>
                    <a:pt x="6302" y="6903"/>
                    <a:pt x="6385" y="6986"/>
                  </a:cubicBezTo>
                  <a:cubicBezTo>
                    <a:pt x="6302" y="7152"/>
                    <a:pt x="6219" y="7255"/>
                    <a:pt x="6136" y="7421"/>
                  </a:cubicBezTo>
                  <a:lnTo>
                    <a:pt x="6053" y="7421"/>
                  </a:lnTo>
                  <a:cubicBezTo>
                    <a:pt x="6029" y="7397"/>
                    <a:pt x="5996" y="7387"/>
                    <a:pt x="5959" y="7387"/>
                  </a:cubicBezTo>
                  <a:cubicBezTo>
                    <a:pt x="5870" y="7387"/>
                    <a:pt x="5759" y="7445"/>
                    <a:pt x="5701" y="7504"/>
                  </a:cubicBezTo>
                  <a:cubicBezTo>
                    <a:pt x="5701" y="7587"/>
                    <a:pt x="5701" y="7773"/>
                    <a:pt x="5784" y="7856"/>
                  </a:cubicBezTo>
                  <a:lnTo>
                    <a:pt x="5867" y="7856"/>
                  </a:lnTo>
                  <a:cubicBezTo>
                    <a:pt x="6136" y="8022"/>
                    <a:pt x="6571" y="8458"/>
                    <a:pt x="6571" y="8458"/>
                  </a:cubicBezTo>
                  <a:cubicBezTo>
                    <a:pt x="6654" y="8540"/>
                    <a:pt x="6654" y="8540"/>
                    <a:pt x="6737" y="8540"/>
                  </a:cubicBezTo>
                  <a:cubicBezTo>
                    <a:pt x="6820" y="8540"/>
                    <a:pt x="6903" y="8540"/>
                    <a:pt x="6903" y="8458"/>
                  </a:cubicBezTo>
                  <a:cubicBezTo>
                    <a:pt x="7007" y="8375"/>
                    <a:pt x="7090" y="8188"/>
                    <a:pt x="6903" y="8105"/>
                  </a:cubicBezTo>
                  <a:cubicBezTo>
                    <a:pt x="6903" y="8105"/>
                    <a:pt x="6820" y="8022"/>
                    <a:pt x="6654" y="7856"/>
                  </a:cubicBezTo>
                  <a:cubicBezTo>
                    <a:pt x="6820" y="7856"/>
                    <a:pt x="6903" y="7856"/>
                    <a:pt x="7090" y="7939"/>
                  </a:cubicBezTo>
                  <a:cubicBezTo>
                    <a:pt x="7172" y="8022"/>
                    <a:pt x="7172" y="8105"/>
                    <a:pt x="7172" y="8292"/>
                  </a:cubicBezTo>
                  <a:cubicBezTo>
                    <a:pt x="7255" y="8375"/>
                    <a:pt x="7172" y="8458"/>
                    <a:pt x="7090" y="8623"/>
                  </a:cubicBezTo>
                  <a:cubicBezTo>
                    <a:pt x="7007" y="8706"/>
                    <a:pt x="6903" y="8810"/>
                    <a:pt x="6737" y="8810"/>
                  </a:cubicBezTo>
                  <a:cubicBezTo>
                    <a:pt x="6654" y="8810"/>
                    <a:pt x="6571" y="8706"/>
                    <a:pt x="6488" y="8623"/>
                  </a:cubicBezTo>
                  <a:cubicBezTo>
                    <a:pt x="6385" y="8623"/>
                    <a:pt x="6302" y="8458"/>
                    <a:pt x="6302" y="8375"/>
                  </a:cubicBezTo>
                  <a:cubicBezTo>
                    <a:pt x="6302" y="8375"/>
                    <a:pt x="6219" y="8375"/>
                    <a:pt x="6219" y="8292"/>
                  </a:cubicBezTo>
                  <a:cubicBezTo>
                    <a:pt x="6136" y="8188"/>
                    <a:pt x="6053" y="8188"/>
                    <a:pt x="6053" y="8105"/>
                  </a:cubicBezTo>
                  <a:lnTo>
                    <a:pt x="5784" y="7856"/>
                  </a:lnTo>
                  <a:cubicBezTo>
                    <a:pt x="5618" y="8105"/>
                    <a:pt x="5452" y="8375"/>
                    <a:pt x="5265" y="8540"/>
                  </a:cubicBezTo>
                  <a:cubicBezTo>
                    <a:pt x="5217" y="8516"/>
                    <a:pt x="5168" y="8506"/>
                    <a:pt x="5121" y="8506"/>
                  </a:cubicBezTo>
                  <a:cubicBezTo>
                    <a:pt x="5008" y="8506"/>
                    <a:pt x="4903" y="8565"/>
                    <a:pt x="4830" y="8623"/>
                  </a:cubicBezTo>
                  <a:cubicBezTo>
                    <a:pt x="4747" y="8706"/>
                    <a:pt x="4830" y="8893"/>
                    <a:pt x="4934" y="8976"/>
                  </a:cubicBezTo>
                  <a:cubicBezTo>
                    <a:pt x="4747" y="9142"/>
                    <a:pt x="4581" y="9328"/>
                    <a:pt x="4416" y="9577"/>
                  </a:cubicBezTo>
                  <a:cubicBezTo>
                    <a:pt x="4342" y="9518"/>
                    <a:pt x="4238" y="9460"/>
                    <a:pt x="4154" y="9460"/>
                  </a:cubicBezTo>
                  <a:cubicBezTo>
                    <a:pt x="4119" y="9460"/>
                    <a:pt x="4087" y="9470"/>
                    <a:pt x="4063" y="9494"/>
                  </a:cubicBezTo>
                  <a:cubicBezTo>
                    <a:pt x="3980" y="9577"/>
                    <a:pt x="3897" y="9743"/>
                    <a:pt x="3980" y="9846"/>
                  </a:cubicBezTo>
                  <a:lnTo>
                    <a:pt x="4498" y="10530"/>
                  </a:lnTo>
                  <a:cubicBezTo>
                    <a:pt x="4498" y="10530"/>
                    <a:pt x="4581" y="10613"/>
                    <a:pt x="4664" y="10613"/>
                  </a:cubicBezTo>
                  <a:cubicBezTo>
                    <a:pt x="4747" y="10613"/>
                    <a:pt x="4747" y="10613"/>
                    <a:pt x="4830" y="10530"/>
                  </a:cubicBezTo>
                  <a:cubicBezTo>
                    <a:pt x="4934" y="10448"/>
                    <a:pt x="5017" y="10261"/>
                    <a:pt x="4934" y="10178"/>
                  </a:cubicBezTo>
                  <a:lnTo>
                    <a:pt x="4664" y="9929"/>
                  </a:lnTo>
                  <a:cubicBezTo>
                    <a:pt x="4830" y="9929"/>
                    <a:pt x="5017" y="9929"/>
                    <a:pt x="5100" y="10095"/>
                  </a:cubicBezTo>
                  <a:cubicBezTo>
                    <a:pt x="5100" y="10178"/>
                    <a:pt x="5182" y="10365"/>
                    <a:pt x="5100" y="10448"/>
                  </a:cubicBezTo>
                  <a:cubicBezTo>
                    <a:pt x="5100" y="10530"/>
                    <a:pt x="5017" y="10613"/>
                    <a:pt x="4934" y="10696"/>
                  </a:cubicBezTo>
                  <a:cubicBezTo>
                    <a:pt x="4830" y="10779"/>
                    <a:pt x="4747" y="10779"/>
                    <a:pt x="4664" y="10779"/>
                  </a:cubicBezTo>
                  <a:cubicBezTo>
                    <a:pt x="4498" y="10779"/>
                    <a:pt x="4416" y="10696"/>
                    <a:pt x="4312" y="10613"/>
                  </a:cubicBezTo>
                  <a:cubicBezTo>
                    <a:pt x="4229" y="10530"/>
                    <a:pt x="4229" y="10448"/>
                    <a:pt x="4229" y="10365"/>
                  </a:cubicBezTo>
                  <a:cubicBezTo>
                    <a:pt x="4146" y="10261"/>
                    <a:pt x="4146" y="10178"/>
                    <a:pt x="4063" y="10095"/>
                  </a:cubicBezTo>
                  <a:cubicBezTo>
                    <a:pt x="4063" y="10095"/>
                    <a:pt x="4063" y="10012"/>
                    <a:pt x="3980" y="9929"/>
                  </a:cubicBezTo>
                  <a:cubicBezTo>
                    <a:pt x="3794" y="10095"/>
                    <a:pt x="3545" y="10365"/>
                    <a:pt x="3275" y="10530"/>
                  </a:cubicBezTo>
                  <a:cubicBezTo>
                    <a:pt x="3227" y="10433"/>
                    <a:pt x="3150" y="10393"/>
                    <a:pt x="3078" y="10393"/>
                  </a:cubicBezTo>
                  <a:cubicBezTo>
                    <a:pt x="3027" y="10393"/>
                    <a:pt x="2978" y="10413"/>
                    <a:pt x="2944" y="10448"/>
                  </a:cubicBezTo>
                  <a:cubicBezTo>
                    <a:pt x="2861" y="10530"/>
                    <a:pt x="2861" y="10696"/>
                    <a:pt x="2944" y="10779"/>
                  </a:cubicBezTo>
                  <a:cubicBezTo>
                    <a:pt x="2591" y="11049"/>
                    <a:pt x="2343" y="11214"/>
                    <a:pt x="1990" y="11297"/>
                  </a:cubicBezTo>
                  <a:cubicBezTo>
                    <a:pt x="1932" y="11239"/>
                    <a:pt x="1821" y="11180"/>
                    <a:pt x="1732" y="11180"/>
                  </a:cubicBezTo>
                  <a:cubicBezTo>
                    <a:pt x="1695" y="11180"/>
                    <a:pt x="1662" y="11190"/>
                    <a:pt x="1638" y="11214"/>
                  </a:cubicBezTo>
                  <a:cubicBezTo>
                    <a:pt x="1555" y="11297"/>
                    <a:pt x="1472" y="11484"/>
                    <a:pt x="1555" y="11567"/>
                  </a:cubicBezTo>
                  <a:cubicBezTo>
                    <a:pt x="1037" y="11816"/>
                    <a:pt x="518" y="12085"/>
                    <a:pt x="0" y="12251"/>
                  </a:cubicBezTo>
                  <a:cubicBezTo>
                    <a:pt x="353" y="12520"/>
                    <a:pt x="684" y="12603"/>
                    <a:pt x="1037" y="12603"/>
                  </a:cubicBezTo>
                  <a:cubicBezTo>
                    <a:pt x="1472" y="12603"/>
                    <a:pt x="1824" y="12520"/>
                    <a:pt x="2156" y="12334"/>
                  </a:cubicBezTo>
                  <a:lnTo>
                    <a:pt x="2073" y="12334"/>
                  </a:lnTo>
                  <a:cubicBezTo>
                    <a:pt x="1907" y="12334"/>
                    <a:pt x="1638" y="12168"/>
                    <a:pt x="1638" y="11919"/>
                  </a:cubicBezTo>
                  <a:lnTo>
                    <a:pt x="1638" y="11816"/>
                  </a:lnTo>
                  <a:cubicBezTo>
                    <a:pt x="1555" y="11733"/>
                    <a:pt x="1555" y="11733"/>
                    <a:pt x="1555" y="11650"/>
                  </a:cubicBezTo>
                  <a:lnTo>
                    <a:pt x="1555" y="11650"/>
                  </a:lnTo>
                  <a:lnTo>
                    <a:pt x="1907" y="12085"/>
                  </a:lnTo>
                  <a:cubicBezTo>
                    <a:pt x="1990" y="12168"/>
                    <a:pt x="1990" y="12168"/>
                    <a:pt x="2073" y="12168"/>
                  </a:cubicBezTo>
                  <a:lnTo>
                    <a:pt x="2239" y="12168"/>
                  </a:lnTo>
                  <a:cubicBezTo>
                    <a:pt x="2343" y="12085"/>
                    <a:pt x="2426" y="11919"/>
                    <a:pt x="2343" y="11733"/>
                  </a:cubicBezTo>
                  <a:lnTo>
                    <a:pt x="2073" y="11484"/>
                  </a:lnTo>
                  <a:cubicBezTo>
                    <a:pt x="2343" y="11484"/>
                    <a:pt x="2591" y="11650"/>
                    <a:pt x="2591" y="11919"/>
                  </a:cubicBezTo>
                  <a:cubicBezTo>
                    <a:pt x="2591" y="12066"/>
                    <a:pt x="2534" y="12183"/>
                    <a:pt x="2432" y="12255"/>
                  </a:cubicBezTo>
                  <a:lnTo>
                    <a:pt x="2432" y="12255"/>
                  </a:lnTo>
                  <a:cubicBezTo>
                    <a:pt x="3038" y="12054"/>
                    <a:pt x="3624" y="11676"/>
                    <a:pt x="4146" y="11297"/>
                  </a:cubicBezTo>
                  <a:cubicBezTo>
                    <a:pt x="5452" y="10448"/>
                    <a:pt x="6571" y="9494"/>
                    <a:pt x="7608" y="8375"/>
                  </a:cubicBezTo>
                  <a:cubicBezTo>
                    <a:pt x="8561" y="7255"/>
                    <a:pt x="9245" y="5866"/>
                    <a:pt x="9764" y="4395"/>
                  </a:cubicBezTo>
                  <a:cubicBezTo>
                    <a:pt x="9929" y="3711"/>
                    <a:pt x="10116" y="2923"/>
                    <a:pt x="10282" y="2156"/>
                  </a:cubicBezTo>
                  <a:cubicBezTo>
                    <a:pt x="10365" y="1451"/>
                    <a:pt x="10448" y="767"/>
                    <a:pt x="10448" y="83"/>
                  </a:cubicBezTo>
                  <a:cubicBezTo>
                    <a:pt x="10282" y="0"/>
                    <a:pt x="10116" y="0"/>
                    <a:pt x="984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45"/>
            <p:cNvSpPr/>
            <p:nvPr/>
          </p:nvSpPr>
          <p:spPr>
            <a:xfrm>
              <a:off x="6417175" y="4222825"/>
              <a:ext cx="196425" cy="148275"/>
            </a:xfrm>
            <a:custGeom>
              <a:avLst/>
              <a:gdLst/>
              <a:ahLst/>
              <a:cxnLst/>
              <a:rect l="l" t="t" r="r" b="b"/>
              <a:pathLst>
                <a:path w="7857" h="5931" extrusionOk="0">
                  <a:moveTo>
                    <a:pt x="1621" y="0"/>
                  </a:moveTo>
                  <a:cubicBezTo>
                    <a:pt x="1285" y="0"/>
                    <a:pt x="953" y="64"/>
                    <a:pt x="684" y="230"/>
                  </a:cubicBezTo>
                  <a:cubicBezTo>
                    <a:pt x="435" y="396"/>
                    <a:pt x="249" y="583"/>
                    <a:pt x="83" y="749"/>
                  </a:cubicBezTo>
                  <a:cubicBezTo>
                    <a:pt x="83" y="832"/>
                    <a:pt x="0" y="832"/>
                    <a:pt x="0" y="914"/>
                  </a:cubicBezTo>
                  <a:lnTo>
                    <a:pt x="0" y="1184"/>
                  </a:lnTo>
                  <a:lnTo>
                    <a:pt x="0" y="1516"/>
                  </a:lnTo>
                  <a:cubicBezTo>
                    <a:pt x="353" y="1267"/>
                    <a:pt x="684" y="1101"/>
                    <a:pt x="1120" y="997"/>
                  </a:cubicBezTo>
                  <a:cubicBezTo>
                    <a:pt x="1244" y="974"/>
                    <a:pt x="1361" y="964"/>
                    <a:pt x="1476" y="964"/>
                  </a:cubicBezTo>
                  <a:cubicBezTo>
                    <a:pt x="1761" y="964"/>
                    <a:pt x="2026" y="1027"/>
                    <a:pt x="2322" y="1101"/>
                  </a:cubicBezTo>
                  <a:cubicBezTo>
                    <a:pt x="3109" y="1433"/>
                    <a:pt x="3711" y="1951"/>
                    <a:pt x="4312" y="2386"/>
                  </a:cubicBezTo>
                  <a:cubicBezTo>
                    <a:pt x="5017" y="2904"/>
                    <a:pt x="5701" y="3423"/>
                    <a:pt x="6219" y="3941"/>
                  </a:cubicBezTo>
                  <a:cubicBezTo>
                    <a:pt x="6820" y="4542"/>
                    <a:pt x="7338" y="5143"/>
                    <a:pt x="7691" y="5931"/>
                  </a:cubicBezTo>
                  <a:cubicBezTo>
                    <a:pt x="7691" y="5848"/>
                    <a:pt x="7691" y="5765"/>
                    <a:pt x="7774" y="5579"/>
                  </a:cubicBezTo>
                  <a:lnTo>
                    <a:pt x="7774" y="5247"/>
                  </a:lnTo>
                  <a:cubicBezTo>
                    <a:pt x="7856" y="4977"/>
                    <a:pt x="7774" y="4729"/>
                    <a:pt x="7691" y="4542"/>
                  </a:cubicBezTo>
                  <a:cubicBezTo>
                    <a:pt x="7504" y="4024"/>
                    <a:pt x="7255" y="3589"/>
                    <a:pt x="6903" y="3257"/>
                  </a:cubicBezTo>
                  <a:cubicBezTo>
                    <a:pt x="6302" y="2552"/>
                    <a:pt x="5535" y="1951"/>
                    <a:pt x="4830" y="1350"/>
                  </a:cubicBezTo>
                  <a:cubicBezTo>
                    <a:pt x="4395" y="1101"/>
                    <a:pt x="4063" y="832"/>
                    <a:pt x="3628" y="583"/>
                  </a:cubicBezTo>
                  <a:cubicBezTo>
                    <a:pt x="3192" y="396"/>
                    <a:pt x="2674" y="148"/>
                    <a:pt x="2239" y="65"/>
                  </a:cubicBezTo>
                  <a:cubicBezTo>
                    <a:pt x="2041" y="25"/>
                    <a:pt x="1830" y="0"/>
                    <a:pt x="162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45"/>
            <p:cNvSpPr/>
            <p:nvPr/>
          </p:nvSpPr>
          <p:spPr>
            <a:xfrm>
              <a:off x="6073575" y="4694975"/>
              <a:ext cx="650400" cy="119675"/>
            </a:xfrm>
            <a:custGeom>
              <a:avLst/>
              <a:gdLst/>
              <a:ahLst/>
              <a:cxnLst/>
              <a:rect l="l" t="t" r="r" b="b"/>
              <a:pathLst>
                <a:path w="26016" h="4787" extrusionOk="0">
                  <a:moveTo>
                    <a:pt x="1908" y="1"/>
                  </a:moveTo>
                  <a:cubicBezTo>
                    <a:pt x="1825" y="84"/>
                    <a:pt x="871" y="768"/>
                    <a:pt x="353" y="1908"/>
                  </a:cubicBezTo>
                  <a:lnTo>
                    <a:pt x="1" y="2156"/>
                  </a:lnTo>
                  <a:lnTo>
                    <a:pt x="353" y="2322"/>
                  </a:lnTo>
                  <a:lnTo>
                    <a:pt x="1" y="2592"/>
                  </a:lnTo>
                  <a:lnTo>
                    <a:pt x="353" y="2758"/>
                  </a:lnTo>
                  <a:lnTo>
                    <a:pt x="1" y="3027"/>
                  </a:lnTo>
                  <a:lnTo>
                    <a:pt x="353" y="3193"/>
                  </a:lnTo>
                  <a:lnTo>
                    <a:pt x="1" y="3462"/>
                  </a:lnTo>
                  <a:lnTo>
                    <a:pt x="353" y="3628"/>
                  </a:lnTo>
                  <a:cubicBezTo>
                    <a:pt x="353" y="3628"/>
                    <a:pt x="1037" y="4499"/>
                    <a:pt x="6137" y="4748"/>
                  </a:cubicBezTo>
                  <a:cubicBezTo>
                    <a:pt x="6970" y="4775"/>
                    <a:pt x="7961" y="4786"/>
                    <a:pt x="9044" y="4786"/>
                  </a:cubicBezTo>
                  <a:cubicBezTo>
                    <a:pt x="14588" y="4786"/>
                    <a:pt x="22511" y="4482"/>
                    <a:pt x="23673" y="4395"/>
                  </a:cubicBezTo>
                  <a:cubicBezTo>
                    <a:pt x="25580" y="4312"/>
                    <a:pt x="26016" y="3545"/>
                    <a:pt x="23425" y="3276"/>
                  </a:cubicBezTo>
                  <a:cubicBezTo>
                    <a:pt x="20916" y="3027"/>
                    <a:pt x="18761" y="3193"/>
                    <a:pt x="19797" y="166"/>
                  </a:cubicBezTo>
                  <a:lnTo>
                    <a:pt x="17724" y="166"/>
                  </a:lnTo>
                  <a:cubicBezTo>
                    <a:pt x="17807" y="249"/>
                    <a:pt x="18242" y="1203"/>
                    <a:pt x="17724" y="2073"/>
                  </a:cubicBezTo>
                  <a:cubicBezTo>
                    <a:pt x="17194" y="2886"/>
                    <a:pt x="16364" y="2946"/>
                    <a:pt x="14745" y="2946"/>
                  </a:cubicBezTo>
                  <a:cubicBezTo>
                    <a:pt x="14464" y="2946"/>
                    <a:pt x="14159" y="2944"/>
                    <a:pt x="13827" y="2944"/>
                  </a:cubicBezTo>
                  <a:cubicBezTo>
                    <a:pt x="13403" y="2944"/>
                    <a:pt x="12982" y="2956"/>
                    <a:pt x="12582" y="2956"/>
                  </a:cubicBezTo>
                  <a:cubicBezTo>
                    <a:pt x="10871" y="2956"/>
                    <a:pt x="9546" y="2738"/>
                    <a:pt x="10034" y="436"/>
                  </a:cubicBezTo>
                  <a:lnTo>
                    <a:pt x="8127" y="436"/>
                  </a:lnTo>
                  <a:cubicBezTo>
                    <a:pt x="8209" y="685"/>
                    <a:pt x="8396" y="1286"/>
                    <a:pt x="8209" y="1908"/>
                  </a:cubicBezTo>
                  <a:cubicBezTo>
                    <a:pt x="8127" y="2509"/>
                    <a:pt x="7007" y="2758"/>
                    <a:pt x="5618" y="2758"/>
                  </a:cubicBezTo>
                  <a:cubicBezTo>
                    <a:pt x="4147" y="2758"/>
                    <a:pt x="3628" y="2675"/>
                    <a:pt x="3027" y="2426"/>
                  </a:cubicBezTo>
                  <a:cubicBezTo>
                    <a:pt x="2426" y="2073"/>
                    <a:pt x="2260" y="1037"/>
                    <a:pt x="3110" y="84"/>
                  </a:cubicBezTo>
                  <a:lnTo>
                    <a:pt x="3027" y="84"/>
                  </a:lnTo>
                  <a:lnTo>
                    <a:pt x="1908"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8" name="Google Shape;928;p45"/>
          <p:cNvGrpSpPr/>
          <p:nvPr/>
        </p:nvGrpSpPr>
        <p:grpSpPr>
          <a:xfrm>
            <a:off x="7765818" y="1639679"/>
            <a:ext cx="693597" cy="693628"/>
            <a:chOff x="932800" y="4302150"/>
            <a:chExt cx="546225" cy="546250"/>
          </a:xfrm>
        </p:grpSpPr>
        <p:sp>
          <p:nvSpPr>
            <p:cNvPr id="929" name="Google Shape;929;p45"/>
            <p:cNvSpPr/>
            <p:nvPr/>
          </p:nvSpPr>
          <p:spPr>
            <a:xfrm>
              <a:off x="932800" y="4302150"/>
              <a:ext cx="546225" cy="546250"/>
            </a:xfrm>
            <a:custGeom>
              <a:avLst/>
              <a:gdLst/>
              <a:ahLst/>
              <a:cxnLst/>
              <a:rect l="l" t="t" r="r" b="b"/>
              <a:pathLst>
                <a:path w="21849" h="21850" extrusionOk="0">
                  <a:moveTo>
                    <a:pt x="10966" y="1"/>
                  </a:moveTo>
                  <a:cubicBezTo>
                    <a:pt x="4913" y="1"/>
                    <a:pt x="0" y="4914"/>
                    <a:pt x="0" y="10967"/>
                  </a:cubicBezTo>
                  <a:cubicBezTo>
                    <a:pt x="0" y="16916"/>
                    <a:pt x="4913" y="21849"/>
                    <a:pt x="10966" y="21849"/>
                  </a:cubicBezTo>
                  <a:cubicBezTo>
                    <a:pt x="16915" y="21849"/>
                    <a:pt x="21848" y="16916"/>
                    <a:pt x="21848" y="10967"/>
                  </a:cubicBezTo>
                  <a:cubicBezTo>
                    <a:pt x="21848" y="4914"/>
                    <a:pt x="16915" y="1"/>
                    <a:pt x="10966"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45"/>
            <p:cNvSpPr/>
            <p:nvPr/>
          </p:nvSpPr>
          <p:spPr>
            <a:xfrm>
              <a:off x="967000" y="4487675"/>
              <a:ext cx="77750" cy="122850"/>
            </a:xfrm>
            <a:custGeom>
              <a:avLst/>
              <a:gdLst/>
              <a:ahLst/>
              <a:cxnLst/>
              <a:rect l="l" t="t" r="r" b="b"/>
              <a:pathLst>
                <a:path w="3110" h="4914" extrusionOk="0">
                  <a:moveTo>
                    <a:pt x="705" y="1"/>
                  </a:moveTo>
                  <a:cubicBezTo>
                    <a:pt x="270" y="1120"/>
                    <a:pt x="0" y="2240"/>
                    <a:pt x="0" y="3463"/>
                  </a:cubicBezTo>
                  <a:cubicBezTo>
                    <a:pt x="0" y="3629"/>
                    <a:pt x="83" y="3711"/>
                    <a:pt x="83" y="3794"/>
                  </a:cubicBezTo>
                  <a:cubicBezTo>
                    <a:pt x="871" y="4230"/>
                    <a:pt x="1907" y="4582"/>
                    <a:pt x="3110" y="4914"/>
                  </a:cubicBezTo>
                  <a:cubicBezTo>
                    <a:pt x="3027" y="4499"/>
                    <a:pt x="3027" y="4064"/>
                    <a:pt x="3027" y="3629"/>
                  </a:cubicBezTo>
                  <a:cubicBezTo>
                    <a:pt x="3027" y="3463"/>
                    <a:pt x="3110" y="3193"/>
                    <a:pt x="3110" y="3027"/>
                  </a:cubicBezTo>
                  <a:cubicBezTo>
                    <a:pt x="2861" y="2944"/>
                    <a:pt x="2674" y="2944"/>
                    <a:pt x="2508" y="2758"/>
                  </a:cubicBezTo>
                  <a:cubicBezTo>
                    <a:pt x="1638" y="2323"/>
                    <a:pt x="954" y="1286"/>
                    <a:pt x="705"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45"/>
            <p:cNvSpPr/>
            <p:nvPr/>
          </p:nvSpPr>
          <p:spPr>
            <a:xfrm>
              <a:off x="992900" y="4345175"/>
              <a:ext cx="153425" cy="205250"/>
            </a:xfrm>
            <a:custGeom>
              <a:avLst/>
              <a:gdLst/>
              <a:ahLst/>
              <a:cxnLst/>
              <a:rect l="l" t="t" r="r" b="b"/>
              <a:pathLst>
                <a:path w="6137" h="8210" extrusionOk="0">
                  <a:moveTo>
                    <a:pt x="6136" y="0"/>
                  </a:moveTo>
                  <a:lnTo>
                    <a:pt x="6136" y="0"/>
                  </a:lnTo>
                  <a:cubicBezTo>
                    <a:pt x="5701" y="83"/>
                    <a:pt x="5266" y="249"/>
                    <a:pt x="4851" y="436"/>
                  </a:cubicBezTo>
                  <a:cubicBezTo>
                    <a:pt x="3711" y="871"/>
                    <a:pt x="2675" y="1638"/>
                    <a:pt x="1825" y="2426"/>
                  </a:cubicBezTo>
                  <a:cubicBezTo>
                    <a:pt x="1037" y="3193"/>
                    <a:pt x="436" y="4063"/>
                    <a:pt x="1" y="4913"/>
                  </a:cubicBezTo>
                  <a:cubicBezTo>
                    <a:pt x="187" y="6572"/>
                    <a:pt x="871" y="7608"/>
                    <a:pt x="1742" y="8023"/>
                  </a:cubicBezTo>
                  <a:cubicBezTo>
                    <a:pt x="1825" y="8126"/>
                    <a:pt x="1991" y="8126"/>
                    <a:pt x="2074" y="8209"/>
                  </a:cubicBezTo>
                  <a:cubicBezTo>
                    <a:pt x="2509" y="4830"/>
                    <a:pt x="4064" y="1638"/>
                    <a:pt x="613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45"/>
            <p:cNvSpPr/>
            <p:nvPr/>
          </p:nvSpPr>
          <p:spPr>
            <a:xfrm>
              <a:off x="1055600" y="4399075"/>
              <a:ext cx="388700" cy="227225"/>
            </a:xfrm>
            <a:custGeom>
              <a:avLst/>
              <a:gdLst/>
              <a:ahLst/>
              <a:cxnLst/>
              <a:rect l="l" t="t" r="r" b="b"/>
              <a:pathLst>
                <a:path w="15548" h="9089" extrusionOk="0">
                  <a:moveTo>
                    <a:pt x="12438" y="0"/>
                  </a:moveTo>
                  <a:cubicBezTo>
                    <a:pt x="10635" y="0"/>
                    <a:pt x="8645" y="1638"/>
                    <a:pt x="6738" y="3275"/>
                  </a:cubicBezTo>
                  <a:cubicBezTo>
                    <a:pt x="5266" y="4499"/>
                    <a:pt x="3794" y="5701"/>
                    <a:pt x="2240" y="6302"/>
                  </a:cubicBezTo>
                  <a:cubicBezTo>
                    <a:pt x="1638" y="6571"/>
                    <a:pt x="1037" y="6737"/>
                    <a:pt x="519" y="6737"/>
                  </a:cubicBezTo>
                  <a:cubicBezTo>
                    <a:pt x="353" y="6737"/>
                    <a:pt x="167" y="6737"/>
                    <a:pt x="84" y="6654"/>
                  </a:cubicBezTo>
                  <a:cubicBezTo>
                    <a:pt x="84" y="6820"/>
                    <a:pt x="1" y="7007"/>
                    <a:pt x="1" y="7173"/>
                  </a:cubicBezTo>
                  <a:cubicBezTo>
                    <a:pt x="1" y="7608"/>
                    <a:pt x="1" y="8126"/>
                    <a:pt x="84" y="8561"/>
                  </a:cubicBezTo>
                  <a:cubicBezTo>
                    <a:pt x="1697" y="8906"/>
                    <a:pt x="3547" y="9088"/>
                    <a:pt x="5431" y="9088"/>
                  </a:cubicBezTo>
                  <a:cubicBezTo>
                    <a:pt x="9210" y="9088"/>
                    <a:pt x="13127" y="8356"/>
                    <a:pt x="15548" y="6737"/>
                  </a:cubicBezTo>
                  <a:cubicBezTo>
                    <a:pt x="15548" y="5535"/>
                    <a:pt x="15299" y="4416"/>
                    <a:pt x="14781" y="3379"/>
                  </a:cubicBezTo>
                  <a:cubicBezTo>
                    <a:pt x="14345" y="2156"/>
                    <a:pt x="13641" y="1120"/>
                    <a:pt x="12791" y="270"/>
                  </a:cubicBezTo>
                  <a:cubicBezTo>
                    <a:pt x="12708" y="166"/>
                    <a:pt x="12521" y="83"/>
                    <a:pt x="1243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45"/>
            <p:cNvSpPr/>
            <p:nvPr/>
          </p:nvSpPr>
          <p:spPr>
            <a:xfrm>
              <a:off x="1057675" y="4336375"/>
              <a:ext cx="295950" cy="216875"/>
            </a:xfrm>
            <a:custGeom>
              <a:avLst/>
              <a:gdLst/>
              <a:ahLst/>
              <a:cxnLst/>
              <a:rect l="l" t="t" r="r" b="b"/>
              <a:pathLst>
                <a:path w="11838" h="8675" extrusionOk="0">
                  <a:moveTo>
                    <a:pt x="5971" y="0"/>
                  </a:moveTo>
                  <a:cubicBezTo>
                    <a:pt x="5452" y="0"/>
                    <a:pt x="5017" y="83"/>
                    <a:pt x="4582" y="83"/>
                  </a:cubicBezTo>
                  <a:cubicBezTo>
                    <a:pt x="2260" y="1555"/>
                    <a:pt x="436" y="5182"/>
                    <a:pt x="1" y="8644"/>
                  </a:cubicBezTo>
                  <a:cubicBezTo>
                    <a:pt x="149" y="8665"/>
                    <a:pt x="303" y="8675"/>
                    <a:pt x="462" y="8675"/>
                  </a:cubicBezTo>
                  <a:cubicBezTo>
                    <a:pt x="948" y="8675"/>
                    <a:pt x="1475" y="8578"/>
                    <a:pt x="1991" y="8375"/>
                  </a:cubicBezTo>
                  <a:cubicBezTo>
                    <a:pt x="3462" y="7773"/>
                    <a:pt x="4934" y="6571"/>
                    <a:pt x="6302" y="5369"/>
                  </a:cubicBezTo>
                  <a:cubicBezTo>
                    <a:pt x="8209" y="3814"/>
                    <a:pt x="9930" y="2260"/>
                    <a:pt x="11837" y="2073"/>
                  </a:cubicBezTo>
                  <a:cubicBezTo>
                    <a:pt x="11153" y="1555"/>
                    <a:pt x="10448" y="1119"/>
                    <a:pt x="9681" y="788"/>
                  </a:cubicBezTo>
                  <a:cubicBezTo>
                    <a:pt x="8479" y="270"/>
                    <a:pt x="7256" y="0"/>
                    <a:pt x="59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45"/>
            <p:cNvSpPr/>
            <p:nvPr/>
          </p:nvSpPr>
          <p:spPr>
            <a:xfrm>
              <a:off x="969075" y="4595475"/>
              <a:ext cx="86550" cy="108325"/>
            </a:xfrm>
            <a:custGeom>
              <a:avLst/>
              <a:gdLst/>
              <a:ahLst/>
              <a:cxnLst/>
              <a:rect l="l" t="t" r="r" b="b"/>
              <a:pathLst>
                <a:path w="3462" h="4333" extrusionOk="0">
                  <a:moveTo>
                    <a:pt x="0" y="1"/>
                  </a:moveTo>
                  <a:cubicBezTo>
                    <a:pt x="104" y="1037"/>
                    <a:pt x="352" y="1991"/>
                    <a:pt x="705" y="2861"/>
                  </a:cubicBezTo>
                  <a:cubicBezTo>
                    <a:pt x="954" y="3379"/>
                    <a:pt x="1223" y="3898"/>
                    <a:pt x="1472" y="4333"/>
                  </a:cubicBezTo>
                  <a:cubicBezTo>
                    <a:pt x="2073" y="3628"/>
                    <a:pt x="2695" y="3297"/>
                    <a:pt x="3462" y="3193"/>
                  </a:cubicBezTo>
                  <a:cubicBezTo>
                    <a:pt x="3296" y="2509"/>
                    <a:pt x="3109" y="1825"/>
                    <a:pt x="3027" y="1120"/>
                  </a:cubicBezTo>
                  <a:cubicBezTo>
                    <a:pt x="1907" y="871"/>
                    <a:pt x="788" y="436"/>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45"/>
            <p:cNvSpPr/>
            <p:nvPr/>
          </p:nvSpPr>
          <p:spPr>
            <a:xfrm>
              <a:off x="1059750" y="4582525"/>
              <a:ext cx="384550" cy="167125"/>
            </a:xfrm>
            <a:custGeom>
              <a:avLst/>
              <a:gdLst/>
              <a:ahLst/>
              <a:cxnLst/>
              <a:rect l="l" t="t" r="r" b="b"/>
              <a:pathLst>
                <a:path w="15382" h="6685" extrusionOk="0">
                  <a:moveTo>
                    <a:pt x="15382" y="0"/>
                  </a:moveTo>
                  <a:lnTo>
                    <a:pt x="15382" y="0"/>
                  </a:lnTo>
                  <a:cubicBezTo>
                    <a:pt x="12873" y="1555"/>
                    <a:pt x="8997" y="2260"/>
                    <a:pt x="5287" y="2260"/>
                  </a:cubicBezTo>
                  <a:cubicBezTo>
                    <a:pt x="3379" y="2260"/>
                    <a:pt x="1555" y="2073"/>
                    <a:pt x="1" y="1742"/>
                  </a:cubicBezTo>
                  <a:lnTo>
                    <a:pt x="1" y="1742"/>
                  </a:lnTo>
                  <a:cubicBezTo>
                    <a:pt x="104" y="2426"/>
                    <a:pt x="187" y="3027"/>
                    <a:pt x="436" y="3628"/>
                  </a:cubicBezTo>
                  <a:cubicBezTo>
                    <a:pt x="1224" y="3628"/>
                    <a:pt x="2074" y="3897"/>
                    <a:pt x="3214" y="4416"/>
                  </a:cubicBezTo>
                  <a:lnTo>
                    <a:pt x="3545" y="4582"/>
                  </a:lnTo>
                  <a:cubicBezTo>
                    <a:pt x="5335" y="5500"/>
                    <a:pt x="7765" y="6684"/>
                    <a:pt x="10319" y="6684"/>
                  </a:cubicBezTo>
                  <a:cubicBezTo>
                    <a:pt x="11108" y="6684"/>
                    <a:pt x="11910" y="6571"/>
                    <a:pt x="12708" y="6302"/>
                  </a:cubicBezTo>
                  <a:cubicBezTo>
                    <a:pt x="13578" y="5452"/>
                    <a:pt x="14179" y="4499"/>
                    <a:pt x="14615" y="3379"/>
                  </a:cubicBezTo>
                  <a:cubicBezTo>
                    <a:pt x="15029" y="2343"/>
                    <a:pt x="15299" y="1223"/>
                    <a:pt x="1538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45"/>
            <p:cNvSpPr/>
            <p:nvPr/>
          </p:nvSpPr>
          <p:spPr>
            <a:xfrm>
              <a:off x="1075300" y="4686175"/>
              <a:ext cx="285050" cy="127500"/>
            </a:xfrm>
            <a:custGeom>
              <a:avLst/>
              <a:gdLst/>
              <a:ahLst/>
              <a:cxnLst/>
              <a:rect l="l" t="t" r="r" b="b"/>
              <a:pathLst>
                <a:path w="11402" h="5100" extrusionOk="0">
                  <a:moveTo>
                    <a:pt x="1" y="0"/>
                  </a:moveTo>
                  <a:lnTo>
                    <a:pt x="1" y="0"/>
                  </a:lnTo>
                  <a:cubicBezTo>
                    <a:pt x="685" y="1990"/>
                    <a:pt x="1970" y="3711"/>
                    <a:pt x="3628" y="4934"/>
                  </a:cubicBezTo>
                  <a:cubicBezTo>
                    <a:pt x="4146" y="5017"/>
                    <a:pt x="4665" y="5100"/>
                    <a:pt x="5266" y="5100"/>
                  </a:cubicBezTo>
                  <a:cubicBezTo>
                    <a:pt x="6551" y="5100"/>
                    <a:pt x="7774" y="4851"/>
                    <a:pt x="8976" y="4333"/>
                  </a:cubicBezTo>
                  <a:cubicBezTo>
                    <a:pt x="9847" y="3980"/>
                    <a:pt x="10697" y="3462"/>
                    <a:pt x="11401" y="2778"/>
                  </a:cubicBezTo>
                  <a:lnTo>
                    <a:pt x="11401" y="2778"/>
                  </a:lnTo>
                  <a:cubicBezTo>
                    <a:pt x="10780" y="2944"/>
                    <a:pt x="10178" y="3027"/>
                    <a:pt x="9577" y="3027"/>
                  </a:cubicBezTo>
                  <a:cubicBezTo>
                    <a:pt x="6986" y="3027"/>
                    <a:pt x="4561" y="1824"/>
                    <a:pt x="2675" y="954"/>
                  </a:cubicBezTo>
                  <a:lnTo>
                    <a:pt x="2322" y="788"/>
                  </a:lnTo>
                  <a:cubicBezTo>
                    <a:pt x="1452" y="353"/>
                    <a:pt x="685"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45"/>
            <p:cNvSpPr/>
            <p:nvPr/>
          </p:nvSpPr>
          <p:spPr>
            <a:xfrm>
              <a:off x="1014675" y="4688250"/>
              <a:ext cx="125425" cy="114550"/>
            </a:xfrm>
            <a:custGeom>
              <a:avLst/>
              <a:gdLst/>
              <a:ahLst/>
              <a:cxnLst/>
              <a:rect l="l" t="t" r="r" b="b"/>
              <a:pathLst>
                <a:path w="5017" h="4582" extrusionOk="0">
                  <a:moveTo>
                    <a:pt x="1804" y="0"/>
                  </a:moveTo>
                  <a:cubicBezTo>
                    <a:pt x="1120" y="104"/>
                    <a:pt x="518" y="435"/>
                    <a:pt x="0" y="1037"/>
                  </a:cubicBezTo>
                  <a:cubicBezTo>
                    <a:pt x="249" y="1472"/>
                    <a:pt x="601" y="1824"/>
                    <a:pt x="954" y="2177"/>
                  </a:cubicBezTo>
                  <a:cubicBezTo>
                    <a:pt x="1804" y="3027"/>
                    <a:pt x="2840" y="3731"/>
                    <a:pt x="3980" y="4250"/>
                  </a:cubicBezTo>
                  <a:cubicBezTo>
                    <a:pt x="4312" y="4415"/>
                    <a:pt x="4664" y="4498"/>
                    <a:pt x="5017" y="4581"/>
                  </a:cubicBezTo>
                  <a:cubicBezTo>
                    <a:pt x="3545" y="3379"/>
                    <a:pt x="2426" y="1741"/>
                    <a:pt x="180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86" name="Picture 85">
            <a:extLst>
              <a:ext uri="{FF2B5EF4-FFF2-40B4-BE49-F238E27FC236}">
                <a16:creationId xmlns:a16="http://schemas.microsoft.com/office/drawing/2014/main" id="{210F4AC6-B20E-47DE-8793-A6E2EBBA0CBD}"/>
              </a:ext>
            </a:extLst>
          </p:cNvPr>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4031702" y="351319"/>
            <a:ext cx="1080000" cy="10800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ŠVICARSKI SUSTAV</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a:lnSpc>
                <a:spcPct val="80000"/>
              </a:lnSpc>
            </a:pPr>
            <a:r>
              <a:rPr lang="hr-HR" sz="1800" dirty="0">
                <a:solidFill>
                  <a:srgbClr val="002060"/>
                </a:solidFill>
                <a:latin typeface="Arial" charset="0"/>
                <a:cs typeface="Arial" charset="0"/>
              </a:rPr>
              <a:t>Nedirigirane varijante – brojevi se izvlače.</a:t>
            </a:r>
          </a:p>
          <a:p>
            <a:pPr>
              <a:lnSpc>
                <a:spcPct val="80000"/>
              </a:lnSpc>
            </a:pPr>
            <a:r>
              <a:rPr lang="hr-HR" sz="1800" dirty="0">
                <a:solidFill>
                  <a:srgbClr val="002060"/>
                </a:solidFill>
                <a:latin typeface="Arial" charset="0"/>
                <a:cs typeface="Arial" charset="0"/>
              </a:rPr>
              <a:t>Dirigirane varijante – igrači su rangirani putem rejtinga.</a:t>
            </a:r>
          </a:p>
          <a:p>
            <a:pPr>
              <a:lnSpc>
                <a:spcPct val="80000"/>
              </a:lnSpc>
            </a:pPr>
            <a:endParaRPr lang="hr-HR" sz="1800" b="1" dirty="0">
              <a:solidFill>
                <a:srgbClr val="002060"/>
              </a:solidFill>
              <a:latin typeface="Arial" charset="0"/>
              <a:cs typeface="Arial" charset="0"/>
            </a:endParaRPr>
          </a:p>
          <a:p>
            <a:pPr>
              <a:lnSpc>
                <a:spcPct val="80000"/>
              </a:lnSpc>
              <a:buFont typeface="Wingdings" pitchFamily="2" charset="2"/>
              <a:buNone/>
            </a:pPr>
            <a:r>
              <a:rPr lang="hr-HR" sz="1800" b="1" dirty="0">
                <a:solidFill>
                  <a:srgbClr val="002060"/>
                </a:solidFill>
                <a:latin typeface="Arial" charset="0"/>
                <a:cs typeface="Arial" charset="0"/>
              </a:rPr>
              <a:t>Osnovna načela:</a:t>
            </a:r>
          </a:p>
          <a:p>
            <a:pPr>
              <a:lnSpc>
                <a:spcPct val="80000"/>
              </a:lnSpc>
              <a:buFont typeface="Wingdings" pitchFamily="2" charset="2"/>
              <a:buNone/>
            </a:pPr>
            <a:endParaRPr lang="hr-HR" sz="1800" dirty="0">
              <a:solidFill>
                <a:srgbClr val="002060"/>
              </a:solidFill>
              <a:latin typeface="Arial" charset="0"/>
              <a:cs typeface="Arial" charset="0"/>
            </a:endParaRPr>
          </a:p>
          <a:p>
            <a:pPr>
              <a:lnSpc>
                <a:spcPct val="80000"/>
              </a:lnSpc>
            </a:pPr>
            <a:r>
              <a:rPr lang="hr-HR" sz="1800" dirty="0">
                <a:solidFill>
                  <a:srgbClr val="002060"/>
                </a:solidFill>
                <a:latin typeface="Arial" charset="0"/>
                <a:cs typeface="Arial" charset="0"/>
              </a:rPr>
              <a:t>Broj kola unaprijed odrediti.</a:t>
            </a:r>
          </a:p>
          <a:p>
            <a:pPr>
              <a:lnSpc>
                <a:spcPct val="80000"/>
              </a:lnSpc>
            </a:pPr>
            <a:r>
              <a:rPr lang="hr-HR" sz="1800" dirty="0">
                <a:solidFill>
                  <a:srgbClr val="002060"/>
                </a:solidFill>
                <a:latin typeface="Arial" charset="0"/>
                <a:cs typeface="Arial" charset="0"/>
              </a:rPr>
              <a:t>Dva igrača mogu igrati samo jednom (iznimka </a:t>
            </a:r>
            <a:r>
              <a:rPr lang="hr-HR" sz="1800" dirty="0" err="1">
                <a:solidFill>
                  <a:srgbClr val="002060"/>
                </a:solidFill>
                <a:latin typeface="Arial" charset="0"/>
                <a:cs typeface="Arial" charset="0"/>
              </a:rPr>
              <a:t>kontumac</a:t>
            </a:r>
            <a:r>
              <a:rPr lang="hr-HR" sz="1800" dirty="0">
                <a:solidFill>
                  <a:srgbClr val="002060"/>
                </a:solidFill>
                <a:latin typeface="Arial" charset="0"/>
                <a:cs typeface="Arial" charset="0"/>
              </a:rPr>
              <a:t>)</a:t>
            </a:r>
          </a:p>
          <a:p>
            <a:pPr>
              <a:lnSpc>
                <a:spcPct val="80000"/>
              </a:lnSpc>
            </a:pPr>
            <a:r>
              <a:rPr lang="hr-HR" sz="1800" dirty="0">
                <a:solidFill>
                  <a:srgbClr val="002060"/>
                </a:solidFill>
                <a:latin typeface="Arial" charset="0"/>
                <a:cs typeface="Arial" charset="0"/>
              </a:rPr>
              <a:t>Igrači se sastaju s istim ili najbližim brojem bodova</a:t>
            </a:r>
          </a:p>
          <a:p>
            <a:pPr>
              <a:lnSpc>
                <a:spcPct val="80000"/>
              </a:lnSpc>
            </a:pPr>
            <a:r>
              <a:rPr lang="hr-HR" sz="1800" dirty="0">
                <a:solidFill>
                  <a:srgbClr val="002060"/>
                </a:solidFill>
                <a:latin typeface="Arial" charset="0"/>
                <a:cs typeface="Arial" charset="0"/>
              </a:rPr>
              <a:t>Broj partija s bijelim i crnim figurama mora biti što je moguće</a:t>
            </a:r>
            <a:br>
              <a:rPr lang="hr-HR" sz="1800" dirty="0">
                <a:solidFill>
                  <a:srgbClr val="002060"/>
                </a:solidFill>
                <a:latin typeface="Arial" charset="0"/>
                <a:cs typeface="Arial" charset="0"/>
              </a:rPr>
            </a:br>
            <a:r>
              <a:rPr lang="hr-HR" sz="1800" dirty="0">
                <a:solidFill>
                  <a:srgbClr val="002060"/>
                </a:solidFill>
                <a:latin typeface="Arial" charset="0"/>
                <a:cs typeface="Arial" charset="0"/>
              </a:rPr>
              <a:t>ujednačeniji</a:t>
            </a:r>
          </a:p>
          <a:p>
            <a:pPr>
              <a:lnSpc>
                <a:spcPct val="80000"/>
              </a:lnSpc>
            </a:pPr>
            <a:r>
              <a:rPr lang="hr-HR" sz="1800" dirty="0">
                <a:solidFill>
                  <a:srgbClr val="002060"/>
                </a:solidFill>
                <a:latin typeface="Arial" charset="0"/>
                <a:cs typeface="Arial" charset="0"/>
              </a:rPr>
              <a:t>Kad je moguće, igraču se dodjeljuje suprotna boja od one u</a:t>
            </a:r>
            <a:br>
              <a:rPr lang="hr-HR" sz="1800" dirty="0">
                <a:solidFill>
                  <a:srgbClr val="002060"/>
                </a:solidFill>
                <a:latin typeface="Arial" charset="0"/>
                <a:cs typeface="Arial" charset="0"/>
              </a:rPr>
            </a:br>
            <a:r>
              <a:rPr lang="hr-HR" sz="1800" dirty="0">
                <a:solidFill>
                  <a:srgbClr val="002060"/>
                </a:solidFill>
                <a:latin typeface="Arial" charset="0"/>
                <a:cs typeface="Arial" charset="0"/>
              </a:rPr>
              <a:t>prethodnom kolu</a:t>
            </a:r>
          </a:p>
          <a:p>
            <a:pPr>
              <a:lnSpc>
                <a:spcPct val="80000"/>
              </a:lnSpc>
            </a:pPr>
            <a:r>
              <a:rPr lang="hr-HR" sz="1800" dirty="0">
                <a:solidFill>
                  <a:srgbClr val="002060"/>
                </a:solidFill>
                <a:latin typeface="Arial" charset="0"/>
                <a:cs typeface="Arial" charset="0"/>
              </a:rPr>
              <a:t>Kod ekipnih natjecanja primjenjuju se samo prva 3 načela</a:t>
            </a: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1537989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REJTING</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a:lnSpc>
                <a:spcPct val="80000"/>
              </a:lnSpc>
            </a:pPr>
            <a:r>
              <a:rPr lang="hr-HR" sz="1800" b="1" dirty="0">
                <a:solidFill>
                  <a:srgbClr val="002060"/>
                </a:solidFill>
                <a:latin typeface="Arial" charset="0"/>
                <a:cs typeface="Arial" charset="0"/>
              </a:rPr>
              <a:t>A.2. Poredak </a:t>
            </a:r>
            <a:r>
              <a:rPr lang="hr-HR" sz="1800" dirty="0">
                <a:solidFill>
                  <a:srgbClr val="002060"/>
                </a:solidFill>
                <a:latin typeface="Arial" charset="0"/>
                <a:cs typeface="Arial" charset="0"/>
              </a:rPr>
              <a:t>za rangiranje igrača</a:t>
            </a:r>
          </a:p>
          <a:p>
            <a:pPr>
              <a:lnSpc>
                <a:spcPct val="80000"/>
              </a:lnSpc>
            </a:pPr>
            <a:r>
              <a:rPr lang="hr-HR" sz="1800" dirty="0">
                <a:solidFill>
                  <a:srgbClr val="002060"/>
                </a:solidFill>
                <a:latin typeface="Arial" charset="0"/>
                <a:cs typeface="Arial" charset="0"/>
              </a:rPr>
              <a:t>broj bodova</a:t>
            </a:r>
          </a:p>
          <a:p>
            <a:pPr>
              <a:lnSpc>
                <a:spcPct val="80000"/>
              </a:lnSpc>
            </a:pPr>
            <a:r>
              <a:rPr lang="hr-HR" sz="1800" dirty="0">
                <a:solidFill>
                  <a:srgbClr val="002060"/>
                </a:solidFill>
                <a:latin typeface="Arial" charset="0"/>
                <a:cs typeface="Arial" charset="0"/>
              </a:rPr>
              <a:t>rejting</a:t>
            </a:r>
          </a:p>
          <a:p>
            <a:pPr>
              <a:lnSpc>
                <a:spcPct val="80000"/>
              </a:lnSpc>
            </a:pPr>
            <a:r>
              <a:rPr lang="hr-HR" sz="1800" dirty="0">
                <a:solidFill>
                  <a:srgbClr val="002060"/>
                </a:solidFill>
                <a:latin typeface="Arial" charset="0"/>
                <a:cs typeface="Arial" charset="0"/>
              </a:rPr>
              <a:t>FIDE titula</a:t>
            </a:r>
          </a:p>
          <a:p>
            <a:pPr>
              <a:lnSpc>
                <a:spcPct val="80000"/>
              </a:lnSpc>
            </a:pPr>
            <a:r>
              <a:rPr lang="hr-HR" sz="1800" dirty="0">
                <a:solidFill>
                  <a:srgbClr val="002060"/>
                </a:solidFill>
                <a:latin typeface="Arial" charset="0"/>
                <a:cs typeface="Arial" charset="0"/>
              </a:rPr>
              <a:t>abecedni red</a:t>
            </a:r>
            <a:endParaRPr lang="hr-HR" sz="1800" b="1" dirty="0">
              <a:solidFill>
                <a:srgbClr val="002060"/>
              </a:solidFill>
              <a:latin typeface="Arial" charset="0"/>
              <a:cs typeface="Arial" charset="0"/>
            </a:endParaRPr>
          </a:p>
          <a:p>
            <a:pPr>
              <a:lnSpc>
                <a:spcPct val="80000"/>
              </a:lnSpc>
            </a:pPr>
            <a:r>
              <a:rPr lang="hr-HR" sz="1800" b="1" dirty="0">
                <a:solidFill>
                  <a:srgbClr val="002060"/>
                </a:solidFill>
                <a:latin typeface="Arial" charset="0"/>
                <a:cs typeface="Arial" charset="0"/>
              </a:rPr>
              <a:t>A.3. Rezultatske grupe</a:t>
            </a:r>
          </a:p>
          <a:p>
            <a:pPr>
              <a:lnSpc>
                <a:spcPct val="80000"/>
              </a:lnSpc>
            </a:pPr>
            <a:r>
              <a:rPr lang="hr-HR" sz="1800" dirty="0">
                <a:solidFill>
                  <a:srgbClr val="002060"/>
                </a:solidFill>
                <a:latin typeface="Arial" charset="0"/>
                <a:cs typeface="Arial" charset="0"/>
              </a:rPr>
              <a:t>Homogena je grupa igrača s jednakim brojem bodova.</a:t>
            </a:r>
          </a:p>
          <a:p>
            <a:pPr>
              <a:lnSpc>
                <a:spcPct val="80000"/>
              </a:lnSpc>
            </a:pPr>
            <a:r>
              <a:rPr lang="hr-HR" sz="1800" dirty="0">
                <a:solidFill>
                  <a:srgbClr val="002060"/>
                </a:solidFill>
                <a:latin typeface="Arial" charset="0"/>
                <a:cs typeface="Arial" charset="0"/>
              </a:rPr>
              <a:t>Igrači s više bodova koji ostanu bez protivnika prebacuju se u nižu rezultatsku grupu koja tako postaje heterogena.</a:t>
            </a:r>
            <a:endParaRPr lang="hr-HR" sz="1800" b="1" dirty="0">
              <a:solidFill>
                <a:srgbClr val="002060"/>
              </a:solidFill>
              <a:latin typeface="Arial" charset="0"/>
              <a:cs typeface="Arial" charset="0"/>
            </a:endParaRPr>
          </a:p>
          <a:p>
            <a:pPr>
              <a:lnSpc>
                <a:spcPct val="80000"/>
              </a:lnSpc>
            </a:pPr>
            <a:r>
              <a:rPr lang="hr-HR" sz="1800" b="1" dirty="0">
                <a:solidFill>
                  <a:srgbClr val="002060"/>
                </a:solidFill>
                <a:latin typeface="Arial" charset="0"/>
                <a:cs typeface="Arial" charset="0"/>
              </a:rPr>
              <a:t>A.4. </a:t>
            </a:r>
            <a:r>
              <a:rPr lang="hr-HR" sz="1800" b="1" dirty="0" err="1">
                <a:solidFill>
                  <a:srgbClr val="002060"/>
                </a:solidFill>
                <a:latin typeface="Arial" charset="0"/>
                <a:cs typeface="Arial" charset="0"/>
              </a:rPr>
              <a:t>Flotiranje</a:t>
            </a:r>
            <a:endParaRPr lang="hr-HR" sz="1800" b="1" dirty="0">
              <a:solidFill>
                <a:srgbClr val="002060"/>
              </a:solidFill>
              <a:latin typeface="Arial" charset="0"/>
              <a:cs typeface="Arial" charset="0"/>
            </a:endParaRPr>
          </a:p>
          <a:p>
            <a:pPr>
              <a:lnSpc>
                <a:spcPct val="80000"/>
              </a:lnSpc>
            </a:pPr>
            <a:r>
              <a:rPr lang="hr-HR" sz="1800" dirty="0">
                <a:solidFill>
                  <a:srgbClr val="002060"/>
                </a:solidFill>
                <a:latin typeface="Arial" charset="0"/>
                <a:cs typeface="Arial" charset="0"/>
              </a:rPr>
              <a:t>Kad se </a:t>
            </a:r>
            <a:r>
              <a:rPr lang="hr-HR" sz="1800" dirty="0" err="1">
                <a:solidFill>
                  <a:srgbClr val="002060"/>
                </a:solidFill>
                <a:latin typeface="Arial" charset="0"/>
                <a:cs typeface="Arial" charset="0"/>
              </a:rPr>
              <a:t>paruju</a:t>
            </a:r>
            <a:r>
              <a:rPr lang="hr-HR" sz="1800" dirty="0">
                <a:solidFill>
                  <a:srgbClr val="002060"/>
                </a:solidFill>
                <a:latin typeface="Arial" charset="0"/>
                <a:cs typeface="Arial" charset="0"/>
              </a:rPr>
              <a:t> igrači s različitim brojem bodova, više rangirani igrač </a:t>
            </a:r>
            <a:r>
              <a:rPr lang="hr-HR" sz="1800" dirty="0" err="1">
                <a:solidFill>
                  <a:srgbClr val="002060"/>
                </a:solidFill>
                <a:latin typeface="Arial" charset="0"/>
                <a:cs typeface="Arial" charset="0"/>
              </a:rPr>
              <a:t>flotira</a:t>
            </a:r>
            <a:r>
              <a:rPr lang="hr-HR" sz="1800" dirty="0">
                <a:solidFill>
                  <a:srgbClr val="002060"/>
                </a:solidFill>
                <a:latin typeface="Arial" charset="0"/>
                <a:cs typeface="Arial" charset="0"/>
              </a:rPr>
              <a:t> prema dolje (↓) a niže rangirani igrač </a:t>
            </a:r>
            <a:r>
              <a:rPr lang="hr-HR" sz="1800" dirty="0" err="1">
                <a:solidFill>
                  <a:srgbClr val="002060"/>
                </a:solidFill>
                <a:latin typeface="Arial" charset="0"/>
                <a:cs typeface="Arial" charset="0"/>
              </a:rPr>
              <a:t>flotira</a:t>
            </a:r>
            <a:r>
              <a:rPr lang="hr-HR" sz="1800" dirty="0">
                <a:solidFill>
                  <a:srgbClr val="002060"/>
                </a:solidFill>
                <a:latin typeface="Arial" charset="0"/>
                <a:cs typeface="Arial" charset="0"/>
              </a:rPr>
              <a:t> prema gore (↑).</a:t>
            </a:r>
          </a:p>
          <a:p>
            <a:pPr>
              <a:lnSpc>
                <a:spcPct val="80000"/>
              </a:lnSpc>
            </a:pPr>
            <a:r>
              <a:rPr lang="hr-HR" sz="1800" dirty="0">
                <a:solidFill>
                  <a:srgbClr val="002060"/>
                </a:solidFill>
                <a:latin typeface="Arial" charset="0"/>
                <a:cs typeface="Arial" charset="0"/>
              </a:rPr>
              <a:t>Isti igrač ne smije nejednako </a:t>
            </a:r>
            <a:r>
              <a:rPr lang="hr-HR" sz="1800" dirty="0" err="1">
                <a:solidFill>
                  <a:srgbClr val="002060"/>
                </a:solidFill>
                <a:latin typeface="Arial" charset="0"/>
                <a:cs typeface="Arial" charset="0"/>
              </a:rPr>
              <a:t>flotirati</a:t>
            </a:r>
            <a:r>
              <a:rPr lang="hr-HR" sz="1800" dirty="0">
                <a:solidFill>
                  <a:srgbClr val="002060"/>
                </a:solidFill>
                <a:latin typeface="Arial" charset="0"/>
                <a:cs typeface="Arial" charset="0"/>
              </a:rPr>
              <a:t> u slijedećim kolima.</a:t>
            </a: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6221739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REJTING</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a:lnSpc>
                <a:spcPct val="80000"/>
              </a:lnSpc>
            </a:pPr>
            <a:r>
              <a:rPr lang="hr-HR" sz="1800" b="1" dirty="0">
                <a:solidFill>
                  <a:srgbClr val="002060"/>
                </a:solidFill>
                <a:latin typeface="Arial" charset="0"/>
                <a:cs typeface="Arial" charset="0"/>
              </a:rPr>
              <a:t>A.5. BYE</a:t>
            </a:r>
          </a:p>
          <a:p>
            <a:pPr>
              <a:lnSpc>
                <a:spcPct val="80000"/>
              </a:lnSpc>
            </a:pPr>
            <a:r>
              <a:rPr lang="hr-HR" sz="1800" dirty="0">
                <a:solidFill>
                  <a:srgbClr val="002060"/>
                </a:solidFill>
                <a:latin typeface="Arial" charset="0"/>
                <a:cs typeface="Arial" charset="0"/>
              </a:rPr>
              <a:t>Bez protivnika ostaje neparan igrač, sa dna liste. Dobiva 1 bod, nema boje figura i to je </a:t>
            </a:r>
            <a:r>
              <a:rPr lang="hr-HR" sz="1800" dirty="0" err="1">
                <a:solidFill>
                  <a:srgbClr val="002060"/>
                </a:solidFill>
                <a:latin typeface="Arial" charset="0"/>
                <a:cs typeface="Arial" charset="0"/>
              </a:rPr>
              <a:t>flotiranje</a:t>
            </a:r>
            <a:r>
              <a:rPr lang="hr-HR" sz="1800" dirty="0">
                <a:solidFill>
                  <a:srgbClr val="002060"/>
                </a:solidFill>
                <a:latin typeface="Arial" charset="0"/>
                <a:cs typeface="Arial" charset="0"/>
              </a:rPr>
              <a:t> prema dolje.</a:t>
            </a:r>
            <a:endParaRPr lang="hr-HR" sz="1800" b="1" dirty="0">
              <a:solidFill>
                <a:srgbClr val="002060"/>
              </a:solidFill>
              <a:latin typeface="Arial" charset="0"/>
              <a:cs typeface="Arial" charset="0"/>
            </a:endParaRPr>
          </a:p>
          <a:p>
            <a:pPr>
              <a:lnSpc>
                <a:spcPct val="80000"/>
              </a:lnSpc>
            </a:pPr>
            <a:r>
              <a:rPr lang="hr-HR" sz="1800" b="1" dirty="0">
                <a:solidFill>
                  <a:srgbClr val="002060"/>
                </a:solidFill>
                <a:latin typeface="Arial" charset="0"/>
                <a:cs typeface="Arial" charset="0"/>
              </a:rPr>
              <a:t>A.6. Podgrupe</a:t>
            </a:r>
          </a:p>
          <a:p>
            <a:pPr>
              <a:lnSpc>
                <a:spcPct val="80000"/>
              </a:lnSpc>
            </a:pPr>
            <a:r>
              <a:rPr lang="hr-HR" sz="1800" dirty="0">
                <a:solidFill>
                  <a:srgbClr val="002060"/>
                </a:solidFill>
                <a:latin typeface="Arial" charset="0"/>
                <a:cs typeface="Arial" charset="0"/>
              </a:rPr>
              <a:t>Svaka rezultatska grupa se dijeli na podgrupe S1 i S2.  Podgrupu S1 čini gornja polovica igrača, a predstavlja broj parova u grupi koje treba odrediti.  Podgrupa S2 sadrži preostale igrače. Igrači prebačeni iz više grupe obavezno idu u skupinu S1.</a:t>
            </a:r>
            <a:endParaRPr lang="hr-HR" sz="1800" b="1" dirty="0">
              <a:solidFill>
                <a:srgbClr val="002060"/>
              </a:solidFill>
              <a:latin typeface="Arial" charset="0"/>
              <a:cs typeface="Arial" charset="0"/>
            </a:endParaRPr>
          </a:p>
          <a:p>
            <a:pPr>
              <a:lnSpc>
                <a:spcPct val="80000"/>
              </a:lnSpc>
            </a:pPr>
            <a:r>
              <a:rPr lang="hr-HR" sz="1800" b="1" dirty="0">
                <a:solidFill>
                  <a:srgbClr val="002060"/>
                </a:solidFill>
                <a:latin typeface="Arial" charset="0"/>
                <a:cs typeface="Arial" charset="0"/>
              </a:rPr>
              <a:t>A.7. Razlike boja i tražena boja</a:t>
            </a:r>
          </a:p>
          <a:p>
            <a:pPr>
              <a:lnSpc>
                <a:spcPct val="80000"/>
              </a:lnSpc>
            </a:pPr>
            <a:r>
              <a:rPr lang="hr-HR" sz="1800" b="1" dirty="0">
                <a:solidFill>
                  <a:srgbClr val="002060"/>
                </a:solidFill>
                <a:latin typeface="Arial" charset="0"/>
                <a:cs typeface="Arial" charset="0"/>
              </a:rPr>
              <a:t>Isključivo tražena boja  </a:t>
            </a:r>
            <a:r>
              <a:rPr lang="hr-HR" sz="1800" dirty="0">
                <a:solidFill>
                  <a:srgbClr val="002060"/>
                </a:solidFill>
                <a:latin typeface="Arial" charset="0"/>
                <a:cs typeface="Arial" charset="0"/>
              </a:rPr>
              <a:t>pojavljuje se kad je razlika +- 1 ili kad je istom bojom igrao u posljednja 2 kola. </a:t>
            </a:r>
            <a:r>
              <a:rPr lang="hr-HR" sz="1800" b="1" dirty="0">
                <a:solidFill>
                  <a:srgbClr val="002060"/>
                </a:solidFill>
                <a:latin typeface="Arial" charset="0"/>
                <a:cs typeface="Arial" charset="0"/>
              </a:rPr>
              <a:t>Tražena boja </a:t>
            </a:r>
            <a:r>
              <a:rPr lang="hr-HR" sz="1800" dirty="0">
                <a:solidFill>
                  <a:srgbClr val="002060"/>
                </a:solidFill>
                <a:latin typeface="Arial" charset="0"/>
                <a:cs typeface="Arial" charset="0"/>
              </a:rPr>
              <a:t>je bijela kad je razlika boja negativna ili kad su zadnje dvije partije bile s crnim figurama. U suprotnom je tražena boja crna. Iznimka: parovi posljednjeg kola za igrače s više od 50% bodova.</a:t>
            </a:r>
            <a:endParaRPr lang="hr-HR" sz="1800" b="1"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675481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38"/>
          <p:cNvSpPr/>
          <p:nvPr/>
        </p:nvSpPr>
        <p:spPr>
          <a:xfrm>
            <a:off x="1024475" y="3553975"/>
            <a:ext cx="2929800" cy="7698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6" name="Google Shape;496;p38"/>
          <p:cNvGrpSpPr/>
          <p:nvPr/>
        </p:nvGrpSpPr>
        <p:grpSpPr>
          <a:xfrm>
            <a:off x="837588" y="1578229"/>
            <a:ext cx="1210386" cy="1210386"/>
            <a:chOff x="2830275" y="1222375"/>
            <a:chExt cx="793800" cy="793800"/>
          </a:xfrm>
        </p:grpSpPr>
        <p:sp>
          <p:nvSpPr>
            <p:cNvPr id="497" name="Google Shape;497;p38"/>
            <p:cNvSpPr/>
            <p:nvPr/>
          </p:nvSpPr>
          <p:spPr>
            <a:xfrm>
              <a:off x="2830275" y="1222375"/>
              <a:ext cx="793800" cy="793800"/>
            </a:xfrm>
            <a:prstGeom prst="ellipse">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38"/>
            <p:cNvSpPr/>
            <p:nvPr/>
          </p:nvSpPr>
          <p:spPr>
            <a:xfrm>
              <a:off x="2879450" y="1271675"/>
              <a:ext cx="695100" cy="6951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9" name="Google Shape;499;p38"/>
          <p:cNvSpPr txBox="1">
            <a:spLocks noGrp="1"/>
          </p:cNvSpPr>
          <p:nvPr>
            <p:ph type="title"/>
          </p:nvPr>
        </p:nvSpPr>
        <p:spPr>
          <a:xfrm>
            <a:off x="912075" y="2936700"/>
            <a:ext cx="3395100" cy="561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hr-HR" dirty="0"/>
              <a:t>KRUŽNI SUSTAV</a:t>
            </a:r>
            <a:endParaRPr dirty="0"/>
          </a:p>
        </p:txBody>
      </p:sp>
      <p:sp>
        <p:nvSpPr>
          <p:cNvPr id="500" name="Google Shape;500;p38"/>
          <p:cNvSpPr txBox="1">
            <a:spLocks noGrp="1"/>
          </p:cNvSpPr>
          <p:nvPr>
            <p:ph type="body" idx="1"/>
          </p:nvPr>
        </p:nvSpPr>
        <p:spPr>
          <a:xfrm>
            <a:off x="1164125" y="3586550"/>
            <a:ext cx="2650500" cy="650100"/>
          </a:xfrm>
          <a:prstGeom prst="rect">
            <a:avLst/>
          </a:prstGeom>
        </p:spPr>
        <p:txBody>
          <a:bodyPr spcFirstLastPara="1" wrap="square" lIns="91425" tIns="91425" rIns="91425" bIns="91425" anchor="t" anchorCtr="0">
            <a:noAutofit/>
          </a:bodyPr>
          <a:lstStyle/>
          <a:p>
            <a:pPr marL="0" lvl="0" indent="0">
              <a:buSzPts val="1100"/>
              <a:buNone/>
            </a:pPr>
            <a:r>
              <a:rPr lang="hr-HR" dirty="0"/>
              <a:t>Svako sa svakim</a:t>
            </a:r>
          </a:p>
          <a:p>
            <a:pPr marL="0" lvl="0" indent="0">
              <a:buSzPts val="1100"/>
              <a:buNone/>
            </a:pPr>
            <a:r>
              <a:rPr lang="hr-HR" dirty="0" err="1"/>
              <a:t>Bergerov</a:t>
            </a:r>
            <a:r>
              <a:rPr lang="hr-HR" dirty="0"/>
              <a:t> sustav</a:t>
            </a:r>
          </a:p>
        </p:txBody>
      </p:sp>
      <p:sp>
        <p:nvSpPr>
          <p:cNvPr id="501" name="Google Shape;501;p38"/>
          <p:cNvSpPr txBox="1">
            <a:spLocks noGrp="1"/>
          </p:cNvSpPr>
          <p:nvPr>
            <p:ph type="title" idx="2"/>
          </p:nvPr>
        </p:nvSpPr>
        <p:spPr>
          <a:xfrm>
            <a:off x="912075" y="1752475"/>
            <a:ext cx="1061400" cy="719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0</a:t>
            </a:r>
            <a:r>
              <a:rPr lang="hr-HR" dirty="0"/>
              <a:t>1</a:t>
            </a:r>
            <a:endParaRPr dirty="0"/>
          </a:p>
        </p:txBody>
      </p:sp>
      <p:grpSp>
        <p:nvGrpSpPr>
          <p:cNvPr id="502" name="Google Shape;502;p38"/>
          <p:cNvGrpSpPr/>
          <p:nvPr/>
        </p:nvGrpSpPr>
        <p:grpSpPr>
          <a:xfrm>
            <a:off x="7206258" y="467739"/>
            <a:ext cx="1217749" cy="1347021"/>
            <a:chOff x="6211950" y="1227000"/>
            <a:chExt cx="527050" cy="583025"/>
          </a:xfrm>
        </p:grpSpPr>
        <p:sp>
          <p:nvSpPr>
            <p:cNvPr id="503" name="Google Shape;503;p38"/>
            <p:cNvSpPr/>
            <p:nvPr/>
          </p:nvSpPr>
          <p:spPr>
            <a:xfrm>
              <a:off x="6211950" y="1227000"/>
              <a:ext cx="527050" cy="583025"/>
            </a:xfrm>
            <a:custGeom>
              <a:avLst/>
              <a:gdLst/>
              <a:ahLst/>
              <a:cxnLst/>
              <a:rect l="l" t="t" r="r" b="b"/>
              <a:pathLst>
                <a:path w="21082" h="23321" extrusionOk="0">
                  <a:moveTo>
                    <a:pt x="8209" y="1"/>
                  </a:moveTo>
                  <a:lnTo>
                    <a:pt x="6385" y="1908"/>
                  </a:lnTo>
                  <a:lnTo>
                    <a:pt x="6053" y="2343"/>
                  </a:lnTo>
                  <a:cubicBezTo>
                    <a:pt x="5618" y="2861"/>
                    <a:pt x="5183" y="3463"/>
                    <a:pt x="4747" y="4064"/>
                  </a:cubicBezTo>
                  <a:cubicBezTo>
                    <a:pt x="4312" y="4851"/>
                    <a:pt x="3898" y="5618"/>
                    <a:pt x="3628" y="6572"/>
                  </a:cubicBezTo>
                  <a:cubicBezTo>
                    <a:pt x="3276" y="8044"/>
                    <a:pt x="3110" y="9598"/>
                    <a:pt x="3276" y="11402"/>
                  </a:cubicBezTo>
                  <a:lnTo>
                    <a:pt x="3027" y="12189"/>
                  </a:lnTo>
                  <a:lnTo>
                    <a:pt x="3027" y="12107"/>
                  </a:lnTo>
                  <a:lnTo>
                    <a:pt x="2073" y="15630"/>
                  </a:lnTo>
                  <a:lnTo>
                    <a:pt x="1120" y="16936"/>
                  </a:lnTo>
                  <a:cubicBezTo>
                    <a:pt x="685" y="17455"/>
                    <a:pt x="0" y="18574"/>
                    <a:pt x="83" y="19880"/>
                  </a:cubicBezTo>
                  <a:cubicBezTo>
                    <a:pt x="166" y="20916"/>
                    <a:pt x="685" y="21766"/>
                    <a:pt x="1638" y="22471"/>
                  </a:cubicBezTo>
                  <a:cubicBezTo>
                    <a:pt x="2343" y="22989"/>
                    <a:pt x="3110" y="23321"/>
                    <a:pt x="3898" y="23321"/>
                  </a:cubicBezTo>
                  <a:cubicBezTo>
                    <a:pt x="5535" y="23321"/>
                    <a:pt x="6654" y="22119"/>
                    <a:pt x="7173" y="21435"/>
                  </a:cubicBezTo>
                  <a:lnTo>
                    <a:pt x="7421" y="21082"/>
                  </a:lnTo>
                  <a:lnTo>
                    <a:pt x="8043" y="20212"/>
                  </a:lnTo>
                  <a:lnTo>
                    <a:pt x="8292" y="20129"/>
                  </a:lnTo>
                  <a:lnTo>
                    <a:pt x="11754" y="17973"/>
                  </a:lnTo>
                  <a:cubicBezTo>
                    <a:pt x="12085" y="17973"/>
                    <a:pt x="12355" y="17973"/>
                    <a:pt x="12790" y="17890"/>
                  </a:cubicBezTo>
                  <a:cubicBezTo>
                    <a:pt x="13308" y="17807"/>
                    <a:pt x="13744" y="17703"/>
                    <a:pt x="14158" y="17620"/>
                  </a:cubicBezTo>
                  <a:cubicBezTo>
                    <a:pt x="15029" y="17372"/>
                    <a:pt x="15900" y="16936"/>
                    <a:pt x="16750" y="16335"/>
                  </a:cubicBezTo>
                  <a:cubicBezTo>
                    <a:pt x="17537" y="15817"/>
                    <a:pt x="18221" y="15216"/>
                    <a:pt x="18822" y="14511"/>
                  </a:cubicBezTo>
                  <a:cubicBezTo>
                    <a:pt x="19175" y="14179"/>
                    <a:pt x="19444" y="13827"/>
                    <a:pt x="19693" y="13392"/>
                  </a:cubicBezTo>
                  <a:cubicBezTo>
                    <a:pt x="19962" y="13039"/>
                    <a:pt x="20211" y="12625"/>
                    <a:pt x="20377" y="12189"/>
                  </a:cubicBezTo>
                  <a:lnTo>
                    <a:pt x="20729" y="11588"/>
                  </a:lnTo>
                  <a:lnTo>
                    <a:pt x="21082" y="10448"/>
                  </a:lnTo>
                  <a:lnTo>
                    <a:pt x="19444" y="10282"/>
                  </a:lnTo>
                  <a:cubicBezTo>
                    <a:pt x="19341" y="10199"/>
                    <a:pt x="19175" y="10199"/>
                    <a:pt x="19092" y="10199"/>
                  </a:cubicBezTo>
                  <a:lnTo>
                    <a:pt x="19092" y="10117"/>
                  </a:lnTo>
                  <a:lnTo>
                    <a:pt x="19776" y="7857"/>
                  </a:lnTo>
                  <a:lnTo>
                    <a:pt x="18221" y="7774"/>
                  </a:lnTo>
                  <a:lnTo>
                    <a:pt x="18055" y="7774"/>
                  </a:lnTo>
                  <a:lnTo>
                    <a:pt x="17620" y="7691"/>
                  </a:lnTo>
                  <a:lnTo>
                    <a:pt x="17620" y="7442"/>
                  </a:lnTo>
                  <a:lnTo>
                    <a:pt x="17973" y="5183"/>
                  </a:lnTo>
                  <a:lnTo>
                    <a:pt x="15630" y="5183"/>
                  </a:lnTo>
                  <a:cubicBezTo>
                    <a:pt x="15381" y="5183"/>
                    <a:pt x="15195" y="5266"/>
                    <a:pt x="14946" y="5266"/>
                  </a:cubicBezTo>
                  <a:cubicBezTo>
                    <a:pt x="14594" y="5370"/>
                    <a:pt x="14345" y="5453"/>
                    <a:pt x="14075" y="5535"/>
                  </a:cubicBezTo>
                  <a:cubicBezTo>
                    <a:pt x="14075" y="5017"/>
                    <a:pt x="14075" y="4416"/>
                    <a:pt x="13993" y="3981"/>
                  </a:cubicBezTo>
                  <a:lnTo>
                    <a:pt x="13744" y="1742"/>
                  </a:lnTo>
                  <a:lnTo>
                    <a:pt x="11837" y="2944"/>
                  </a:lnTo>
                  <a:cubicBezTo>
                    <a:pt x="11671" y="3110"/>
                    <a:pt x="11484" y="3193"/>
                    <a:pt x="11236" y="3380"/>
                  </a:cubicBezTo>
                  <a:lnTo>
                    <a:pt x="11236" y="3297"/>
                  </a:lnTo>
                  <a:cubicBezTo>
                    <a:pt x="11236" y="3110"/>
                    <a:pt x="11153" y="2861"/>
                    <a:pt x="11153" y="2778"/>
                  </a:cubicBezTo>
                  <a:lnTo>
                    <a:pt x="10883" y="602"/>
                  </a:lnTo>
                  <a:lnTo>
                    <a:pt x="8727" y="2157"/>
                  </a:lnTo>
                  <a:cubicBezTo>
                    <a:pt x="8644" y="2157"/>
                    <a:pt x="8644" y="2260"/>
                    <a:pt x="8562" y="2260"/>
                  </a:cubicBezTo>
                  <a:lnTo>
                    <a:pt x="8209" y="1"/>
                  </a:ln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38"/>
            <p:cNvSpPr/>
            <p:nvPr/>
          </p:nvSpPr>
          <p:spPr>
            <a:xfrm>
              <a:off x="6272575" y="1633300"/>
              <a:ext cx="118700" cy="103675"/>
            </a:xfrm>
            <a:custGeom>
              <a:avLst/>
              <a:gdLst/>
              <a:ahLst/>
              <a:cxnLst/>
              <a:rect l="l" t="t" r="r" b="b"/>
              <a:pathLst>
                <a:path w="4748" h="4147" extrusionOk="0">
                  <a:moveTo>
                    <a:pt x="954" y="0"/>
                  </a:moveTo>
                  <a:lnTo>
                    <a:pt x="851" y="83"/>
                  </a:lnTo>
                  <a:lnTo>
                    <a:pt x="685" y="332"/>
                  </a:lnTo>
                  <a:lnTo>
                    <a:pt x="1" y="1203"/>
                  </a:lnTo>
                  <a:cubicBezTo>
                    <a:pt x="1" y="1203"/>
                    <a:pt x="436" y="1970"/>
                    <a:pt x="1721" y="2923"/>
                  </a:cubicBezTo>
                  <a:cubicBezTo>
                    <a:pt x="2924" y="3877"/>
                    <a:pt x="3794" y="4146"/>
                    <a:pt x="3794" y="4146"/>
                  </a:cubicBezTo>
                  <a:lnTo>
                    <a:pt x="4478" y="3276"/>
                  </a:lnTo>
                  <a:lnTo>
                    <a:pt x="4665" y="2923"/>
                  </a:lnTo>
                  <a:lnTo>
                    <a:pt x="4748" y="2840"/>
                  </a:lnTo>
                  <a:cubicBezTo>
                    <a:pt x="4748" y="2840"/>
                    <a:pt x="4582" y="2757"/>
                    <a:pt x="4312" y="2674"/>
                  </a:cubicBezTo>
                  <a:cubicBezTo>
                    <a:pt x="4229" y="2591"/>
                    <a:pt x="4064" y="2488"/>
                    <a:pt x="3960" y="2405"/>
                  </a:cubicBezTo>
                  <a:cubicBezTo>
                    <a:pt x="3794" y="2322"/>
                    <a:pt x="3628" y="2239"/>
                    <a:pt x="3442" y="2073"/>
                  </a:cubicBezTo>
                  <a:lnTo>
                    <a:pt x="3359" y="2073"/>
                  </a:lnTo>
                  <a:cubicBezTo>
                    <a:pt x="3193" y="1970"/>
                    <a:pt x="2924" y="1804"/>
                    <a:pt x="2758" y="1638"/>
                  </a:cubicBezTo>
                  <a:lnTo>
                    <a:pt x="2675" y="1638"/>
                  </a:lnTo>
                  <a:cubicBezTo>
                    <a:pt x="2675" y="1555"/>
                    <a:pt x="2675" y="1555"/>
                    <a:pt x="2592" y="1555"/>
                  </a:cubicBezTo>
                  <a:cubicBezTo>
                    <a:pt x="2405" y="1368"/>
                    <a:pt x="2239" y="1203"/>
                    <a:pt x="2074" y="1120"/>
                  </a:cubicBezTo>
                  <a:cubicBezTo>
                    <a:pt x="2074" y="1120"/>
                    <a:pt x="2074" y="1037"/>
                    <a:pt x="1991" y="1037"/>
                  </a:cubicBezTo>
                  <a:lnTo>
                    <a:pt x="1555" y="601"/>
                  </a:lnTo>
                  <a:lnTo>
                    <a:pt x="1286" y="332"/>
                  </a:lnTo>
                  <a:lnTo>
                    <a:pt x="95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38"/>
            <p:cNvSpPr/>
            <p:nvPr/>
          </p:nvSpPr>
          <p:spPr>
            <a:xfrm>
              <a:off x="6220750" y="1663350"/>
              <a:ext cx="146700" cy="112800"/>
            </a:xfrm>
            <a:custGeom>
              <a:avLst/>
              <a:gdLst/>
              <a:ahLst/>
              <a:cxnLst/>
              <a:rect l="l" t="t" r="r" b="b"/>
              <a:pathLst>
                <a:path w="5868" h="4512" extrusionOk="0">
                  <a:moveTo>
                    <a:pt x="2074" y="1"/>
                  </a:moveTo>
                  <a:cubicBezTo>
                    <a:pt x="1991" y="84"/>
                    <a:pt x="1" y="2322"/>
                    <a:pt x="2074" y="3981"/>
                  </a:cubicBezTo>
                  <a:cubicBezTo>
                    <a:pt x="2599" y="4364"/>
                    <a:pt x="3086" y="4511"/>
                    <a:pt x="3524" y="4511"/>
                  </a:cubicBezTo>
                  <a:cubicBezTo>
                    <a:pt x="4956" y="4511"/>
                    <a:pt x="5867" y="2944"/>
                    <a:pt x="5867" y="2944"/>
                  </a:cubicBezTo>
                  <a:cubicBezTo>
                    <a:pt x="5867" y="2944"/>
                    <a:pt x="4997" y="2675"/>
                    <a:pt x="3794" y="1721"/>
                  </a:cubicBezTo>
                  <a:cubicBezTo>
                    <a:pt x="2509" y="768"/>
                    <a:pt x="2074" y="1"/>
                    <a:pt x="207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38"/>
            <p:cNvSpPr/>
            <p:nvPr/>
          </p:nvSpPr>
          <p:spPr>
            <a:xfrm>
              <a:off x="6272575" y="1663350"/>
              <a:ext cx="94875" cy="73625"/>
            </a:xfrm>
            <a:custGeom>
              <a:avLst/>
              <a:gdLst/>
              <a:ahLst/>
              <a:cxnLst/>
              <a:rect l="l" t="t" r="r" b="b"/>
              <a:pathLst>
                <a:path w="3795" h="2945" extrusionOk="0">
                  <a:moveTo>
                    <a:pt x="1" y="1"/>
                  </a:moveTo>
                  <a:cubicBezTo>
                    <a:pt x="167" y="436"/>
                    <a:pt x="332" y="768"/>
                    <a:pt x="602" y="1120"/>
                  </a:cubicBezTo>
                  <a:cubicBezTo>
                    <a:pt x="954" y="1389"/>
                    <a:pt x="1203" y="1721"/>
                    <a:pt x="1555" y="1991"/>
                  </a:cubicBezTo>
                  <a:cubicBezTo>
                    <a:pt x="1887" y="2156"/>
                    <a:pt x="2239" y="2426"/>
                    <a:pt x="2592" y="2592"/>
                  </a:cubicBezTo>
                  <a:cubicBezTo>
                    <a:pt x="2758" y="2675"/>
                    <a:pt x="3027" y="2758"/>
                    <a:pt x="3193" y="2841"/>
                  </a:cubicBezTo>
                  <a:cubicBezTo>
                    <a:pt x="3359" y="2841"/>
                    <a:pt x="3628" y="2944"/>
                    <a:pt x="3794" y="2944"/>
                  </a:cubicBezTo>
                  <a:cubicBezTo>
                    <a:pt x="3442" y="2758"/>
                    <a:pt x="3027" y="2592"/>
                    <a:pt x="2675" y="2426"/>
                  </a:cubicBezTo>
                  <a:cubicBezTo>
                    <a:pt x="2322" y="2239"/>
                    <a:pt x="2074" y="1991"/>
                    <a:pt x="1721" y="1721"/>
                  </a:cubicBezTo>
                  <a:cubicBezTo>
                    <a:pt x="1369" y="1472"/>
                    <a:pt x="1120" y="1203"/>
                    <a:pt x="768" y="954"/>
                  </a:cubicBezTo>
                  <a:cubicBezTo>
                    <a:pt x="519" y="685"/>
                    <a:pt x="249" y="353"/>
                    <a:pt x="1" y="1"/>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38"/>
            <p:cNvSpPr/>
            <p:nvPr/>
          </p:nvSpPr>
          <p:spPr>
            <a:xfrm>
              <a:off x="6419250" y="1659200"/>
              <a:ext cx="40950" cy="23350"/>
            </a:xfrm>
            <a:custGeom>
              <a:avLst/>
              <a:gdLst/>
              <a:ahLst/>
              <a:cxnLst/>
              <a:rect l="l" t="t" r="r" b="b"/>
              <a:pathLst>
                <a:path w="1638" h="934" extrusionOk="0">
                  <a:moveTo>
                    <a:pt x="1202" y="1"/>
                  </a:moveTo>
                  <a:cubicBezTo>
                    <a:pt x="788" y="250"/>
                    <a:pt x="435" y="519"/>
                    <a:pt x="0" y="685"/>
                  </a:cubicBezTo>
                  <a:cubicBezTo>
                    <a:pt x="166" y="768"/>
                    <a:pt x="270" y="851"/>
                    <a:pt x="435" y="934"/>
                  </a:cubicBezTo>
                  <a:cubicBezTo>
                    <a:pt x="871" y="685"/>
                    <a:pt x="1202" y="519"/>
                    <a:pt x="1638" y="250"/>
                  </a:cubicBezTo>
                  <a:cubicBezTo>
                    <a:pt x="1472" y="167"/>
                    <a:pt x="1389" y="84"/>
                    <a:pt x="12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38"/>
            <p:cNvSpPr/>
            <p:nvPr/>
          </p:nvSpPr>
          <p:spPr>
            <a:xfrm>
              <a:off x="6464850" y="1515600"/>
              <a:ext cx="226475" cy="141050"/>
            </a:xfrm>
            <a:custGeom>
              <a:avLst/>
              <a:gdLst/>
              <a:ahLst/>
              <a:cxnLst/>
              <a:rect l="l" t="t" r="r" b="b"/>
              <a:pathLst>
                <a:path w="9059" h="5642" extrusionOk="0">
                  <a:moveTo>
                    <a:pt x="8594" y="1"/>
                  </a:moveTo>
                  <a:cubicBezTo>
                    <a:pt x="8230" y="1"/>
                    <a:pt x="7867" y="69"/>
                    <a:pt x="7504" y="127"/>
                  </a:cubicBezTo>
                  <a:cubicBezTo>
                    <a:pt x="7152" y="210"/>
                    <a:pt x="6903" y="293"/>
                    <a:pt x="6634" y="376"/>
                  </a:cubicBezTo>
                  <a:cubicBezTo>
                    <a:pt x="6219" y="977"/>
                    <a:pt x="5701" y="1495"/>
                    <a:pt x="5182" y="2014"/>
                  </a:cubicBezTo>
                  <a:cubicBezTo>
                    <a:pt x="4478" y="2635"/>
                    <a:pt x="3711" y="3050"/>
                    <a:pt x="2923" y="3402"/>
                  </a:cubicBezTo>
                  <a:cubicBezTo>
                    <a:pt x="2488" y="3672"/>
                    <a:pt x="2073" y="3755"/>
                    <a:pt x="1721" y="3921"/>
                  </a:cubicBezTo>
                  <a:lnTo>
                    <a:pt x="1638" y="3921"/>
                  </a:lnTo>
                  <a:lnTo>
                    <a:pt x="1555" y="4004"/>
                  </a:lnTo>
                  <a:cubicBezTo>
                    <a:pt x="1368" y="4273"/>
                    <a:pt x="1202" y="4522"/>
                    <a:pt x="1202" y="4791"/>
                  </a:cubicBezTo>
                  <a:cubicBezTo>
                    <a:pt x="767" y="5040"/>
                    <a:pt x="415" y="5227"/>
                    <a:pt x="0" y="5475"/>
                  </a:cubicBezTo>
                  <a:cubicBezTo>
                    <a:pt x="166" y="5475"/>
                    <a:pt x="249" y="5558"/>
                    <a:pt x="415" y="5641"/>
                  </a:cubicBezTo>
                  <a:cubicBezTo>
                    <a:pt x="684" y="5475"/>
                    <a:pt x="933" y="5309"/>
                    <a:pt x="1285" y="5123"/>
                  </a:cubicBezTo>
                  <a:cubicBezTo>
                    <a:pt x="1638" y="5123"/>
                    <a:pt x="2073" y="5040"/>
                    <a:pt x="2488" y="5040"/>
                  </a:cubicBezTo>
                  <a:cubicBezTo>
                    <a:pt x="2840" y="4957"/>
                    <a:pt x="3275" y="4874"/>
                    <a:pt x="3628" y="4708"/>
                  </a:cubicBezTo>
                  <a:cubicBezTo>
                    <a:pt x="4395" y="4522"/>
                    <a:pt x="5182" y="4086"/>
                    <a:pt x="5867" y="3672"/>
                  </a:cubicBezTo>
                  <a:cubicBezTo>
                    <a:pt x="6551" y="3237"/>
                    <a:pt x="7152" y="2718"/>
                    <a:pt x="7670" y="2117"/>
                  </a:cubicBezTo>
                  <a:cubicBezTo>
                    <a:pt x="7939" y="1765"/>
                    <a:pt x="8188" y="1412"/>
                    <a:pt x="8458" y="1164"/>
                  </a:cubicBezTo>
                  <a:cubicBezTo>
                    <a:pt x="8623" y="811"/>
                    <a:pt x="8893" y="459"/>
                    <a:pt x="9059" y="127"/>
                  </a:cubicBezTo>
                  <a:lnTo>
                    <a:pt x="9059" y="44"/>
                  </a:lnTo>
                  <a:cubicBezTo>
                    <a:pt x="8904" y="13"/>
                    <a:pt x="8749" y="1"/>
                    <a:pt x="859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38"/>
            <p:cNvSpPr/>
            <p:nvPr/>
          </p:nvSpPr>
          <p:spPr>
            <a:xfrm>
              <a:off x="6380375" y="1685125"/>
              <a:ext cx="34750" cy="21275"/>
            </a:xfrm>
            <a:custGeom>
              <a:avLst/>
              <a:gdLst/>
              <a:ahLst/>
              <a:cxnLst/>
              <a:rect l="l" t="t" r="r" b="b"/>
              <a:pathLst>
                <a:path w="1390" h="851" extrusionOk="0">
                  <a:moveTo>
                    <a:pt x="954" y="0"/>
                  </a:moveTo>
                  <a:cubicBezTo>
                    <a:pt x="602" y="166"/>
                    <a:pt x="353" y="332"/>
                    <a:pt x="83" y="518"/>
                  </a:cubicBezTo>
                  <a:cubicBezTo>
                    <a:pt x="0" y="518"/>
                    <a:pt x="0" y="518"/>
                    <a:pt x="0" y="601"/>
                  </a:cubicBezTo>
                  <a:cubicBezTo>
                    <a:pt x="270" y="684"/>
                    <a:pt x="436" y="767"/>
                    <a:pt x="436" y="767"/>
                  </a:cubicBezTo>
                  <a:lnTo>
                    <a:pt x="353" y="850"/>
                  </a:lnTo>
                  <a:cubicBezTo>
                    <a:pt x="684" y="684"/>
                    <a:pt x="1037" y="415"/>
                    <a:pt x="1389" y="249"/>
                  </a:cubicBezTo>
                  <a:cubicBezTo>
                    <a:pt x="1203" y="166"/>
                    <a:pt x="1037" y="83"/>
                    <a:pt x="95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38"/>
            <p:cNvSpPr/>
            <p:nvPr/>
          </p:nvSpPr>
          <p:spPr>
            <a:xfrm>
              <a:off x="6393325" y="1643650"/>
              <a:ext cx="40975" cy="25950"/>
            </a:xfrm>
            <a:custGeom>
              <a:avLst/>
              <a:gdLst/>
              <a:ahLst/>
              <a:cxnLst/>
              <a:rect l="l" t="t" r="r" b="b"/>
              <a:pathLst>
                <a:path w="1639" h="1038" extrusionOk="0">
                  <a:moveTo>
                    <a:pt x="1203" y="1"/>
                  </a:moveTo>
                  <a:cubicBezTo>
                    <a:pt x="788" y="270"/>
                    <a:pt x="436" y="519"/>
                    <a:pt x="1" y="789"/>
                  </a:cubicBezTo>
                  <a:cubicBezTo>
                    <a:pt x="166" y="872"/>
                    <a:pt x="353" y="954"/>
                    <a:pt x="519" y="1037"/>
                  </a:cubicBezTo>
                  <a:cubicBezTo>
                    <a:pt x="871" y="789"/>
                    <a:pt x="1203" y="519"/>
                    <a:pt x="1638" y="270"/>
                  </a:cubicBezTo>
                  <a:cubicBezTo>
                    <a:pt x="1472" y="187"/>
                    <a:pt x="1307" y="105"/>
                    <a:pt x="1203"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38"/>
            <p:cNvSpPr/>
            <p:nvPr/>
          </p:nvSpPr>
          <p:spPr>
            <a:xfrm>
              <a:off x="6436350" y="1454500"/>
              <a:ext cx="224925" cy="187100"/>
            </a:xfrm>
            <a:custGeom>
              <a:avLst/>
              <a:gdLst/>
              <a:ahLst/>
              <a:cxnLst/>
              <a:rect l="l" t="t" r="r" b="b"/>
              <a:pathLst>
                <a:path w="8997" h="7484" extrusionOk="0">
                  <a:moveTo>
                    <a:pt x="8603" y="1"/>
                  </a:moveTo>
                  <a:cubicBezTo>
                    <a:pt x="8473" y="1"/>
                    <a:pt x="8344" y="22"/>
                    <a:pt x="8209" y="63"/>
                  </a:cubicBezTo>
                  <a:cubicBezTo>
                    <a:pt x="7877" y="63"/>
                    <a:pt x="7608" y="146"/>
                    <a:pt x="7359" y="229"/>
                  </a:cubicBezTo>
                  <a:cubicBezTo>
                    <a:pt x="7089" y="312"/>
                    <a:pt x="6841" y="498"/>
                    <a:pt x="6571" y="581"/>
                  </a:cubicBezTo>
                  <a:cubicBezTo>
                    <a:pt x="6571" y="664"/>
                    <a:pt x="6488" y="664"/>
                    <a:pt x="6488" y="664"/>
                  </a:cubicBezTo>
                  <a:cubicBezTo>
                    <a:pt x="6136" y="1348"/>
                    <a:pt x="5701" y="1970"/>
                    <a:pt x="5182" y="2488"/>
                  </a:cubicBezTo>
                  <a:cubicBezTo>
                    <a:pt x="4498" y="3172"/>
                    <a:pt x="3814" y="3774"/>
                    <a:pt x="3027" y="4209"/>
                  </a:cubicBezTo>
                  <a:cubicBezTo>
                    <a:pt x="2591" y="4458"/>
                    <a:pt x="2177" y="4644"/>
                    <a:pt x="1741" y="4893"/>
                  </a:cubicBezTo>
                  <a:lnTo>
                    <a:pt x="1658" y="4893"/>
                  </a:lnTo>
                  <a:cubicBezTo>
                    <a:pt x="1555" y="4976"/>
                    <a:pt x="1472" y="5162"/>
                    <a:pt x="1389" y="5328"/>
                  </a:cubicBezTo>
                  <a:cubicBezTo>
                    <a:pt x="1306" y="5494"/>
                    <a:pt x="1223" y="5681"/>
                    <a:pt x="1140" y="5846"/>
                  </a:cubicBezTo>
                  <a:lnTo>
                    <a:pt x="1140" y="6448"/>
                  </a:lnTo>
                  <a:cubicBezTo>
                    <a:pt x="788" y="6717"/>
                    <a:pt x="353" y="6966"/>
                    <a:pt x="0" y="7235"/>
                  </a:cubicBezTo>
                  <a:cubicBezTo>
                    <a:pt x="104" y="7318"/>
                    <a:pt x="270" y="7401"/>
                    <a:pt x="435" y="7484"/>
                  </a:cubicBezTo>
                  <a:cubicBezTo>
                    <a:pt x="788" y="7235"/>
                    <a:pt x="1140" y="6966"/>
                    <a:pt x="1555" y="6634"/>
                  </a:cubicBezTo>
                  <a:cubicBezTo>
                    <a:pt x="3213" y="6199"/>
                    <a:pt x="4768" y="5411"/>
                    <a:pt x="6136" y="4292"/>
                  </a:cubicBezTo>
                  <a:cubicBezTo>
                    <a:pt x="6737" y="3691"/>
                    <a:pt x="7359" y="3089"/>
                    <a:pt x="7877" y="2385"/>
                  </a:cubicBezTo>
                  <a:cubicBezTo>
                    <a:pt x="8395" y="1618"/>
                    <a:pt x="8727" y="830"/>
                    <a:pt x="8997" y="63"/>
                  </a:cubicBezTo>
                  <a:cubicBezTo>
                    <a:pt x="8862" y="22"/>
                    <a:pt x="8732" y="1"/>
                    <a:pt x="8603"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38"/>
            <p:cNvSpPr/>
            <p:nvPr/>
          </p:nvSpPr>
          <p:spPr>
            <a:xfrm>
              <a:off x="6358600" y="1672175"/>
              <a:ext cx="34750" cy="21250"/>
            </a:xfrm>
            <a:custGeom>
              <a:avLst/>
              <a:gdLst/>
              <a:ahLst/>
              <a:cxnLst/>
              <a:rect l="l" t="t" r="r" b="b"/>
              <a:pathLst>
                <a:path w="1390" h="850" extrusionOk="0">
                  <a:moveTo>
                    <a:pt x="871" y="0"/>
                  </a:moveTo>
                  <a:cubicBezTo>
                    <a:pt x="623" y="166"/>
                    <a:pt x="353" y="332"/>
                    <a:pt x="104" y="415"/>
                  </a:cubicBezTo>
                  <a:lnTo>
                    <a:pt x="104" y="518"/>
                  </a:lnTo>
                  <a:lnTo>
                    <a:pt x="1" y="518"/>
                  </a:lnTo>
                  <a:cubicBezTo>
                    <a:pt x="187" y="684"/>
                    <a:pt x="353" y="767"/>
                    <a:pt x="519" y="850"/>
                  </a:cubicBezTo>
                  <a:cubicBezTo>
                    <a:pt x="788" y="684"/>
                    <a:pt x="1037" y="518"/>
                    <a:pt x="1390" y="332"/>
                  </a:cubicBezTo>
                  <a:cubicBezTo>
                    <a:pt x="1224" y="166"/>
                    <a:pt x="1037"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38"/>
            <p:cNvSpPr/>
            <p:nvPr/>
          </p:nvSpPr>
          <p:spPr>
            <a:xfrm>
              <a:off x="6341500" y="1656625"/>
              <a:ext cx="30075" cy="28525"/>
            </a:xfrm>
            <a:custGeom>
              <a:avLst/>
              <a:gdLst/>
              <a:ahLst/>
              <a:cxnLst/>
              <a:rect l="l" t="t" r="r" b="b"/>
              <a:pathLst>
                <a:path w="1203" h="1141" extrusionOk="0">
                  <a:moveTo>
                    <a:pt x="685" y="0"/>
                  </a:moveTo>
                  <a:cubicBezTo>
                    <a:pt x="519" y="270"/>
                    <a:pt x="270" y="435"/>
                    <a:pt x="84" y="622"/>
                  </a:cubicBezTo>
                  <a:lnTo>
                    <a:pt x="84" y="705"/>
                  </a:lnTo>
                  <a:lnTo>
                    <a:pt x="1" y="705"/>
                  </a:lnTo>
                  <a:cubicBezTo>
                    <a:pt x="167" y="871"/>
                    <a:pt x="436" y="1037"/>
                    <a:pt x="602" y="1140"/>
                  </a:cubicBezTo>
                  <a:cubicBezTo>
                    <a:pt x="788" y="871"/>
                    <a:pt x="1037" y="622"/>
                    <a:pt x="1203" y="435"/>
                  </a:cubicBezTo>
                  <a:cubicBezTo>
                    <a:pt x="1120" y="353"/>
                    <a:pt x="1037" y="270"/>
                    <a:pt x="954" y="187"/>
                  </a:cubicBezTo>
                  <a:cubicBezTo>
                    <a:pt x="871" y="104"/>
                    <a:pt x="788" y="104"/>
                    <a:pt x="68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38"/>
            <p:cNvSpPr/>
            <p:nvPr/>
          </p:nvSpPr>
          <p:spPr>
            <a:xfrm>
              <a:off x="6369500" y="1624475"/>
              <a:ext cx="34725" cy="32175"/>
            </a:xfrm>
            <a:custGeom>
              <a:avLst/>
              <a:gdLst/>
              <a:ahLst/>
              <a:cxnLst/>
              <a:rect l="l" t="t" r="r" b="b"/>
              <a:pathLst>
                <a:path w="1389" h="1287" extrusionOk="0">
                  <a:moveTo>
                    <a:pt x="954" y="1"/>
                  </a:moveTo>
                  <a:cubicBezTo>
                    <a:pt x="601" y="250"/>
                    <a:pt x="352" y="602"/>
                    <a:pt x="0" y="872"/>
                  </a:cubicBezTo>
                  <a:cubicBezTo>
                    <a:pt x="187" y="1037"/>
                    <a:pt x="352" y="1120"/>
                    <a:pt x="518" y="1286"/>
                  </a:cubicBezTo>
                  <a:cubicBezTo>
                    <a:pt x="871" y="954"/>
                    <a:pt x="1119" y="602"/>
                    <a:pt x="1389" y="353"/>
                  </a:cubicBezTo>
                  <a:cubicBezTo>
                    <a:pt x="1223" y="167"/>
                    <a:pt x="1119" y="84"/>
                    <a:pt x="95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38"/>
            <p:cNvSpPr/>
            <p:nvPr/>
          </p:nvSpPr>
          <p:spPr>
            <a:xfrm>
              <a:off x="6404200" y="1391275"/>
              <a:ext cx="218200" cy="231175"/>
            </a:xfrm>
            <a:custGeom>
              <a:avLst/>
              <a:gdLst/>
              <a:ahLst/>
              <a:cxnLst/>
              <a:rect l="l" t="t" r="r" b="b"/>
              <a:pathLst>
                <a:path w="8728" h="9247" extrusionOk="0">
                  <a:moveTo>
                    <a:pt x="8127" y="1"/>
                  </a:moveTo>
                  <a:cubicBezTo>
                    <a:pt x="7940" y="1"/>
                    <a:pt x="7691" y="84"/>
                    <a:pt x="7505" y="84"/>
                  </a:cubicBezTo>
                  <a:cubicBezTo>
                    <a:pt x="7090" y="167"/>
                    <a:pt x="6655" y="353"/>
                    <a:pt x="6303" y="519"/>
                  </a:cubicBezTo>
                  <a:cubicBezTo>
                    <a:pt x="5867" y="685"/>
                    <a:pt x="5536" y="871"/>
                    <a:pt x="5183" y="1120"/>
                  </a:cubicBezTo>
                  <a:cubicBezTo>
                    <a:pt x="5100" y="1286"/>
                    <a:pt x="5017" y="1390"/>
                    <a:pt x="4831" y="1473"/>
                  </a:cubicBezTo>
                  <a:cubicBezTo>
                    <a:pt x="4665" y="2074"/>
                    <a:pt x="4499" y="2592"/>
                    <a:pt x="4147" y="3110"/>
                  </a:cubicBezTo>
                  <a:cubicBezTo>
                    <a:pt x="3711" y="3981"/>
                    <a:pt x="3110" y="4748"/>
                    <a:pt x="2323" y="5349"/>
                  </a:cubicBezTo>
                  <a:cubicBezTo>
                    <a:pt x="2074" y="5618"/>
                    <a:pt x="1804" y="5784"/>
                    <a:pt x="1556" y="5950"/>
                  </a:cubicBezTo>
                  <a:cubicBezTo>
                    <a:pt x="1473" y="6137"/>
                    <a:pt x="1390" y="6220"/>
                    <a:pt x="1286" y="6385"/>
                  </a:cubicBezTo>
                  <a:cubicBezTo>
                    <a:pt x="1286" y="6572"/>
                    <a:pt x="1203" y="6655"/>
                    <a:pt x="1203" y="6738"/>
                  </a:cubicBezTo>
                  <a:cubicBezTo>
                    <a:pt x="1203" y="6821"/>
                    <a:pt x="1120" y="6987"/>
                    <a:pt x="1120" y="7090"/>
                  </a:cubicBezTo>
                  <a:cubicBezTo>
                    <a:pt x="1120" y="7256"/>
                    <a:pt x="1120" y="7505"/>
                    <a:pt x="1203" y="7774"/>
                  </a:cubicBezTo>
                  <a:cubicBezTo>
                    <a:pt x="768" y="8127"/>
                    <a:pt x="436" y="8541"/>
                    <a:pt x="1" y="8894"/>
                  </a:cubicBezTo>
                  <a:cubicBezTo>
                    <a:pt x="167" y="8977"/>
                    <a:pt x="250" y="9059"/>
                    <a:pt x="436" y="9246"/>
                  </a:cubicBezTo>
                  <a:cubicBezTo>
                    <a:pt x="872" y="8728"/>
                    <a:pt x="1286" y="8292"/>
                    <a:pt x="1721" y="7857"/>
                  </a:cubicBezTo>
                  <a:lnTo>
                    <a:pt x="1721" y="7774"/>
                  </a:lnTo>
                  <a:cubicBezTo>
                    <a:pt x="3463" y="7173"/>
                    <a:pt x="5017" y="6137"/>
                    <a:pt x="6303" y="4831"/>
                  </a:cubicBezTo>
                  <a:cubicBezTo>
                    <a:pt x="6904" y="4147"/>
                    <a:pt x="7422" y="3359"/>
                    <a:pt x="7857" y="2592"/>
                  </a:cubicBezTo>
                  <a:cubicBezTo>
                    <a:pt x="8293" y="1721"/>
                    <a:pt x="8645" y="871"/>
                    <a:pt x="872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38"/>
            <p:cNvSpPr/>
            <p:nvPr/>
          </p:nvSpPr>
          <p:spPr>
            <a:xfrm>
              <a:off x="6345650" y="1598575"/>
              <a:ext cx="28525" cy="38900"/>
            </a:xfrm>
            <a:custGeom>
              <a:avLst/>
              <a:gdLst/>
              <a:ahLst/>
              <a:cxnLst/>
              <a:rect l="l" t="t" r="r" b="b"/>
              <a:pathLst>
                <a:path w="1141" h="1556" extrusionOk="0">
                  <a:moveTo>
                    <a:pt x="705" y="0"/>
                  </a:moveTo>
                  <a:cubicBezTo>
                    <a:pt x="436" y="353"/>
                    <a:pt x="270" y="767"/>
                    <a:pt x="1" y="1120"/>
                  </a:cubicBezTo>
                  <a:cubicBezTo>
                    <a:pt x="187" y="1203"/>
                    <a:pt x="353" y="1389"/>
                    <a:pt x="519" y="1555"/>
                  </a:cubicBezTo>
                  <a:cubicBezTo>
                    <a:pt x="705" y="1120"/>
                    <a:pt x="871" y="767"/>
                    <a:pt x="1141" y="436"/>
                  </a:cubicBezTo>
                  <a:cubicBezTo>
                    <a:pt x="954" y="249"/>
                    <a:pt x="788" y="166"/>
                    <a:pt x="70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38"/>
            <p:cNvSpPr/>
            <p:nvPr/>
          </p:nvSpPr>
          <p:spPr>
            <a:xfrm>
              <a:off x="6324400" y="1639525"/>
              <a:ext cx="25950" cy="32675"/>
            </a:xfrm>
            <a:custGeom>
              <a:avLst/>
              <a:gdLst/>
              <a:ahLst/>
              <a:cxnLst/>
              <a:rect l="l" t="t" r="r" b="b"/>
              <a:pathLst>
                <a:path w="1038" h="1307" extrusionOk="0">
                  <a:moveTo>
                    <a:pt x="602" y="0"/>
                  </a:moveTo>
                  <a:cubicBezTo>
                    <a:pt x="332" y="270"/>
                    <a:pt x="166" y="518"/>
                    <a:pt x="1" y="871"/>
                  </a:cubicBezTo>
                  <a:cubicBezTo>
                    <a:pt x="166" y="954"/>
                    <a:pt x="332" y="1119"/>
                    <a:pt x="519" y="1306"/>
                  </a:cubicBezTo>
                  <a:cubicBezTo>
                    <a:pt x="602" y="1306"/>
                    <a:pt x="602" y="1202"/>
                    <a:pt x="602" y="1202"/>
                  </a:cubicBezTo>
                  <a:cubicBezTo>
                    <a:pt x="768" y="954"/>
                    <a:pt x="954" y="684"/>
                    <a:pt x="1037" y="435"/>
                  </a:cubicBezTo>
                  <a:cubicBezTo>
                    <a:pt x="851" y="270"/>
                    <a:pt x="685" y="83"/>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38"/>
            <p:cNvSpPr/>
            <p:nvPr/>
          </p:nvSpPr>
          <p:spPr>
            <a:xfrm>
              <a:off x="6369500" y="1330650"/>
              <a:ext cx="160150" cy="263800"/>
            </a:xfrm>
            <a:custGeom>
              <a:avLst/>
              <a:gdLst/>
              <a:ahLst/>
              <a:cxnLst/>
              <a:rect l="l" t="t" r="r" b="b"/>
              <a:pathLst>
                <a:path w="6406" h="10552" extrusionOk="0">
                  <a:moveTo>
                    <a:pt x="6302" y="1"/>
                  </a:moveTo>
                  <a:lnTo>
                    <a:pt x="6302" y="1"/>
                  </a:lnTo>
                  <a:cubicBezTo>
                    <a:pt x="5265" y="705"/>
                    <a:pt x="4415" y="1472"/>
                    <a:pt x="3628" y="2260"/>
                  </a:cubicBezTo>
                  <a:cubicBezTo>
                    <a:pt x="3545" y="2861"/>
                    <a:pt x="3296" y="3545"/>
                    <a:pt x="3027" y="4229"/>
                  </a:cubicBezTo>
                  <a:cubicBezTo>
                    <a:pt x="2591" y="5017"/>
                    <a:pt x="2156" y="5784"/>
                    <a:pt x="1555" y="6572"/>
                  </a:cubicBezTo>
                  <a:lnTo>
                    <a:pt x="1037" y="7090"/>
                  </a:lnTo>
                  <a:cubicBezTo>
                    <a:pt x="871" y="7857"/>
                    <a:pt x="871" y="8562"/>
                    <a:pt x="871" y="8893"/>
                  </a:cubicBezTo>
                  <a:cubicBezTo>
                    <a:pt x="518" y="9329"/>
                    <a:pt x="270" y="9764"/>
                    <a:pt x="0" y="10199"/>
                  </a:cubicBezTo>
                  <a:cubicBezTo>
                    <a:pt x="187" y="10365"/>
                    <a:pt x="270" y="10448"/>
                    <a:pt x="435" y="10552"/>
                  </a:cubicBezTo>
                  <a:cubicBezTo>
                    <a:pt x="705" y="10116"/>
                    <a:pt x="954" y="9681"/>
                    <a:pt x="1223" y="9163"/>
                  </a:cubicBezTo>
                  <a:cubicBezTo>
                    <a:pt x="1990" y="8728"/>
                    <a:pt x="2861" y="8209"/>
                    <a:pt x="3545" y="7608"/>
                  </a:cubicBezTo>
                  <a:cubicBezTo>
                    <a:pt x="4229" y="7007"/>
                    <a:pt x="4851" y="6219"/>
                    <a:pt x="5265" y="5452"/>
                  </a:cubicBezTo>
                  <a:cubicBezTo>
                    <a:pt x="5701" y="4582"/>
                    <a:pt x="6053" y="3711"/>
                    <a:pt x="6219" y="2778"/>
                  </a:cubicBezTo>
                  <a:cubicBezTo>
                    <a:pt x="6405" y="1825"/>
                    <a:pt x="6405" y="871"/>
                    <a:pt x="63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38"/>
            <p:cNvSpPr/>
            <p:nvPr/>
          </p:nvSpPr>
          <p:spPr>
            <a:xfrm>
              <a:off x="6343575" y="1300600"/>
              <a:ext cx="121300" cy="270025"/>
            </a:xfrm>
            <a:custGeom>
              <a:avLst/>
              <a:gdLst/>
              <a:ahLst/>
              <a:cxnLst/>
              <a:rect l="l" t="t" r="r" b="b"/>
              <a:pathLst>
                <a:path w="4852" h="10801" extrusionOk="0">
                  <a:moveTo>
                    <a:pt x="4665" y="0"/>
                  </a:moveTo>
                  <a:lnTo>
                    <a:pt x="4665" y="0"/>
                  </a:lnTo>
                  <a:cubicBezTo>
                    <a:pt x="4146" y="436"/>
                    <a:pt x="3628" y="871"/>
                    <a:pt x="3193" y="1389"/>
                  </a:cubicBezTo>
                  <a:cubicBezTo>
                    <a:pt x="2944" y="1804"/>
                    <a:pt x="2592" y="2156"/>
                    <a:pt x="2343" y="2591"/>
                  </a:cubicBezTo>
                  <a:cubicBezTo>
                    <a:pt x="2343" y="3275"/>
                    <a:pt x="2156" y="4063"/>
                    <a:pt x="1991" y="4747"/>
                  </a:cubicBezTo>
                  <a:cubicBezTo>
                    <a:pt x="1742" y="5431"/>
                    <a:pt x="1472" y="6219"/>
                    <a:pt x="1037" y="6903"/>
                  </a:cubicBezTo>
                  <a:cubicBezTo>
                    <a:pt x="871" y="7255"/>
                    <a:pt x="602" y="7504"/>
                    <a:pt x="436" y="7857"/>
                  </a:cubicBezTo>
                  <a:cubicBezTo>
                    <a:pt x="436" y="7940"/>
                    <a:pt x="353" y="7940"/>
                    <a:pt x="353" y="7940"/>
                  </a:cubicBezTo>
                  <a:cubicBezTo>
                    <a:pt x="353" y="8209"/>
                    <a:pt x="270" y="8375"/>
                    <a:pt x="270" y="8644"/>
                  </a:cubicBezTo>
                  <a:lnTo>
                    <a:pt x="270" y="9577"/>
                  </a:lnTo>
                  <a:lnTo>
                    <a:pt x="353" y="9577"/>
                  </a:lnTo>
                  <a:cubicBezTo>
                    <a:pt x="187" y="9847"/>
                    <a:pt x="84" y="10095"/>
                    <a:pt x="1" y="10448"/>
                  </a:cubicBezTo>
                  <a:cubicBezTo>
                    <a:pt x="84" y="10531"/>
                    <a:pt x="187" y="10614"/>
                    <a:pt x="353" y="10800"/>
                  </a:cubicBezTo>
                  <a:cubicBezTo>
                    <a:pt x="436" y="10448"/>
                    <a:pt x="519" y="10012"/>
                    <a:pt x="705" y="9681"/>
                  </a:cubicBezTo>
                  <a:cubicBezTo>
                    <a:pt x="1908" y="8375"/>
                    <a:pt x="3027" y="6903"/>
                    <a:pt x="3815" y="5265"/>
                  </a:cubicBezTo>
                  <a:cubicBezTo>
                    <a:pt x="4146" y="4498"/>
                    <a:pt x="4416" y="3628"/>
                    <a:pt x="4582" y="2674"/>
                  </a:cubicBezTo>
                  <a:cubicBezTo>
                    <a:pt x="4748" y="1804"/>
                    <a:pt x="4851" y="954"/>
                    <a:pt x="466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38"/>
            <p:cNvSpPr/>
            <p:nvPr/>
          </p:nvSpPr>
          <p:spPr>
            <a:xfrm>
              <a:off x="6326475" y="1576800"/>
              <a:ext cx="19200" cy="38900"/>
            </a:xfrm>
            <a:custGeom>
              <a:avLst/>
              <a:gdLst/>
              <a:ahLst/>
              <a:cxnLst/>
              <a:rect l="l" t="t" r="r" b="b"/>
              <a:pathLst>
                <a:path w="768" h="1556" extrusionOk="0">
                  <a:moveTo>
                    <a:pt x="436" y="1"/>
                  </a:moveTo>
                  <a:cubicBezTo>
                    <a:pt x="249" y="353"/>
                    <a:pt x="166" y="789"/>
                    <a:pt x="1" y="1224"/>
                  </a:cubicBezTo>
                  <a:cubicBezTo>
                    <a:pt x="83" y="1307"/>
                    <a:pt x="249" y="1473"/>
                    <a:pt x="436" y="1556"/>
                  </a:cubicBezTo>
                  <a:cubicBezTo>
                    <a:pt x="519" y="1224"/>
                    <a:pt x="685" y="789"/>
                    <a:pt x="768" y="353"/>
                  </a:cubicBezTo>
                  <a:cubicBezTo>
                    <a:pt x="685" y="187"/>
                    <a:pt x="519" y="84"/>
                    <a:pt x="43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38"/>
            <p:cNvSpPr/>
            <p:nvPr/>
          </p:nvSpPr>
          <p:spPr>
            <a:xfrm>
              <a:off x="6311450" y="1622425"/>
              <a:ext cx="19200" cy="36800"/>
            </a:xfrm>
            <a:custGeom>
              <a:avLst/>
              <a:gdLst/>
              <a:ahLst/>
              <a:cxnLst/>
              <a:rect l="l" t="t" r="r" b="b"/>
              <a:pathLst>
                <a:path w="768" h="1472" extrusionOk="0">
                  <a:moveTo>
                    <a:pt x="332" y="0"/>
                  </a:moveTo>
                  <a:cubicBezTo>
                    <a:pt x="249" y="332"/>
                    <a:pt x="166" y="684"/>
                    <a:pt x="0" y="1036"/>
                  </a:cubicBezTo>
                  <a:lnTo>
                    <a:pt x="436" y="1472"/>
                  </a:lnTo>
                  <a:cubicBezTo>
                    <a:pt x="519" y="1472"/>
                    <a:pt x="519" y="1368"/>
                    <a:pt x="519" y="1368"/>
                  </a:cubicBezTo>
                  <a:cubicBezTo>
                    <a:pt x="602" y="1036"/>
                    <a:pt x="684" y="684"/>
                    <a:pt x="767" y="435"/>
                  </a:cubicBezTo>
                  <a:cubicBezTo>
                    <a:pt x="684" y="249"/>
                    <a:pt x="519" y="83"/>
                    <a:pt x="33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38"/>
            <p:cNvSpPr/>
            <p:nvPr/>
          </p:nvSpPr>
          <p:spPr>
            <a:xfrm>
              <a:off x="6309375" y="1555550"/>
              <a:ext cx="15050" cy="40975"/>
            </a:xfrm>
            <a:custGeom>
              <a:avLst/>
              <a:gdLst/>
              <a:ahLst/>
              <a:cxnLst/>
              <a:rect l="l" t="t" r="r" b="b"/>
              <a:pathLst>
                <a:path w="602" h="1639" extrusionOk="0">
                  <a:moveTo>
                    <a:pt x="332" y="1"/>
                  </a:moveTo>
                  <a:cubicBezTo>
                    <a:pt x="166" y="416"/>
                    <a:pt x="83" y="851"/>
                    <a:pt x="1" y="1203"/>
                  </a:cubicBezTo>
                  <a:cubicBezTo>
                    <a:pt x="1" y="1286"/>
                    <a:pt x="166" y="1452"/>
                    <a:pt x="332" y="1639"/>
                  </a:cubicBezTo>
                  <a:cubicBezTo>
                    <a:pt x="415" y="1203"/>
                    <a:pt x="519" y="768"/>
                    <a:pt x="602" y="333"/>
                  </a:cubicBezTo>
                  <a:cubicBezTo>
                    <a:pt x="519" y="250"/>
                    <a:pt x="415" y="84"/>
                    <a:pt x="33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38"/>
            <p:cNvSpPr/>
            <p:nvPr/>
          </p:nvSpPr>
          <p:spPr>
            <a:xfrm>
              <a:off x="6322325" y="1302675"/>
              <a:ext cx="75175" cy="244100"/>
            </a:xfrm>
            <a:custGeom>
              <a:avLst/>
              <a:gdLst/>
              <a:ahLst/>
              <a:cxnLst/>
              <a:rect l="l" t="t" r="r" b="b"/>
              <a:pathLst>
                <a:path w="3007" h="9764" extrusionOk="0">
                  <a:moveTo>
                    <a:pt x="2924" y="0"/>
                  </a:moveTo>
                  <a:cubicBezTo>
                    <a:pt x="2405" y="518"/>
                    <a:pt x="1887" y="1202"/>
                    <a:pt x="1452" y="1824"/>
                  </a:cubicBezTo>
                  <a:cubicBezTo>
                    <a:pt x="1120" y="2508"/>
                    <a:pt x="768" y="3192"/>
                    <a:pt x="602" y="3980"/>
                  </a:cubicBezTo>
                  <a:cubicBezTo>
                    <a:pt x="167" y="5452"/>
                    <a:pt x="167" y="7007"/>
                    <a:pt x="249" y="8561"/>
                  </a:cubicBezTo>
                  <a:cubicBezTo>
                    <a:pt x="167" y="8893"/>
                    <a:pt x="84" y="9162"/>
                    <a:pt x="1" y="9494"/>
                  </a:cubicBezTo>
                  <a:cubicBezTo>
                    <a:pt x="1" y="9494"/>
                    <a:pt x="84" y="9681"/>
                    <a:pt x="249" y="9764"/>
                  </a:cubicBezTo>
                  <a:cubicBezTo>
                    <a:pt x="332" y="9411"/>
                    <a:pt x="415" y="9080"/>
                    <a:pt x="519" y="8727"/>
                  </a:cubicBezTo>
                  <a:lnTo>
                    <a:pt x="519" y="8644"/>
                  </a:lnTo>
                  <a:cubicBezTo>
                    <a:pt x="1369" y="7421"/>
                    <a:pt x="2157" y="6053"/>
                    <a:pt x="2592" y="4581"/>
                  </a:cubicBezTo>
                  <a:cubicBezTo>
                    <a:pt x="2758" y="3794"/>
                    <a:pt x="2924" y="3027"/>
                    <a:pt x="3006" y="2239"/>
                  </a:cubicBezTo>
                  <a:cubicBezTo>
                    <a:pt x="3006" y="1472"/>
                    <a:pt x="3006" y="684"/>
                    <a:pt x="292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38"/>
            <p:cNvSpPr/>
            <p:nvPr/>
          </p:nvSpPr>
          <p:spPr>
            <a:xfrm>
              <a:off x="6293825" y="1602725"/>
              <a:ext cx="19725" cy="38875"/>
            </a:xfrm>
            <a:custGeom>
              <a:avLst/>
              <a:gdLst/>
              <a:ahLst/>
              <a:cxnLst/>
              <a:rect l="l" t="t" r="r" b="b"/>
              <a:pathLst>
                <a:path w="789" h="1555" extrusionOk="0">
                  <a:moveTo>
                    <a:pt x="353" y="0"/>
                  </a:moveTo>
                  <a:cubicBezTo>
                    <a:pt x="270" y="436"/>
                    <a:pt x="187" y="871"/>
                    <a:pt x="1" y="1306"/>
                  </a:cubicBezTo>
                  <a:lnTo>
                    <a:pt x="104" y="1223"/>
                  </a:lnTo>
                  <a:lnTo>
                    <a:pt x="436" y="1555"/>
                  </a:lnTo>
                  <a:lnTo>
                    <a:pt x="519" y="1472"/>
                  </a:lnTo>
                  <a:cubicBezTo>
                    <a:pt x="623" y="1120"/>
                    <a:pt x="705" y="788"/>
                    <a:pt x="788" y="436"/>
                  </a:cubicBezTo>
                  <a:cubicBezTo>
                    <a:pt x="623" y="270"/>
                    <a:pt x="519" y="83"/>
                    <a:pt x="35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38"/>
            <p:cNvSpPr/>
            <p:nvPr/>
          </p:nvSpPr>
          <p:spPr>
            <a:xfrm>
              <a:off x="6296425" y="1633300"/>
              <a:ext cx="94850" cy="71025"/>
            </a:xfrm>
            <a:custGeom>
              <a:avLst/>
              <a:gdLst/>
              <a:ahLst/>
              <a:cxnLst/>
              <a:rect l="l" t="t" r="r" b="b"/>
              <a:pathLst>
                <a:path w="3794" h="2841" extrusionOk="0">
                  <a:moveTo>
                    <a:pt x="0" y="0"/>
                  </a:moveTo>
                  <a:lnTo>
                    <a:pt x="0" y="0"/>
                  </a:lnTo>
                  <a:cubicBezTo>
                    <a:pt x="166" y="332"/>
                    <a:pt x="415" y="684"/>
                    <a:pt x="684" y="933"/>
                  </a:cubicBezTo>
                  <a:cubicBezTo>
                    <a:pt x="933" y="1286"/>
                    <a:pt x="1285" y="1555"/>
                    <a:pt x="1638" y="1804"/>
                  </a:cubicBezTo>
                  <a:cubicBezTo>
                    <a:pt x="1887" y="2073"/>
                    <a:pt x="2239" y="2239"/>
                    <a:pt x="2674" y="2405"/>
                  </a:cubicBezTo>
                  <a:cubicBezTo>
                    <a:pt x="2840" y="2488"/>
                    <a:pt x="3006" y="2591"/>
                    <a:pt x="3193" y="2674"/>
                  </a:cubicBezTo>
                  <a:cubicBezTo>
                    <a:pt x="3358" y="2757"/>
                    <a:pt x="3628" y="2840"/>
                    <a:pt x="3794" y="2840"/>
                  </a:cubicBezTo>
                  <a:cubicBezTo>
                    <a:pt x="3110" y="2488"/>
                    <a:pt x="2405" y="2073"/>
                    <a:pt x="1804" y="1555"/>
                  </a:cubicBezTo>
                  <a:cubicBezTo>
                    <a:pt x="1120" y="1120"/>
                    <a:pt x="519" y="601"/>
                    <a:pt x="0" y="0"/>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6" name="Google Shape;526;p38"/>
          <p:cNvGrpSpPr/>
          <p:nvPr/>
        </p:nvGrpSpPr>
        <p:grpSpPr>
          <a:xfrm>
            <a:off x="6754933" y="2788628"/>
            <a:ext cx="1607760" cy="1747899"/>
            <a:chOff x="6037300" y="2937150"/>
            <a:chExt cx="748875" cy="814150"/>
          </a:xfrm>
        </p:grpSpPr>
        <p:sp>
          <p:nvSpPr>
            <p:cNvPr id="527" name="Google Shape;527;p38"/>
            <p:cNvSpPr/>
            <p:nvPr/>
          </p:nvSpPr>
          <p:spPr>
            <a:xfrm>
              <a:off x="6173075" y="3345525"/>
              <a:ext cx="246200" cy="194350"/>
            </a:xfrm>
            <a:custGeom>
              <a:avLst/>
              <a:gdLst/>
              <a:ahLst/>
              <a:cxnLst/>
              <a:rect l="l" t="t" r="r" b="b"/>
              <a:pathLst>
                <a:path w="9848" h="7774" extrusionOk="0">
                  <a:moveTo>
                    <a:pt x="4934" y="0"/>
                  </a:moveTo>
                  <a:cubicBezTo>
                    <a:pt x="2592" y="0"/>
                    <a:pt x="167" y="850"/>
                    <a:pt x="1" y="2757"/>
                  </a:cubicBezTo>
                  <a:lnTo>
                    <a:pt x="1" y="4478"/>
                  </a:lnTo>
                  <a:cubicBezTo>
                    <a:pt x="1" y="6385"/>
                    <a:pt x="2074" y="7774"/>
                    <a:pt x="4934" y="7774"/>
                  </a:cubicBezTo>
                  <a:cubicBezTo>
                    <a:pt x="7774" y="7774"/>
                    <a:pt x="9847" y="6385"/>
                    <a:pt x="9847" y="4478"/>
                  </a:cubicBezTo>
                  <a:lnTo>
                    <a:pt x="9847" y="3711"/>
                  </a:lnTo>
                  <a:lnTo>
                    <a:pt x="9847" y="3027"/>
                  </a:lnTo>
                  <a:cubicBezTo>
                    <a:pt x="9847" y="954"/>
                    <a:pt x="7339" y="0"/>
                    <a:pt x="49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38"/>
            <p:cNvSpPr/>
            <p:nvPr/>
          </p:nvSpPr>
          <p:spPr>
            <a:xfrm>
              <a:off x="6037300" y="2937150"/>
              <a:ext cx="748875" cy="814150"/>
            </a:xfrm>
            <a:custGeom>
              <a:avLst/>
              <a:gdLst/>
              <a:ahLst/>
              <a:cxnLst/>
              <a:rect l="l" t="t" r="r" b="b"/>
              <a:pathLst>
                <a:path w="29955" h="32566" extrusionOk="0">
                  <a:moveTo>
                    <a:pt x="27798" y="1"/>
                  </a:moveTo>
                  <a:cubicBezTo>
                    <a:pt x="27114" y="1"/>
                    <a:pt x="26513" y="353"/>
                    <a:pt x="26244" y="954"/>
                  </a:cubicBezTo>
                  <a:cubicBezTo>
                    <a:pt x="26161" y="1037"/>
                    <a:pt x="18823" y="15382"/>
                    <a:pt x="15278" y="22201"/>
                  </a:cubicBezTo>
                  <a:lnTo>
                    <a:pt x="14760" y="23155"/>
                  </a:lnTo>
                  <a:cubicBezTo>
                    <a:pt x="14159" y="24357"/>
                    <a:pt x="13723" y="25228"/>
                    <a:pt x="13558" y="25477"/>
                  </a:cubicBezTo>
                  <a:cubicBezTo>
                    <a:pt x="12895" y="26556"/>
                    <a:pt x="12023" y="27096"/>
                    <a:pt x="10886" y="27096"/>
                  </a:cubicBezTo>
                  <a:cubicBezTo>
                    <a:pt x="10385" y="27096"/>
                    <a:pt x="9833" y="26992"/>
                    <a:pt x="9225" y="26783"/>
                  </a:cubicBezTo>
                  <a:cubicBezTo>
                    <a:pt x="8894" y="26700"/>
                    <a:pt x="8624" y="26513"/>
                    <a:pt x="8292" y="26430"/>
                  </a:cubicBezTo>
                  <a:lnTo>
                    <a:pt x="8189" y="26347"/>
                  </a:lnTo>
                  <a:cubicBezTo>
                    <a:pt x="6033" y="25580"/>
                    <a:pt x="4147" y="24793"/>
                    <a:pt x="2841" y="24793"/>
                  </a:cubicBezTo>
                  <a:cubicBezTo>
                    <a:pt x="2240" y="24793"/>
                    <a:pt x="1721" y="25062"/>
                    <a:pt x="1286" y="25394"/>
                  </a:cubicBezTo>
                  <a:cubicBezTo>
                    <a:pt x="602" y="26099"/>
                    <a:pt x="1" y="27384"/>
                    <a:pt x="250" y="28690"/>
                  </a:cubicBezTo>
                  <a:cubicBezTo>
                    <a:pt x="415" y="29457"/>
                    <a:pt x="1037" y="30576"/>
                    <a:pt x="2758" y="31281"/>
                  </a:cubicBezTo>
                  <a:cubicBezTo>
                    <a:pt x="4478" y="31882"/>
                    <a:pt x="7588" y="32566"/>
                    <a:pt x="10179" y="32566"/>
                  </a:cubicBezTo>
                  <a:cubicBezTo>
                    <a:pt x="11568" y="32566"/>
                    <a:pt x="12687" y="32400"/>
                    <a:pt x="13475" y="31965"/>
                  </a:cubicBezTo>
                  <a:cubicBezTo>
                    <a:pt x="14926" y="31177"/>
                    <a:pt x="15962" y="29809"/>
                    <a:pt x="18035" y="25912"/>
                  </a:cubicBezTo>
                  <a:lnTo>
                    <a:pt x="18657" y="24793"/>
                  </a:lnTo>
                  <a:lnTo>
                    <a:pt x="18823" y="24544"/>
                  </a:lnTo>
                  <a:lnTo>
                    <a:pt x="18823" y="24440"/>
                  </a:lnTo>
                  <a:cubicBezTo>
                    <a:pt x="19776" y="22554"/>
                    <a:pt x="20979" y="20294"/>
                    <a:pt x="22450" y="17372"/>
                  </a:cubicBezTo>
                  <a:lnTo>
                    <a:pt x="22450" y="17289"/>
                  </a:lnTo>
                  <a:cubicBezTo>
                    <a:pt x="25995" y="10282"/>
                    <a:pt x="27985" y="6302"/>
                    <a:pt x="28918" y="4333"/>
                  </a:cubicBezTo>
                  <a:cubicBezTo>
                    <a:pt x="29270" y="3462"/>
                    <a:pt x="29623" y="2944"/>
                    <a:pt x="29623" y="2861"/>
                  </a:cubicBezTo>
                  <a:cubicBezTo>
                    <a:pt x="29954" y="2260"/>
                    <a:pt x="29954" y="1555"/>
                    <a:pt x="29623" y="1037"/>
                  </a:cubicBezTo>
                  <a:cubicBezTo>
                    <a:pt x="29270" y="353"/>
                    <a:pt x="28503" y="1"/>
                    <a:pt x="2779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38"/>
            <p:cNvSpPr/>
            <p:nvPr/>
          </p:nvSpPr>
          <p:spPr>
            <a:xfrm>
              <a:off x="6207800" y="3379725"/>
              <a:ext cx="176750" cy="75675"/>
            </a:xfrm>
            <a:custGeom>
              <a:avLst/>
              <a:gdLst/>
              <a:ahLst/>
              <a:cxnLst/>
              <a:rect l="l" t="t" r="r" b="b"/>
              <a:pathLst>
                <a:path w="7070" h="3027" extrusionOk="0">
                  <a:moveTo>
                    <a:pt x="3545" y="0"/>
                  </a:moveTo>
                  <a:cubicBezTo>
                    <a:pt x="1555" y="0"/>
                    <a:pt x="1" y="788"/>
                    <a:pt x="1" y="1659"/>
                  </a:cubicBezTo>
                  <a:cubicBezTo>
                    <a:pt x="1" y="1990"/>
                    <a:pt x="249" y="2260"/>
                    <a:pt x="602" y="2426"/>
                  </a:cubicBezTo>
                  <a:cubicBezTo>
                    <a:pt x="851" y="2591"/>
                    <a:pt x="1203" y="2695"/>
                    <a:pt x="1555" y="2778"/>
                  </a:cubicBezTo>
                  <a:cubicBezTo>
                    <a:pt x="2156" y="2944"/>
                    <a:pt x="2840" y="3027"/>
                    <a:pt x="3545" y="3027"/>
                  </a:cubicBezTo>
                  <a:cubicBezTo>
                    <a:pt x="4229" y="3027"/>
                    <a:pt x="4913" y="2944"/>
                    <a:pt x="5515" y="2778"/>
                  </a:cubicBezTo>
                  <a:cubicBezTo>
                    <a:pt x="5867" y="2695"/>
                    <a:pt x="6219" y="2591"/>
                    <a:pt x="6468" y="2426"/>
                  </a:cubicBezTo>
                  <a:cubicBezTo>
                    <a:pt x="6820" y="2260"/>
                    <a:pt x="7069" y="1990"/>
                    <a:pt x="7069" y="1659"/>
                  </a:cubicBezTo>
                  <a:cubicBezTo>
                    <a:pt x="7069" y="788"/>
                    <a:pt x="5515" y="0"/>
                    <a:pt x="354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38"/>
            <p:cNvSpPr/>
            <p:nvPr/>
          </p:nvSpPr>
          <p:spPr>
            <a:xfrm>
              <a:off x="6207800" y="3423250"/>
              <a:ext cx="176750" cy="81900"/>
            </a:xfrm>
            <a:custGeom>
              <a:avLst/>
              <a:gdLst/>
              <a:ahLst/>
              <a:cxnLst/>
              <a:rect l="l" t="t" r="r" b="b"/>
              <a:pathLst>
                <a:path w="7070" h="3276" extrusionOk="0">
                  <a:moveTo>
                    <a:pt x="1" y="0"/>
                  </a:moveTo>
                  <a:lnTo>
                    <a:pt x="1" y="1369"/>
                  </a:lnTo>
                  <a:cubicBezTo>
                    <a:pt x="1" y="2405"/>
                    <a:pt x="1555" y="3276"/>
                    <a:pt x="3545" y="3276"/>
                  </a:cubicBezTo>
                  <a:cubicBezTo>
                    <a:pt x="5515" y="3276"/>
                    <a:pt x="7069" y="2405"/>
                    <a:pt x="7069" y="1369"/>
                  </a:cubicBezTo>
                  <a:lnTo>
                    <a:pt x="7069" y="0"/>
                  </a:lnTo>
                  <a:cubicBezTo>
                    <a:pt x="7069" y="166"/>
                    <a:pt x="6986" y="249"/>
                    <a:pt x="6903" y="436"/>
                  </a:cubicBezTo>
                  <a:cubicBezTo>
                    <a:pt x="6820" y="519"/>
                    <a:pt x="6738" y="685"/>
                    <a:pt x="6551" y="767"/>
                  </a:cubicBezTo>
                  <a:cubicBezTo>
                    <a:pt x="6302" y="954"/>
                    <a:pt x="5950" y="1120"/>
                    <a:pt x="5618" y="1203"/>
                  </a:cubicBezTo>
                  <a:cubicBezTo>
                    <a:pt x="4913" y="1472"/>
                    <a:pt x="4229" y="1555"/>
                    <a:pt x="3545" y="1555"/>
                  </a:cubicBezTo>
                  <a:cubicBezTo>
                    <a:pt x="2840" y="1555"/>
                    <a:pt x="2156" y="1472"/>
                    <a:pt x="1472" y="1203"/>
                  </a:cubicBezTo>
                  <a:cubicBezTo>
                    <a:pt x="1120" y="1120"/>
                    <a:pt x="768" y="954"/>
                    <a:pt x="519" y="767"/>
                  </a:cubicBezTo>
                  <a:cubicBezTo>
                    <a:pt x="332" y="685"/>
                    <a:pt x="249" y="519"/>
                    <a:pt x="166" y="436"/>
                  </a:cubicBezTo>
                  <a:cubicBezTo>
                    <a:pt x="84" y="249"/>
                    <a:pt x="1" y="166"/>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38"/>
            <p:cNvSpPr/>
            <p:nvPr/>
          </p:nvSpPr>
          <p:spPr>
            <a:xfrm>
              <a:off x="6056475" y="2971050"/>
              <a:ext cx="697250" cy="746900"/>
            </a:xfrm>
            <a:custGeom>
              <a:avLst/>
              <a:gdLst/>
              <a:ahLst/>
              <a:cxnLst/>
              <a:rect l="l" t="t" r="r" b="b"/>
              <a:pathLst>
                <a:path w="27890" h="29876" extrusionOk="0">
                  <a:moveTo>
                    <a:pt x="27032" y="1"/>
                  </a:moveTo>
                  <a:cubicBezTo>
                    <a:pt x="26892" y="1"/>
                    <a:pt x="26767" y="59"/>
                    <a:pt x="26700" y="199"/>
                  </a:cubicBezTo>
                  <a:cubicBezTo>
                    <a:pt x="26700" y="199"/>
                    <a:pt x="18823" y="15580"/>
                    <a:pt x="15382" y="22151"/>
                  </a:cubicBezTo>
                  <a:cubicBezTo>
                    <a:pt x="14677" y="23520"/>
                    <a:pt x="14159" y="24473"/>
                    <a:pt x="13910" y="24825"/>
                  </a:cubicBezTo>
                  <a:cubicBezTo>
                    <a:pt x="13065" y="26340"/>
                    <a:pt x="11832" y="27169"/>
                    <a:pt x="10246" y="27169"/>
                  </a:cubicBezTo>
                  <a:cubicBezTo>
                    <a:pt x="9574" y="27169"/>
                    <a:pt x="8839" y="27020"/>
                    <a:pt x="8044" y="26712"/>
                  </a:cubicBezTo>
                  <a:cubicBezTo>
                    <a:pt x="5850" y="25953"/>
                    <a:pt x="3328" y="24891"/>
                    <a:pt x="2096" y="24891"/>
                  </a:cubicBezTo>
                  <a:cubicBezTo>
                    <a:pt x="1814" y="24891"/>
                    <a:pt x="1600" y="24947"/>
                    <a:pt x="1473" y="25074"/>
                  </a:cubicBezTo>
                  <a:cubicBezTo>
                    <a:pt x="871" y="25675"/>
                    <a:pt x="1" y="27665"/>
                    <a:pt x="2509" y="28619"/>
                  </a:cubicBezTo>
                  <a:cubicBezTo>
                    <a:pt x="4212" y="29266"/>
                    <a:pt x="7109" y="29875"/>
                    <a:pt x="9385" y="29875"/>
                  </a:cubicBezTo>
                  <a:cubicBezTo>
                    <a:pt x="10461" y="29875"/>
                    <a:pt x="11397" y="29739"/>
                    <a:pt x="12003" y="29407"/>
                  </a:cubicBezTo>
                  <a:cubicBezTo>
                    <a:pt x="13309" y="28702"/>
                    <a:pt x="14428" y="27147"/>
                    <a:pt x="16667" y="22753"/>
                  </a:cubicBezTo>
                  <a:cubicBezTo>
                    <a:pt x="16501" y="22753"/>
                    <a:pt x="16232" y="22670"/>
                    <a:pt x="15983" y="22566"/>
                  </a:cubicBezTo>
                  <a:cubicBezTo>
                    <a:pt x="15900" y="22566"/>
                    <a:pt x="15713" y="22483"/>
                    <a:pt x="15630" y="22400"/>
                  </a:cubicBezTo>
                  <a:cubicBezTo>
                    <a:pt x="15548" y="22317"/>
                    <a:pt x="15465" y="22234"/>
                    <a:pt x="15382" y="22151"/>
                  </a:cubicBezTo>
                  <a:lnTo>
                    <a:pt x="15382" y="22151"/>
                  </a:lnTo>
                  <a:cubicBezTo>
                    <a:pt x="15630" y="22234"/>
                    <a:pt x="15817" y="22317"/>
                    <a:pt x="16066" y="22400"/>
                  </a:cubicBezTo>
                  <a:cubicBezTo>
                    <a:pt x="16232" y="22483"/>
                    <a:pt x="16501" y="22670"/>
                    <a:pt x="16667" y="22753"/>
                  </a:cubicBezTo>
                  <a:cubicBezTo>
                    <a:pt x="17703" y="20845"/>
                    <a:pt x="18926" y="18420"/>
                    <a:pt x="20481" y="15311"/>
                  </a:cubicBezTo>
                  <a:cubicBezTo>
                    <a:pt x="25663" y="4946"/>
                    <a:pt x="27384" y="1319"/>
                    <a:pt x="27633" y="800"/>
                  </a:cubicBezTo>
                  <a:cubicBezTo>
                    <a:pt x="27889" y="423"/>
                    <a:pt x="27408" y="1"/>
                    <a:pt x="2703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2" name="Google Shape;532;p38"/>
          <p:cNvGrpSpPr/>
          <p:nvPr/>
        </p:nvGrpSpPr>
        <p:grpSpPr>
          <a:xfrm>
            <a:off x="6953127" y="2456968"/>
            <a:ext cx="664543" cy="665304"/>
            <a:chOff x="4743825" y="2261375"/>
            <a:chExt cx="433775" cy="434300"/>
          </a:xfrm>
        </p:grpSpPr>
        <p:sp>
          <p:nvSpPr>
            <p:cNvPr id="533" name="Google Shape;533;p38"/>
            <p:cNvSpPr/>
            <p:nvPr/>
          </p:nvSpPr>
          <p:spPr>
            <a:xfrm>
              <a:off x="4743825" y="2261375"/>
              <a:ext cx="433775" cy="434300"/>
            </a:xfrm>
            <a:custGeom>
              <a:avLst/>
              <a:gdLst/>
              <a:ahLst/>
              <a:cxnLst/>
              <a:rect l="l" t="t" r="r" b="b"/>
              <a:pathLst>
                <a:path w="17351" h="17372" extrusionOk="0">
                  <a:moveTo>
                    <a:pt x="8727" y="1"/>
                  </a:moveTo>
                  <a:cubicBezTo>
                    <a:pt x="3877" y="1"/>
                    <a:pt x="0" y="3898"/>
                    <a:pt x="0" y="8728"/>
                  </a:cubicBezTo>
                  <a:cubicBezTo>
                    <a:pt x="0" y="13475"/>
                    <a:pt x="3877" y="17372"/>
                    <a:pt x="8727" y="17372"/>
                  </a:cubicBezTo>
                  <a:cubicBezTo>
                    <a:pt x="13474" y="17372"/>
                    <a:pt x="17350" y="13475"/>
                    <a:pt x="17350" y="8728"/>
                  </a:cubicBezTo>
                  <a:cubicBezTo>
                    <a:pt x="17350" y="3898"/>
                    <a:pt x="13474" y="1"/>
                    <a:pt x="8727"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38"/>
            <p:cNvSpPr/>
            <p:nvPr/>
          </p:nvSpPr>
          <p:spPr>
            <a:xfrm>
              <a:off x="4780600" y="2300250"/>
              <a:ext cx="289200" cy="179325"/>
            </a:xfrm>
            <a:custGeom>
              <a:avLst/>
              <a:gdLst/>
              <a:ahLst/>
              <a:cxnLst/>
              <a:rect l="l" t="t" r="r" b="b"/>
              <a:pathLst>
                <a:path w="11568" h="7173" extrusionOk="0">
                  <a:moveTo>
                    <a:pt x="7256" y="1"/>
                  </a:moveTo>
                  <a:cubicBezTo>
                    <a:pt x="6551" y="1"/>
                    <a:pt x="5950" y="84"/>
                    <a:pt x="5349" y="270"/>
                  </a:cubicBezTo>
                  <a:cubicBezTo>
                    <a:pt x="4043" y="602"/>
                    <a:pt x="3007" y="1203"/>
                    <a:pt x="2157" y="2074"/>
                  </a:cubicBezTo>
                  <a:cubicBezTo>
                    <a:pt x="1286" y="2944"/>
                    <a:pt x="602" y="4064"/>
                    <a:pt x="250" y="5266"/>
                  </a:cubicBezTo>
                  <a:cubicBezTo>
                    <a:pt x="84" y="5867"/>
                    <a:pt x="1" y="6489"/>
                    <a:pt x="1" y="7173"/>
                  </a:cubicBezTo>
                  <a:cubicBezTo>
                    <a:pt x="167" y="6655"/>
                    <a:pt x="333" y="6136"/>
                    <a:pt x="602" y="5701"/>
                  </a:cubicBezTo>
                  <a:lnTo>
                    <a:pt x="602" y="5618"/>
                  </a:lnTo>
                  <a:cubicBezTo>
                    <a:pt x="685" y="5535"/>
                    <a:pt x="685" y="5452"/>
                    <a:pt x="602" y="5349"/>
                  </a:cubicBezTo>
                  <a:cubicBezTo>
                    <a:pt x="602" y="5266"/>
                    <a:pt x="519" y="5183"/>
                    <a:pt x="416" y="5100"/>
                  </a:cubicBezTo>
                  <a:cubicBezTo>
                    <a:pt x="602" y="5100"/>
                    <a:pt x="685" y="5183"/>
                    <a:pt x="768" y="5266"/>
                  </a:cubicBezTo>
                  <a:lnTo>
                    <a:pt x="768" y="5452"/>
                  </a:lnTo>
                  <a:cubicBezTo>
                    <a:pt x="934" y="5266"/>
                    <a:pt x="1037" y="5100"/>
                    <a:pt x="1203" y="4934"/>
                  </a:cubicBezTo>
                  <a:cubicBezTo>
                    <a:pt x="1203" y="4830"/>
                    <a:pt x="1120" y="4665"/>
                    <a:pt x="1120" y="4499"/>
                  </a:cubicBezTo>
                  <a:cubicBezTo>
                    <a:pt x="1120" y="4416"/>
                    <a:pt x="1037" y="4229"/>
                    <a:pt x="934" y="4146"/>
                  </a:cubicBezTo>
                  <a:lnTo>
                    <a:pt x="934" y="4146"/>
                  </a:lnTo>
                  <a:cubicBezTo>
                    <a:pt x="1120" y="4229"/>
                    <a:pt x="1203" y="4312"/>
                    <a:pt x="1286" y="4499"/>
                  </a:cubicBezTo>
                  <a:cubicBezTo>
                    <a:pt x="1286" y="4582"/>
                    <a:pt x="1286" y="4665"/>
                    <a:pt x="1369" y="4748"/>
                  </a:cubicBezTo>
                  <a:cubicBezTo>
                    <a:pt x="1452" y="4582"/>
                    <a:pt x="1639" y="4416"/>
                    <a:pt x="1804" y="4312"/>
                  </a:cubicBezTo>
                  <a:cubicBezTo>
                    <a:pt x="1887" y="4146"/>
                    <a:pt x="1887" y="4064"/>
                    <a:pt x="1887" y="3898"/>
                  </a:cubicBezTo>
                  <a:cubicBezTo>
                    <a:pt x="1887" y="3711"/>
                    <a:pt x="1804" y="3628"/>
                    <a:pt x="1721" y="3462"/>
                  </a:cubicBezTo>
                  <a:lnTo>
                    <a:pt x="1721" y="3462"/>
                  </a:lnTo>
                  <a:cubicBezTo>
                    <a:pt x="1887" y="3545"/>
                    <a:pt x="1970" y="3711"/>
                    <a:pt x="2074" y="3898"/>
                  </a:cubicBezTo>
                  <a:lnTo>
                    <a:pt x="2074" y="4146"/>
                  </a:lnTo>
                  <a:cubicBezTo>
                    <a:pt x="2240" y="4064"/>
                    <a:pt x="2406" y="3981"/>
                    <a:pt x="2675" y="3898"/>
                  </a:cubicBezTo>
                  <a:lnTo>
                    <a:pt x="2675" y="3794"/>
                  </a:lnTo>
                  <a:cubicBezTo>
                    <a:pt x="2675" y="3711"/>
                    <a:pt x="2758" y="3545"/>
                    <a:pt x="2758" y="3462"/>
                  </a:cubicBezTo>
                  <a:cubicBezTo>
                    <a:pt x="2841" y="3276"/>
                    <a:pt x="2758" y="3110"/>
                    <a:pt x="2758" y="3027"/>
                  </a:cubicBezTo>
                  <a:lnTo>
                    <a:pt x="2758" y="3027"/>
                  </a:lnTo>
                  <a:cubicBezTo>
                    <a:pt x="2841" y="3110"/>
                    <a:pt x="2924" y="3276"/>
                    <a:pt x="2924" y="3462"/>
                  </a:cubicBezTo>
                  <a:cubicBezTo>
                    <a:pt x="2924" y="3545"/>
                    <a:pt x="2924" y="3628"/>
                    <a:pt x="2841" y="3794"/>
                  </a:cubicBezTo>
                  <a:cubicBezTo>
                    <a:pt x="3110" y="3711"/>
                    <a:pt x="3359" y="3628"/>
                    <a:pt x="3629" y="3545"/>
                  </a:cubicBezTo>
                  <a:cubicBezTo>
                    <a:pt x="3711" y="3462"/>
                    <a:pt x="3711" y="3462"/>
                    <a:pt x="3711" y="3379"/>
                  </a:cubicBezTo>
                  <a:cubicBezTo>
                    <a:pt x="3794" y="3276"/>
                    <a:pt x="3794" y="3276"/>
                    <a:pt x="3794" y="3193"/>
                  </a:cubicBezTo>
                  <a:cubicBezTo>
                    <a:pt x="3877" y="3110"/>
                    <a:pt x="3877" y="2944"/>
                    <a:pt x="3794" y="2758"/>
                  </a:cubicBezTo>
                  <a:lnTo>
                    <a:pt x="3794" y="2758"/>
                  </a:lnTo>
                  <a:cubicBezTo>
                    <a:pt x="3877" y="2944"/>
                    <a:pt x="3960" y="3027"/>
                    <a:pt x="3960" y="3193"/>
                  </a:cubicBezTo>
                  <a:cubicBezTo>
                    <a:pt x="3960" y="3276"/>
                    <a:pt x="3960" y="3379"/>
                    <a:pt x="3877" y="3462"/>
                  </a:cubicBezTo>
                  <a:lnTo>
                    <a:pt x="3877" y="3545"/>
                  </a:lnTo>
                  <a:cubicBezTo>
                    <a:pt x="4147" y="3462"/>
                    <a:pt x="4395" y="3462"/>
                    <a:pt x="4665" y="3462"/>
                  </a:cubicBezTo>
                  <a:lnTo>
                    <a:pt x="4748" y="3379"/>
                  </a:lnTo>
                  <a:cubicBezTo>
                    <a:pt x="4831" y="3379"/>
                    <a:pt x="4831" y="3276"/>
                    <a:pt x="4914" y="3276"/>
                  </a:cubicBezTo>
                  <a:cubicBezTo>
                    <a:pt x="4914" y="3193"/>
                    <a:pt x="4914" y="3193"/>
                    <a:pt x="4997" y="3110"/>
                  </a:cubicBezTo>
                  <a:cubicBezTo>
                    <a:pt x="5080" y="3027"/>
                    <a:pt x="5080" y="2861"/>
                    <a:pt x="5080" y="2758"/>
                  </a:cubicBezTo>
                  <a:cubicBezTo>
                    <a:pt x="5183" y="2861"/>
                    <a:pt x="5183" y="3027"/>
                    <a:pt x="5080" y="3193"/>
                  </a:cubicBezTo>
                  <a:cubicBezTo>
                    <a:pt x="5080" y="3193"/>
                    <a:pt x="5080" y="3276"/>
                    <a:pt x="4997" y="3379"/>
                  </a:cubicBezTo>
                  <a:lnTo>
                    <a:pt x="5784" y="3379"/>
                  </a:lnTo>
                  <a:lnTo>
                    <a:pt x="5867" y="3276"/>
                  </a:lnTo>
                  <a:cubicBezTo>
                    <a:pt x="5867" y="3276"/>
                    <a:pt x="5950" y="3193"/>
                    <a:pt x="6033" y="3110"/>
                  </a:cubicBezTo>
                  <a:cubicBezTo>
                    <a:pt x="6033" y="3027"/>
                    <a:pt x="6116" y="2861"/>
                    <a:pt x="6116" y="2758"/>
                  </a:cubicBezTo>
                  <a:cubicBezTo>
                    <a:pt x="6220" y="2861"/>
                    <a:pt x="6220" y="3027"/>
                    <a:pt x="6116" y="3110"/>
                  </a:cubicBezTo>
                  <a:cubicBezTo>
                    <a:pt x="6116" y="3193"/>
                    <a:pt x="6116" y="3276"/>
                    <a:pt x="6033" y="3379"/>
                  </a:cubicBezTo>
                  <a:lnTo>
                    <a:pt x="7070" y="3379"/>
                  </a:lnTo>
                  <a:lnTo>
                    <a:pt x="7070" y="3276"/>
                  </a:lnTo>
                  <a:cubicBezTo>
                    <a:pt x="7152" y="3276"/>
                    <a:pt x="7152" y="3193"/>
                    <a:pt x="7152" y="3193"/>
                  </a:cubicBezTo>
                  <a:cubicBezTo>
                    <a:pt x="7256" y="3110"/>
                    <a:pt x="7256" y="2944"/>
                    <a:pt x="7339" y="2861"/>
                  </a:cubicBezTo>
                  <a:lnTo>
                    <a:pt x="7339" y="3193"/>
                  </a:lnTo>
                  <a:cubicBezTo>
                    <a:pt x="7339" y="3276"/>
                    <a:pt x="7256" y="3276"/>
                    <a:pt x="7256" y="3379"/>
                  </a:cubicBezTo>
                  <a:lnTo>
                    <a:pt x="8106" y="3379"/>
                  </a:lnTo>
                  <a:cubicBezTo>
                    <a:pt x="8293" y="3193"/>
                    <a:pt x="8375" y="2944"/>
                    <a:pt x="8293" y="2675"/>
                  </a:cubicBezTo>
                  <a:lnTo>
                    <a:pt x="8293" y="2675"/>
                  </a:lnTo>
                  <a:cubicBezTo>
                    <a:pt x="8375" y="2758"/>
                    <a:pt x="8375" y="2944"/>
                    <a:pt x="8375" y="3110"/>
                  </a:cubicBezTo>
                  <a:cubicBezTo>
                    <a:pt x="8375" y="3193"/>
                    <a:pt x="8293" y="3276"/>
                    <a:pt x="8293" y="3276"/>
                  </a:cubicBezTo>
                  <a:lnTo>
                    <a:pt x="8894" y="3276"/>
                  </a:lnTo>
                  <a:cubicBezTo>
                    <a:pt x="8977" y="3276"/>
                    <a:pt x="9060" y="3193"/>
                    <a:pt x="9225" y="3193"/>
                  </a:cubicBezTo>
                  <a:cubicBezTo>
                    <a:pt x="9225" y="3110"/>
                    <a:pt x="9329" y="2944"/>
                    <a:pt x="9329" y="2758"/>
                  </a:cubicBezTo>
                  <a:cubicBezTo>
                    <a:pt x="9329" y="2592"/>
                    <a:pt x="9329" y="2426"/>
                    <a:pt x="9225" y="2239"/>
                  </a:cubicBezTo>
                  <a:lnTo>
                    <a:pt x="9225" y="2239"/>
                  </a:lnTo>
                  <a:cubicBezTo>
                    <a:pt x="9412" y="2426"/>
                    <a:pt x="9495" y="2592"/>
                    <a:pt x="9495" y="2758"/>
                  </a:cubicBezTo>
                  <a:cubicBezTo>
                    <a:pt x="9495" y="2944"/>
                    <a:pt x="9495" y="3027"/>
                    <a:pt x="9412" y="3193"/>
                  </a:cubicBezTo>
                  <a:cubicBezTo>
                    <a:pt x="9661" y="3110"/>
                    <a:pt x="9930" y="3027"/>
                    <a:pt x="10179" y="2944"/>
                  </a:cubicBezTo>
                  <a:cubicBezTo>
                    <a:pt x="10262" y="2861"/>
                    <a:pt x="10262" y="2758"/>
                    <a:pt x="10262" y="2758"/>
                  </a:cubicBezTo>
                  <a:lnTo>
                    <a:pt x="10262" y="2509"/>
                  </a:lnTo>
                  <a:cubicBezTo>
                    <a:pt x="10262" y="2343"/>
                    <a:pt x="10179" y="2156"/>
                    <a:pt x="10096" y="1991"/>
                  </a:cubicBezTo>
                  <a:lnTo>
                    <a:pt x="10096" y="1991"/>
                  </a:lnTo>
                  <a:cubicBezTo>
                    <a:pt x="10262" y="2074"/>
                    <a:pt x="10365" y="2239"/>
                    <a:pt x="10448" y="2426"/>
                  </a:cubicBezTo>
                  <a:lnTo>
                    <a:pt x="10448" y="2758"/>
                  </a:lnTo>
                  <a:lnTo>
                    <a:pt x="10448" y="2861"/>
                  </a:lnTo>
                  <a:lnTo>
                    <a:pt x="10531" y="2758"/>
                  </a:lnTo>
                  <a:cubicBezTo>
                    <a:pt x="10780" y="2675"/>
                    <a:pt x="11049" y="2509"/>
                    <a:pt x="11132" y="2343"/>
                  </a:cubicBezTo>
                  <a:lnTo>
                    <a:pt x="11132" y="2239"/>
                  </a:lnTo>
                  <a:lnTo>
                    <a:pt x="11132" y="2074"/>
                  </a:lnTo>
                  <a:cubicBezTo>
                    <a:pt x="11132" y="1991"/>
                    <a:pt x="11132" y="1908"/>
                    <a:pt x="11049" y="1825"/>
                  </a:cubicBezTo>
                  <a:cubicBezTo>
                    <a:pt x="11049" y="1721"/>
                    <a:pt x="10967" y="1555"/>
                    <a:pt x="10884" y="1472"/>
                  </a:cubicBezTo>
                  <a:cubicBezTo>
                    <a:pt x="10967" y="1472"/>
                    <a:pt x="11132" y="1638"/>
                    <a:pt x="11215" y="1721"/>
                  </a:cubicBezTo>
                  <a:cubicBezTo>
                    <a:pt x="11298" y="1825"/>
                    <a:pt x="11298" y="1908"/>
                    <a:pt x="11298" y="2074"/>
                  </a:cubicBezTo>
                  <a:cubicBezTo>
                    <a:pt x="11485" y="1825"/>
                    <a:pt x="11485" y="1638"/>
                    <a:pt x="11568" y="1472"/>
                  </a:cubicBezTo>
                  <a:cubicBezTo>
                    <a:pt x="10780" y="871"/>
                    <a:pt x="10013" y="519"/>
                    <a:pt x="9142" y="270"/>
                  </a:cubicBezTo>
                  <a:cubicBezTo>
                    <a:pt x="8541" y="84"/>
                    <a:pt x="7857" y="1"/>
                    <a:pt x="725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38"/>
            <p:cNvSpPr/>
            <p:nvPr/>
          </p:nvSpPr>
          <p:spPr>
            <a:xfrm>
              <a:off x="4780600" y="2337050"/>
              <a:ext cx="360200" cy="295925"/>
            </a:xfrm>
            <a:custGeom>
              <a:avLst/>
              <a:gdLst/>
              <a:ahLst/>
              <a:cxnLst/>
              <a:rect l="l" t="t" r="r" b="b"/>
              <a:pathLst>
                <a:path w="14408" h="11837" extrusionOk="0">
                  <a:moveTo>
                    <a:pt x="11568" y="0"/>
                  </a:moveTo>
                  <a:cubicBezTo>
                    <a:pt x="11568" y="166"/>
                    <a:pt x="11485" y="436"/>
                    <a:pt x="11402" y="684"/>
                  </a:cubicBezTo>
                  <a:lnTo>
                    <a:pt x="11651" y="684"/>
                  </a:lnTo>
                  <a:cubicBezTo>
                    <a:pt x="11734" y="684"/>
                    <a:pt x="11920" y="684"/>
                    <a:pt x="12003" y="767"/>
                  </a:cubicBezTo>
                  <a:lnTo>
                    <a:pt x="11651" y="767"/>
                  </a:lnTo>
                  <a:cubicBezTo>
                    <a:pt x="11485" y="871"/>
                    <a:pt x="11402" y="871"/>
                    <a:pt x="11298" y="871"/>
                  </a:cubicBezTo>
                  <a:lnTo>
                    <a:pt x="11215" y="871"/>
                  </a:lnTo>
                  <a:cubicBezTo>
                    <a:pt x="11132" y="1120"/>
                    <a:pt x="10884" y="1286"/>
                    <a:pt x="10697" y="1472"/>
                  </a:cubicBezTo>
                  <a:lnTo>
                    <a:pt x="10780" y="1472"/>
                  </a:lnTo>
                  <a:cubicBezTo>
                    <a:pt x="10967" y="1472"/>
                    <a:pt x="11132" y="1555"/>
                    <a:pt x="11298" y="1638"/>
                  </a:cubicBezTo>
                  <a:cubicBezTo>
                    <a:pt x="11132" y="1638"/>
                    <a:pt x="10967" y="1638"/>
                    <a:pt x="10780" y="1555"/>
                  </a:cubicBezTo>
                  <a:cubicBezTo>
                    <a:pt x="10614" y="1555"/>
                    <a:pt x="10448" y="1555"/>
                    <a:pt x="10365" y="1638"/>
                  </a:cubicBezTo>
                  <a:lnTo>
                    <a:pt x="10262" y="1638"/>
                  </a:lnTo>
                  <a:cubicBezTo>
                    <a:pt x="10013" y="1721"/>
                    <a:pt x="9847" y="1804"/>
                    <a:pt x="9578" y="1907"/>
                  </a:cubicBezTo>
                  <a:cubicBezTo>
                    <a:pt x="9661" y="1907"/>
                    <a:pt x="9661" y="1907"/>
                    <a:pt x="9744" y="1990"/>
                  </a:cubicBezTo>
                  <a:cubicBezTo>
                    <a:pt x="9847" y="2073"/>
                    <a:pt x="9930" y="2156"/>
                    <a:pt x="10013" y="2322"/>
                  </a:cubicBezTo>
                  <a:cubicBezTo>
                    <a:pt x="9930" y="2239"/>
                    <a:pt x="9744" y="2156"/>
                    <a:pt x="9661" y="2073"/>
                  </a:cubicBezTo>
                  <a:cubicBezTo>
                    <a:pt x="9578" y="2073"/>
                    <a:pt x="9495" y="1990"/>
                    <a:pt x="9412" y="1990"/>
                  </a:cubicBezTo>
                  <a:lnTo>
                    <a:pt x="8894" y="1990"/>
                  </a:lnTo>
                  <a:cubicBezTo>
                    <a:pt x="8707" y="1990"/>
                    <a:pt x="8541" y="2073"/>
                    <a:pt x="8293" y="2073"/>
                  </a:cubicBezTo>
                  <a:cubicBezTo>
                    <a:pt x="8375" y="2156"/>
                    <a:pt x="8375" y="2156"/>
                    <a:pt x="8458" y="2239"/>
                  </a:cubicBezTo>
                  <a:cubicBezTo>
                    <a:pt x="8541" y="2426"/>
                    <a:pt x="8624" y="2509"/>
                    <a:pt x="8624" y="2674"/>
                  </a:cubicBezTo>
                  <a:cubicBezTo>
                    <a:pt x="8541" y="2426"/>
                    <a:pt x="8293" y="2239"/>
                    <a:pt x="8023" y="2073"/>
                  </a:cubicBezTo>
                  <a:lnTo>
                    <a:pt x="7152" y="2073"/>
                  </a:lnTo>
                  <a:cubicBezTo>
                    <a:pt x="7256" y="2156"/>
                    <a:pt x="7339" y="2239"/>
                    <a:pt x="7339" y="2322"/>
                  </a:cubicBezTo>
                  <a:cubicBezTo>
                    <a:pt x="7422" y="2509"/>
                    <a:pt x="7422" y="2674"/>
                    <a:pt x="7422" y="2840"/>
                  </a:cubicBezTo>
                  <a:cubicBezTo>
                    <a:pt x="7339" y="2509"/>
                    <a:pt x="7152" y="2322"/>
                    <a:pt x="6987" y="2073"/>
                  </a:cubicBezTo>
                  <a:lnTo>
                    <a:pt x="6033" y="2073"/>
                  </a:lnTo>
                  <a:cubicBezTo>
                    <a:pt x="6033" y="2156"/>
                    <a:pt x="6116" y="2239"/>
                    <a:pt x="6116" y="2322"/>
                  </a:cubicBezTo>
                  <a:cubicBezTo>
                    <a:pt x="6116" y="2509"/>
                    <a:pt x="6116" y="2674"/>
                    <a:pt x="6033" y="2840"/>
                  </a:cubicBezTo>
                  <a:cubicBezTo>
                    <a:pt x="5950" y="2509"/>
                    <a:pt x="5950" y="2239"/>
                    <a:pt x="5867" y="1990"/>
                  </a:cubicBezTo>
                  <a:lnTo>
                    <a:pt x="4914" y="1990"/>
                  </a:lnTo>
                  <a:cubicBezTo>
                    <a:pt x="4997" y="2156"/>
                    <a:pt x="4997" y="2239"/>
                    <a:pt x="4997" y="2426"/>
                  </a:cubicBezTo>
                  <a:cubicBezTo>
                    <a:pt x="4997" y="2592"/>
                    <a:pt x="4997" y="2674"/>
                    <a:pt x="4914" y="2840"/>
                  </a:cubicBezTo>
                  <a:lnTo>
                    <a:pt x="4914" y="2426"/>
                  </a:lnTo>
                  <a:cubicBezTo>
                    <a:pt x="4831" y="2322"/>
                    <a:pt x="4748" y="2156"/>
                    <a:pt x="4748" y="2073"/>
                  </a:cubicBezTo>
                  <a:lnTo>
                    <a:pt x="4748" y="1990"/>
                  </a:lnTo>
                  <a:cubicBezTo>
                    <a:pt x="4395" y="2073"/>
                    <a:pt x="4147" y="2073"/>
                    <a:pt x="3794" y="2156"/>
                  </a:cubicBezTo>
                  <a:cubicBezTo>
                    <a:pt x="3877" y="2239"/>
                    <a:pt x="3877" y="2426"/>
                    <a:pt x="3877" y="2509"/>
                  </a:cubicBezTo>
                  <a:cubicBezTo>
                    <a:pt x="3877" y="2674"/>
                    <a:pt x="3877" y="2840"/>
                    <a:pt x="3794" y="2944"/>
                  </a:cubicBezTo>
                  <a:cubicBezTo>
                    <a:pt x="3794" y="2840"/>
                    <a:pt x="3794" y="2674"/>
                    <a:pt x="3711" y="2592"/>
                  </a:cubicBezTo>
                  <a:cubicBezTo>
                    <a:pt x="3711" y="2426"/>
                    <a:pt x="3629" y="2322"/>
                    <a:pt x="3629" y="2156"/>
                  </a:cubicBezTo>
                  <a:cubicBezTo>
                    <a:pt x="3359" y="2239"/>
                    <a:pt x="3110" y="2322"/>
                    <a:pt x="2841" y="2426"/>
                  </a:cubicBezTo>
                  <a:cubicBezTo>
                    <a:pt x="2924" y="2509"/>
                    <a:pt x="2924" y="2592"/>
                    <a:pt x="3007" y="2757"/>
                  </a:cubicBezTo>
                  <a:lnTo>
                    <a:pt x="3007" y="3193"/>
                  </a:lnTo>
                  <a:cubicBezTo>
                    <a:pt x="2924" y="3027"/>
                    <a:pt x="2924" y="2944"/>
                    <a:pt x="2841" y="2757"/>
                  </a:cubicBezTo>
                  <a:cubicBezTo>
                    <a:pt x="2758" y="2674"/>
                    <a:pt x="2758" y="2592"/>
                    <a:pt x="2675" y="2509"/>
                  </a:cubicBezTo>
                  <a:cubicBezTo>
                    <a:pt x="2488" y="2592"/>
                    <a:pt x="2240" y="2757"/>
                    <a:pt x="2074" y="2840"/>
                  </a:cubicBezTo>
                  <a:cubicBezTo>
                    <a:pt x="2157" y="2944"/>
                    <a:pt x="2240" y="3027"/>
                    <a:pt x="2323" y="3110"/>
                  </a:cubicBezTo>
                  <a:cubicBezTo>
                    <a:pt x="2406" y="3276"/>
                    <a:pt x="2406" y="3462"/>
                    <a:pt x="2406" y="3628"/>
                  </a:cubicBezTo>
                  <a:cubicBezTo>
                    <a:pt x="2323" y="3462"/>
                    <a:pt x="2240" y="3358"/>
                    <a:pt x="2157" y="3193"/>
                  </a:cubicBezTo>
                  <a:cubicBezTo>
                    <a:pt x="2074" y="3110"/>
                    <a:pt x="1970" y="3027"/>
                    <a:pt x="1887" y="2944"/>
                  </a:cubicBezTo>
                  <a:cubicBezTo>
                    <a:pt x="1721" y="3110"/>
                    <a:pt x="1556" y="3276"/>
                    <a:pt x="1369" y="3462"/>
                  </a:cubicBezTo>
                  <a:cubicBezTo>
                    <a:pt x="1452" y="3545"/>
                    <a:pt x="1556" y="3628"/>
                    <a:pt x="1639" y="3711"/>
                  </a:cubicBezTo>
                  <a:cubicBezTo>
                    <a:pt x="1721" y="3877"/>
                    <a:pt x="1804" y="4063"/>
                    <a:pt x="1804" y="4229"/>
                  </a:cubicBezTo>
                  <a:cubicBezTo>
                    <a:pt x="1721" y="4063"/>
                    <a:pt x="1639" y="3980"/>
                    <a:pt x="1556" y="3877"/>
                  </a:cubicBezTo>
                  <a:cubicBezTo>
                    <a:pt x="1452" y="3794"/>
                    <a:pt x="1369" y="3711"/>
                    <a:pt x="1286" y="3628"/>
                  </a:cubicBezTo>
                  <a:cubicBezTo>
                    <a:pt x="1120" y="3794"/>
                    <a:pt x="934" y="3980"/>
                    <a:pt x="851" y="4146"/>
                  </a:cubicBezTo>
                  <a:cubicBezTo>
                    <a:pt x="934" y="4229"/>
                    <a:pt x="1037" y="4312"/>
                    <a:pt x="1120" y="4395"/>
                  </a:cubicBezTo>
                  <a:cubicBezTo>
                    <a:pt x="1203" y="4499"/>
                    <a:pt x="1286" y="4582"/>
                    <a:pt x="1286" y="4747"/>
                  </a:cubicBezTo>
                  <a:lnTo>
                    <a:pt x="1037" y="4499"/>
                  </a:lnTo>
                  <a:cubicBezTo>
                    <a:pt x="934" y="4395"/>
                    <a:pt x="851" y="4395"/>
                    <a:pt x="768" y="4312"/>
                  </a:cubicBezTo>
                  <a:cubicBezTo>
                    <a:pt x="602" y="4582"/>
                    <a:pt x="519" y="4830"/>
                    <a:pt x="333" y="5100"/>
                  </a:cubicBezTo>
                  <a:cubicBezTo>
                    <a:pt x="416" y="5100"/>
                    <a:pt x="519" y="5100"/>
                    <a:pt x="602" y="5183"/>
                  </a:cubicBezTo>
                  <a:cubicBezTo>
                    <a:pt x="685" y="5183"/>
                    <a:pt x="768" y="5266"/>
                    <a:pt x="851" y="5348"/>
                  </a:cubicBezTo>
                  <a:cubicBezTo>
                    <a:pt x="734" y="5290"/>
                    <a:pt x="564" y="5231"/>
                    <a:pt x="417" y="5231"/>
                  </a:cubicBezTo>
                  <a:cubicBezTo>
                    <a:pt x="356" y="5231"/>
                    <a:pt x="298" y="5241"/>
                    <a:pt x="250" y="5266"/>
                  </a:cubicBezTo>
                  <a:cubicBezTo>
                    <a:pt x="167" y="5348"/>
                    <a:pt x="84" y="5535"/>
                    <a:pt x="84" y="5701"/>
                  </a:cubicBezTo>
                  <a:lnTo>
                    <a:pt x="1" y="5701"/>
                  </a:lnTo>
                  <a:cubicBezTo>
                    <a:pt x="1" y="5784"/>
                    <a:pt x="1" y="5867"/>
                    <a:pt x="84" y="5950"/>
                  </a:cubicBezTo>
                  <a:lnTo>
                    <a:pt x="416" y="5950"/>
                  </a:lnTo>
                  <a:cubicBezTo>
                    <a:pt x="519" y="6053"/>
                    <a:pt x="602" y="6053"/>
                    <a:pt x="685" y="6136"/>
                  </a:cubicBezTo>
                  <a:cubicBezTo>
                    <a:pt x="630" y="6109"/>
                    <a:pt x="563" y="6099"/>
                    <a:pt x="492" y="6099"/>
                  </a:cubicBezTo>
                  <a:cubicBezTo>
                    <a:pt x="351" y="6099"/>
                    <a:pt x="195" y="6136"/>
                    <a:pt x="84" y="6136"/>
                  </a:cubicBezTo>
                  <a:lnTo>
                    <a:pt x="84" y="6136"/>
                  </a:lnTo>
                  <a:cubicBezTo>
                    <a:pt x="84" y="6109"/>
                    <a:pt x="84" y="6081"/>
                    <a:pt x="84" y="6053"/>
                  </a:cubicBezTo>
                  <a:lnTo>
                    <a:pt x="84" y="6136"/>
                  </a:lnTo>
                  <a:cubicBezTo>
                    <a:pt x="84" y="6136"/>
                    <a:pt x="84" y="6136"/>
                    <a:pt x="84" y="6136"/>
                  </a:cubicBezTo>
                  <a:lnTo>
                    <a:pt x="84" y="6136"/>
                  </a:lnTo>
                  <a:cubicBezTo>
                    <a:pt x="92" y="6702"/>
                    <a:pt x="171" y="7193"/>
                    <a:pt x="250" y="7608"/>
                  </a:cubicBezTo>
                  <a:cubicBezTo>
                    <a:pt x="602" y="8893"/>
                    <a:pt x="1286" y="9930"/>
                    <a:pt x="2157" y="10800"/>
                  </a:cubicBezTo>
                  <a:cubicBezTo>
                    <a:pt x="2323" y="11049"/>
                    <a:pt x="2592" y="11236"/>
                    <a:pt x="2841" y="11401"/>
                  </a:cubicBezTo>
                  <a:cubicBezTo>
                    <a:pt x="2924" y="11236"/>
                    <a:pt x="3007" y="11049"/>
                    <a:pt x="3007" y="10883"/>
                  </a:cubicBezTo>
                  <a:lnTo>
                    <a:pt x="3007" y="11484"/>
                  </a:lnTo>
                  <a:lnTo>
                    <a:pt x="2924" y="11484"/>
                  </a:lnTo>
                  <a:cubicBezTo>
                    <a:pt x="3007" y="11567"/>
                    <a:pt x="3193" y="11754"/>
                    <a:pt x="3359" y="11837"/>
                  </a:cubicBezTo>
                  <a:lnTo>
                    <a:pt x="3794" y="11837"/>
                  </a:lnTo>
                  <a:cubicBezTo>
                    <a:pt x="3877" y="11650"/>
                    <a:pt x="3960" y="11567"/>
                    <a:pt x="3960" y="11401"/>
                  </a:cubicBezTo>
                  <a:cubicBezTo>
                    <a:pt x="4043" y="11319"/>
                    <a:pt x="4043" y="11134"/>
                    <a:pt x="3962" y="10969"/>
                  </a:cubicBezTo>
                  <a:lnTo>
                    <a:pt x="3962" y="10969"/>
                  </a:lnTo>
                  <a:cubicBezTo>
                    <a:pt x="4043" y="11134"/>
                    <a:pt x="4043" y="11319"/>
                    <a:pt x="4043" y="11401"/>
                  </a:cubicBezTo>
                  <a:cubicBezTo>
                    <a:pt x="4043" y="11567"/>
                    <a:pt x="4043" y="11650"/>
                    <a:pt x="3960" y="11837"/>
                  </a:cubicBezTo>
                  <a:lnTo>
                    <a:pt x="4997" y="11837"/>
                  </a:lnTo>
                  <a:cubicBezTo>
                    <a:pt x="4997" y="11754"/>
                    <a:pt x="4997" y="11650"/>
                    <a:pt x="5080" y="11567"/>
                  </a:cubicBezTo>
                  <a:lnTo>
                    <a:pt x="5080" y="11401"/>
                  </a:lnTo>
                  <a:cubicBezTo>
                    <a:pt x="5183" y="11236"/>
                    <a:pt x="5080" y="11049"/>
                    <a:pt x="5080" y="10883"/>
                  </a:cubicBezTo>
                  <a:lnTo>
                    <a:pt x="5080" y="10883"/>
                  </a:lnTo>
                  <a:cubicBezTo>
                    <a:pt x="5183" y="10966"/>
                    <a:pt x="5266" y="11236"/>
                    <a:pt x="5266" y="11401"/>
                  </a:cubicBezTo>
                  <a:lnTo>
                    <a:pt x="5266" y="11650"/>
                  </a:lnTo>
                  <a:lnTo>
                    <a:pt x="5183" y="11754"/>
                  </a:lnTo>
                  <a:cubicBezTo>
                    <a:pt x="5515" y="11754"/>
                    <a:pt x="5867" y="11650"/>
                    <a:pt x="6116" y="11567"/>
                  </a:cubicBezTo>
                  <a:cubicBezTo>
                    <a:pt x="6220" y="11401"/>
                    <a:pt x="6220" y="11236"/>
                    <a:pt x="6220" y="11132"/>
                  </a:cubicBezTo>
                  <a:cubicBezTo>
                    <a:pt x="6220" y="10966"/>
                    <a:pt x="6220" y="10800"/>
                    <a:pt x="6116" y="10614"/>
                  </a:cubicBezTo>
                  <a:lnTo>
                    <a:pt x="6116" y="10614"/>
                  </a:lnTo>
                  <a:cubicBezTo>
                    <a:pt x="6220" y="10717"/>
                    <a:pt x="6303" y="10883"/>
                    <a:pt x="6385" y="11049"/>
                  </a:cubicBezTo>
                  <a:lnTo>
                    <a:pt x="6385" y="11401"/>
                  </a:lnTo>
                  <a:lnTo>
                    <a:pt x="6385" y="11484"/>
                  </a:lnTo>
                  <a:cubicBezTo>
                    <a:pt x="6385" y="11484"/>
                    <a:pt x="6468" y="11484"/>
                    <a:pt x="6551" y="11401"/>
                  </a:cubicBezTo>
                  <a:cubicBezTo>
                    <a:pt x="6738" y="11318"/>
                    <a:pt x="6987" y="11236"/>
                    <a:pt x="7256" y="11132"/>
                  </a:cubicBezTo>
                  <a:lnTo>
                    <a:pt x="7256" y="10614"/>
                  </a:lnTo>
                  <a:cubicBezTo>
                    <a:pt x="7256" y="10448"/>
                    <a:pt x="7152" y="10282"/>
                    <a:pt x="7070" y="10095"/>
                  </a:cubicBezTo>
                  <a:lnTo>
                    <a:pt x="7070" y="10095"/>
                  </a:lnTo>
                  <a:cubicBezTo>
                    <a:pt x="7256" y="10199"/>
                    <a:pt x="7339" y="10365"/>
                    <a:pt x="7422" y="10531"/>
                  </a:cubicBezTo>
                  <a:lnTo>
                    <a:pt x="7422" y="10966"/>
                  </a:lnTo>
                  <a:cubicBezTo>
                    <a:pt x="7671" y="10883"/>
                    <a:pt x="7940" y="10717"/>
                    <a:pt x="8189" y="10531"/>
                  </a:cubicBezTo>
                  <a:lnTo>
                    <a:pt x="8189" y="10448"/>
                  </a:lnTo>
                  <a:cubicBezTo>
                    <a:pt x="8189" y="10282"/>
                    <a:pt x="8106" y="10095"/>
                    <a:pt x="8106" y="9930"/>
                  </a:cubicBezTo>
                  <a:cubicBezTo>
                    <a:pt x="8106" y="9764"/>
                    <a:pt x="8023" y="9681"/>
                    <a:pt x="7940" y="9494"/>
                  </a:cubicBezTo>
                  <a:lnTo>
                    <a:pt x="7940" y="9494"/>
                  </a:lnTo>
                  <a:cubicBezTo>
                    <a:pt x="8106" y="9577"/>
                    <a:pt x="8189" y="9764"/>
                    <a:pt x="8293" y="9930"/>
                  </a:cubicBezTo>
                  <a:cubicBezTo>
                    <a:pt x="8293" y="10013"/>
                    <a:pt x="8375" y="10199"/>
                    <a:pt x="8375" y="10365"/>
                  </a:cubicBezTo>
                  <a:cubicBezTo>
                    <a:pt x="8541" y="10095"/>
                    <a:pt x="8811" y="9930"/>
                    <a:pt x="8977" y="9681"/>
                  </a:cubicBezTo>
                  <a:cubicBezTo>
                    <a:pt x="8977" y="9577"/>
                    <a:pt x="8977" y="9411"/>
                    <a:pt x="8894" y="9246"/>
                  </a:cubicBezTo>
                  <a:cubicBezTo>
                    <a:pt x="8811" y="9163"/>
                    <a:pt x="8707" y="8976"/>
                    <a:pt x="8624" y="8893"/>
                  </a:cubicBezTo>
                  <a:cubicBezTo>
                    <a:pt x="8811" y="8893"/>
                    <a:pt x="8894" y="9059"/>
                    <a:pt x="8977" y="9163"/>
                  </a:cubicBezTo>
                  <a:cubicBezTo>
                    <a:pt x="9060" y="9328"/>
                    <a:pt x="9142" y="9411"/>
                    <a:pt x="9142" y="9494"/>
                  </a:cubicBezTo>
                  <a:cubicBezTo>
                    <a:pt x="9329" y="9328"/>
                    <a:pt x="9495" y="9163"/>
                    <a:pt x="9661" y="8893"/>
                  </a:cubicBezTo>
                  <a:cubicBezTo>
                    <a:pt x="9661" y="8810"/>
                    <a:pt x="9578" y="8644"/>
                    <a:pt x="9578" y="8541"/>
                  </a:cubicBezTo>
                  <a:cubicBezTo>
                    <a:pt x="9495" y="8375"/>
                    <a:pt x="9412" y="8209"/>
                    <a:pt x="9329" y="8126"/>
                  </a:cubicBezTo>
                  <a:lnTo>
                    <a:pt x="9329" y="8126"/>
                  </a:lnTo>
                  <a:cubicBezTo>
                    <a:pt x="9495" y="8209"/>
                    <a:pt x="9578" y="8292"/>
                    <a:pt x="9661" y="8458"/>
                  </a:cubicBezTo>
                  <a:cubicBezTo>
                    <a:pt x="9744" y="8541"/>
                    <a:pt x="9847" y="8644"/>
                    <a:pt x="9847" y="8727"/>
                  </a:cubicBezTo>
                  <a:lnTo>
                    <a:pt x="10179" y="8375"/>
                  </a:lnTo>
                  <a:lnTo>
                    <a:pt x="10262" y="8292"/>
                  </a:lnTo>
                  <a:cubicBezTo>
                    <a:pt x="10262" y="8023"/>
                    <a:pt x="10262" y="7857"/>
                    <a:pt x="10179" y="7691"/>
                  </a:cubicBezTo>
                  <a:cubicBezTo>
                    <a:pt x="10179" y="7421"/>
                    <a:pt x="10096" y="7256"/>
                    <a:pt x="10013" y="6986"/>
                  </a:cubicBezTo>
                  <a:lnTo>
                    <a:pt x="10013" y="6986"/>
                  </a:lnTo>
                  <a:cubicBezTo>
                    <a:pt x="10179" y="7173"/>
                    <a:pt x="10262" y="7421"/>
                    <a:pt x="10365" y="7608"/>
                  </a:cubicBezTo>
                  <a:cubicBezTo>
                    <a:pt x="10448" y="7774"/>
                    <a:pt x="10448" y="7940"/>
                    <a:pt x="10448" y="8126"/>
                  </a:cubicBezTo>
                  <a:cubicBezTo>
                    <a:pt x="10614" y="7857"/>
                    <a:pt x="10884" y="7691"/>
                    <a:pt x="11049" y="7504"/>
                  </a:cubicBezTo>
                  <a:lnTo>
                    <a:pt x="11049" y="6986"/>
                  </a:lnTo>
                  <a:cubicBezTo>
                    <a:pt x="11049" y="6820"/>
                    <a:pt x="11049" y="6654"/>
                    <a:pt x="10967" y="6468"/>
                  </a:cubicBezTo>
                  <a:lnTo>
                    <a:pt x="10967" y="6468"/>
                  </a:lnTo>
                  <a:cubicBezTo>
                    <a:pt x="11049" y="6572"/>
                    <a:pt x="11132" y="6654"/>
                    <a:pt x="11132" y="6737"/>
                  </a:cubicBezTo>
                  <a:cubicBezTo>
                    <a:pt x="11132" y="6820"/>
                    <a:pt x="11215" y="6903"/>
                    <a:pt x="11215" y="6986"/>
                  </a:cubicBezTo>
                  <a:lnTo>
                    <a:pt x="11215" y="7338"/>
                  </a:lnTo>
                  <a:cubicBezTo>
                    <a:pt x="11298" y="7338"/>
                    <a:pt x="11298" y="7256"/>
                    <a:pt x="11402" y="7256"/>
                  </a:cubicBezTo>
                  <a:cubicBezTo>
                    <a:pt x="11568" y="7090"/>
                    <a:pt x="11734" y="6986"/>
                    <a:pt x="12003" y="6820"/>
                  </a:cubicBezTo>
                  <a:lnTo>
                    <a:pt x="12003" y="6385"/>
                  </a:lnTo>
                  <a:cubicBezTo>
                    <a:pt x="12003" y="6219"/>
                    <a:pt x="12003" y="6053"/>
                    <a:pt x="11920" y="5867"/>
                  </a:cubicBezTo>
                  <a:lnTo>
                    <a:pt x="11920" y="5867"/>
                  </a:lnTo>
                  <a:cubicBezTo>
                    <a:pt x="12086" y="6053"/>
                    <a:pt x="12169" y="6219"/>
                    <a:pt x="12169" y="6385"/>
                  </a:cubicBezTo>
                  <a:lnTo>
                    <a:pt x="12169" y="6737"/>
                  </a:lnTo>
                  <a:cubicBezTo>
                    <a:pt x="12335" y="6654"/>
                    <a:pt x="12604" y="6468"/>
                    <a:pt x="12770" y="6385"/>
                  </a:cubicBezTo>
                  <a:cubicBezTo>
                    <a:pt x="12853" y="6385"/>
                    <a:pt x="12853" y="6302"/>
                    <a:pt x="12853" y="6219"/>
                  </a:cubicBezTo>
                  <a:cubicBezTo>
                    <a:pt x="12853" y="6219"/>
                    <a:pt x="12957" y="6136"/>
                    <a:pt x="12957" y="6053"/>
                  </a:cubicBezTo>
                  <a:cubicBezTo>
                    <a:pt x="12957" y="5950"/>
                    <a:pt x="12853" y="5784"/>
                    <a:pt x="12853" y="5618"/>
                  </a:cubicBezTo>
                  <a:lnTo>
                    <a:pt x="12853" y="5618"/>
                  </a:lnTo>
                  <a:cubicBezTo>
                    <a:pt x="12957" y="5784"/>
                    <a:pt x="13039" y="5867"/>
                    <a:pt x="13039" y="6053"/>
                  </a:cubicBezTo>
                  <a:cubicBezTo>
                    <a:pt x="13122" y="6136"/>
                    <a:pt x="13122" y="6219"/>
                    <a:pt x="13039" y="6302"/>
                  </a:cubicBezTo>
                  <a:lnTo>
                    <a:pt x="13039" y="6385"/>
                  </a:lnTo>
                  <a:cubicBezTo>
                    <a:pt x="13205" y="6302"/>
                    <a:pt x="13371" y="6219"/>
                    <a:pt x="13641" y="6219"/>
                  </a:cubicBezTo>
                  <a:cubicBezTo>
                    <a:pt x="13641" y="6136"/>
                    <a:pt x="13724" y="6053"/>
                    <a:pt x="13724" y="5867"/>
                  </a:cubicBezTo>
                  <a:cubicBezTo>
                    <a:pt x="13724" y="5784"/>
                    <a:pt x="13724" y="5701"/>
                    <a:pt x="13806" y="5535"/>
                  </a:cubicBezTo>
                  <a:cubicBezTo>
                    <a:pt x="13806" y="5618"/>
                    <a:pt x="13889" y="5784"/>
                    <a:pt x="13889" y="5950"/>
                  </a:cubicBezTo>
                  <a:cubicBezTo>
                    <a:pt x="13889" y="6053"/>
                    <a:pt x="13806" y="6136"/>
                    <a:pt x="13806" y="6219"/>
                  </a:cubicBezTo>
                  <a:cubicBezTo>
                    <a:pt x="13993" y="6219"/>
                    <a:pt x="14242" y="6302"/>
                    <a:pt x="14408" y="6385"/>
                  </a:cubicBezTo>
                  <a:lnTo>
                    <a:pt x="14408" y="5701"/>
                  </a:lnTo>
                  <a:cubicBezTo>
                    <a:pt x="14408" y="5100"/>
                    <a:pt x="14325" y="4395"/>
                    <a:pt x="14159" y="3794"/>
                  </a:cubicBezTo>
                  <a:cubicBezTo>
                    <a:pt x="13806" y="2592"/>
                    <a:pt x="13205" y="1472"/>
                    <a:pt x="12335" y="602"/>
                  </a:cubicBezTo>
                  <a:cubicBezTo>
                    <a:pt x="12086" y="436"/>
                    <a:pt x="11816" y="166"/>
                    <a:pt x="115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38"/>
            <p:cNvSpPr/>
            <p:nvPr/>
          </p:nvSpPr>
          <p:spPr>
            <a:xfrm>
              <a:off x="4864575" y="2494600"/>
              <a:ext cx="276225" cy="166375"/>
            </a:xfrm>
            <a:custGeom>
              <a:avLst/>
              <a:gdLst/>
              <a:ahLst/>
              <a:cxnLst/>
              <a:rect l="l" t="t" r="r" b="b"/>
              <a:pathLst>
                <a:path w="11049" h="6655" extrusionOk="0">
                  <a:moveTo>
                    <a:pt x="10282" y="0"/>
                  </a:moveTo>
                  <a:cubicBezTo>
                    <a:pt x="10012" y="83"/>
                    <a:pt x="9846" y="83"/>
                    <a:pt x="9680" y="166"/>
                  </a:cubicBezTo>
                  <a:cubicBezTo>
                    <a:pt x="9763" y="270"/>
                    <a:pt x="9846" y="352"/>
                    <a:pt x="9846" y="352"/>
                  </a:cubicBezTo>
                  <a:cubicBezTo>
                    <a:pt x="9929" y="435"/>
                    <a:pt x="10012" y="601"/>
                    <a:pt x="10012" y="684"/>
                  </a:cubicBezTo>
                  <a:cubicBezTo>
                    <a:pt x="9846" y="518"/>
                    <a:pt x="9680" y="435"/>
                    <a:pt x="9494" y="270"/>
                  </a:cubicBezTo>
                  <a:cubicBezTo>
                    <a:pt x="9245" y="352"/>
                    <a:pt x="9079" y="518"/>
                    <a:pt x="8893" y="601"/>
                  </a:cubicBezTo>
                  <a:cubicBezTo>
                    <a:pt x="8976" y="601"/>
                    <a:pt x="8976" y="684"/>
                    <a:pt x="9079" y="684"/>
                  </a:cubicBezTo>
                  <a:cubicBezTo>
                    <a:pt x="9079" y="871"/>
                    <a:pt x="9162" y="954"/>
                    <a:pt x="9162" y="1036"/>
                  </a:cubicBezTo>
                  <a:cubicBezTo>
                    <a:pt x="9079" y="954"/>
                    <a:pt x="8976" y="871"/>
                    <a:pt x="8976" y="871"/>
                  </a:cubicBezTo>
                  <a:cubicBezTo>
                    <a:pt x="8893" y="788"/>
                    <a:pt x="8810" y="788"/>
                    <a:pt x="8810" y="788"/>
                  </a:cubicBezTo>
                  <a:cubicBezTo>
                    <a:pt x="8810" y="684"/>
                    <a:pt x="8727" y="684"/>
                    <a:pt x="8727" y="684"/>
                  </a:cubicBezTo>
                  <a:cubicBezTo>
                    <a:pt x="8561" y="871"/>
                    <a:pt x="8375" y="954"/>
                    <a:pt x="8126" y="1119"/>
                  </a:cubicBezTo>
                  <a:lnTo>
                    <a:pt x="8043" y="1202"/>
                  </a:lnTo>
                  <a:cubicBezTo>
                    <a:pt x="8126" y="1202"/>
                    <a:pt x="8209" y="1306"/>
                    <a:pt x="8292" y="1306"/>
                  </a:cubicBezTo>
                  <a:cubicBezTo>
                    <a:pt x="8375" y="1389"/>
                    <a:pt x="8457" y="1555"/>
                    <a:pt x="8561" y="1638"/>
                  </a:cubicBezTo>
                  <a:cubicBezTo>
                    <a:pt x="8457" y="1555"/>
                    <a:pt x="8292" y="1472"/>
                    <a:pt x="8209" y="1472"/>
                  </a:cubicBezTo>
                  <a:cubicBezTo>
                    <a:pt x="8126" y="1389"/>
                    <a:pt x="7939" y="1389"/>
                    <a:pt x="7856" y="1389"/>
                  </a:cubicBezTo>
                  <a:cubicBezTo>
                    <a:pt x="7608" y="1555"/>
                    <a:pt x="7421" y="1721"/>
                    <a:pt x="7255" y="1990"/>
                  </a:cubicBezTo>
                  <a:cubicBezTo>
                    <a:pt x="7338" y="1990"/>
                    <a:pt x="7421" y="1990"/>
                    <a:pt x="7525" y="2073"/>
                  </a:cubicBezTo>
                  <a:cubicBezTo>
                    <a:pt x="7608" y="2156"/>
                    <a:pt x="7773" y="2239"/>
                    <a:pt x="7856" y="2342"/>
                  </a:cubicBezTo>
                  <a:cubicBezTo>
                    <a:pt x="7690" y="2239"/>
                    <a:pt x="7608" y="2239"/>
                    <a:pt x="7421" y="2156"/>
                  </a:cubicBezTo>
                  <a:cubicBezTo>
                    <a:pt x="7338" y="2156"/>
                    <a:pt x="7172" y="2156"/>
                    <a:pt x="7089" y="2073"/>
                  </a:cubicBezTo>
                  <a:lnTo>
                    <a:pt x="7006" y="2156"/>
                  </a:lnTo>
                  <a:lnTo>
                    <a:pt x="6571" y="2591"/>
                  </a:lnTo>
                  <a:cubicBezTo>
                    <a:pt x="6654" y="2591"/>
                    <a:pt x="6737" y="2674"/>
                    <a:pt x="6820" y="2674"/>
                  </a:cubicBezTo>
                  <a:cubicBezTo>
                    <a:pt x="7006" y="2757"/>
                    <a:pt x="7089" y="2861"/>
                    <a:pt x="7172" y="3026"/>
                  </a:cubicBezTo>
                  <a:cubicBezTo>
                    <a:pt x="6903" y="2861"/>
                    <a:pt x="6654" y="2757"/>
                    <a:pt x="6488" y="2757"/>
                  </a:cubicBezTo>
                  <a:cubicBezTo>
                    <a:pt x="6302" y="2944"/>
                    <a:pt x="6136" y="3109"/>
                    <a:pt x="5970" y="3275"/>
                  </a:cubicBezTo>
                  <a:lnTo>
                    <a:pt x="6219" y="3275"/>
                  </a:lnTo>
                  <a:cubicBezTo>
                    <a:pt x="6385" y="3379"/>
                    <a:pt x="6571" y="3462"/>
                    <a:pt x="6654" y="3545"/>
                  </a:cubicBezTo>
                  <a:cubicBezTo>
                    <a:pt x="6488" y="3545"/>
                    <a:pt x="6385" y="3462"/>
                    <a:pt x="6219" y="3462"/>
                  </a:cubicBezTo>
                  <a:lnTo>
                    <a:pt x="5701" y="3462"/>
                  </a:lnTo>
                  <a:cubicBezTo>
                    <a:pt x="5535" y="3711"/>
                    <a:pt x="5265" y="3897"/>
                    <a:pt x="5016" y="4063"/>
                  </a:cubicBezTo>
                  <a:cubicBezTo>
                    <a:pt x="5182" y="4063"/>
                    <a:pt x="5265" y="4146"/>
                    <a:pt x="5348" y="4146"/>
                  </a:cubicBezTo>
                  <a:cubicBezTo>
                    <a:pt x="5535" y="4229"/>
                    <a:pt x="5701" y="4312"/>
                    <a:pt x="5783" y="4415"/>
                  </a:cubicBezTo>
                  <a:cubicBezTo>
                    <a:pt x="5452" y="4312"/>
                    <a:pt x="5182" y="4312"/>
                    <a:pt x="4934" y="4229"/>
                  </a:cubicBezTo>
                  <a:lnTo>
                    <a:pt x="4830" y="4229"/>
                  </a:lnTo>
                  <a:cubicBezTo>
                    <a:pt x="4581" y="4415"/>
                    <a:pt x="4415" y="4581"/>
                    <a:pt x="4146" y="4747"/>
                  </a:cubicBezTo>
                  <a:cubicBezTo>
                    <a:pt x="4229" y="4747"/>
                    <a:pt x="4312" y="4747"/>
                    <a:pt x="4415" y="4830"/>
                  </a:cubicBezTo>
                  <a:cubicBezTo>
                    <a:pt x="4498" y="4830"/>
                    <a:pt x="4664" y="4934"/>
                    <a:pt x="4747" y="5099"/>
                  </a:cubicBezTo>
                  <a:cubicBezTo>
                    <a:pt x="4581" y="5016"/>
                    <a:pt x="4498" y="5016"/>
                    <a:pt x="4312" y="4934"/>
                  </a:cubicBezTo>
                  <a:lnTo>
                    <a:pt x="3897" y="4934"/>
                  </a:lnTo>
                  <a:cubicBezTo>
                    <a:pt x="3711" y="5016"/>
                    <a:pt x="3462" y="5182"/>
                    <a:pt x="3192" y="5265"/>
                  </a:cubicBezTo>
                  <a:cubicBezTo>
                    <a:pt x="3192" y="5348"/>
                    <a:pt x="3275" y="5348"/>
                    <a:pt x="3379" y="5348"/>
                  </a:cubicBezTo>
                  <a:cubicBezTo>
                    <a:pt x="3545" y="5452"/>
                    <a:pt x="3628" y="5535"/>
                    <a:pt x="3711" y="5701"/>
                  </a:cubicBezTo>
                  <a:cubicBezTo>
                    <a:pt x="3545" y="5618"/>
                    <a:pt x="3462" y="5535"/>
                    <a:pt x="3275" y="5535"/>
                  </a:cubicBezTo>
                  <a:cubicBezTo>
                    <a:pt x="3192" y="5452"/>
                    <a:pt x="3026" y="5452"/>
                    <a:pt x="2861" y="5452"/>
                  </a:cubicBezTo>
                  <a:cubicBezTo>
                    <a:pt x="2591" y="5535"/>
                    <a:pt x="2239" y="5535"/>
                    <a:pt x="1907" y="5618"/>
                  </a:cubicBezTo>
                  <a:cubicBezTo>
                    <a:pt x="1990" y="5618"/>
                    <a:pt x="2073" y="5701"/>
                    <a:pt x="2073" y="5701"/>
                  </a:cubicBezTo>
                  <a:lnTo>
                    <a:pt x="2425" y="6053"/>
                  </a:lnTo>
                  <a:cubicBezTo>
                    <a:pt x="2342" y="5970"/>
                    <a:pt x="2156" y="5970"/>
                    <a:pt x="2073" y="5866"/>
                  </a:cubicBezTo>
                  <a:lnTo>
                    <a:pt x="1638" y="5618"/>
                  </a:lnTo>
                  <a:cubicBezTo>
                    <a:pt x="1486" y="5642"/>
                    <a:pt x="1327" y="5652"/>
                    <a:pt x="1165" y="5652"/>
                  </a:cubicBezTo>
                  <a:cubicBezTo>
                    <a:pt x="774" y="5652"/>
                    <a:pt x="366" y="5593"/>
                    <a:pt x="0" y="5535"/>
                  </a:cubicBezTo>
                  <a:lnTo>
                    <a:pt x="0" y="5535"/>
                  </a:lnTo>
                  <a:cubicBezTo>
                    <a:pt x="601" y="5866"/>
                    <a:pt x="1306" y="6219"/>
                    <a:pt x="1990" y="6385"/>
                  </a:cubicBezTo>
                  <a:cubicBezTo>
                    <a:pt x="2591" y="6571"/>
                    <a:pt x="3192" y="6654"/>
                    <a:pt x="3897" y="6654"/>
                  </a:cubicBezTo>
                  <a:cubicBezTo>
                    <a:pt x="4498" y="6654"/>
                    <a:pt x="5182" y="6571"/>
                    <a:pt x="5783" y="6385"/>
                  </a:cubicBezTo>
                  <a:cubicBezTo>
                    <a:pt x="7006" y="6053"/>
                    <a:pt x="8126" y="5348"/>
                    <a:pt x="8976" y="4498"/>
                  </a:cubicBezTo>
                  <a:cubicBezTo>
                    <a:pt x="9846" y="3628"/>
                    <a:pt x="10447" y="2591"/>
                    <a:pt x="10800" y="1306"/>
                  </a:cubicBezTo>
                  <a:cubicBezTo>
                    <a:pt x="10883" y="954"/>
                    <a:pt x="10966" y="518"/>
                    <a:pt x="11049" y="166"/>
                  </a:cubicBezTo>
                  <a:cubicBezTo>
                    <a:pt x="10883" y="83"/>
                    <a:pt x="10717" y="0"/>
                    <a:pt x="10530" y="0"/>
                  </a:cubicBezTo>
                  <a:cubicBezTo>
                    <a:pt x="10530" y="83"/>
                    <a:pt x="10634" y="83"/>
                    <a:pt x="10634" y="166"/>
                  </a:cubicBezTo>
                  <a:cubicBezTo>
                    <a:pt x="10717" y="270"/>
                    <a:pt x="10717" y="435"/>
                    <a:pt x="10717" y="518"/>
                  </a:cubicBezTo>
                  <a:cubicBezTo>
                    <a:pt x="10634" y="435"/>
                    <a:pt x="10530" y="352"/>
                    <a:pt x="10530" y="270"/>
                  </a:cubicBezTo>
                  <a:cubicBezTo>
                    <a:pt x="10447" y="166"/>
                    <a:pt x="10365" y="83"/>
                    <a:pt x="10282" y="83"/>
                  </a:cubicBezTo>
                  <a:lnTo>
                    <a:pt x="1028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7" name="Google Shape;537;p38"/>
          <p:cNvGrpSpPr/>
          <p:nvPr/>
        </p:nvGrpSpPr>
        <p:grpSpPr>
          <a:xfrm rot="-3649276">
            <a:off x="4852291" y="2054599"/>
            <a:ext cx="2037930" cy="1034283"/>
            <a:chOff x="2508700" y="4302150"/>
            <a:chExt cx="1105925" cy="561275"/>
          </a:xfrm>
        </p:grpSpPr>
        <p:sp>
          <p:nvSpPr>
            <p:cNvPr id="538" name="Google Shape;538;p38"/>
            <p:cNvSpPr/>
            <p:nvPr/>
          </p:nvSpPr>
          <p:spPr>
            <a:xfrm>
              <a:off x="2508700" y="4302150"/>
              <a:ext cx="1105925" cy="561275"/>
            </a:xfrm>
            <a:custGeom>
              <a:avLst/>
              <a:gdLst/>
              <a:ahLst/>
              <a:cxnLst/>
              <a:rect l="l" t="t" r="r" b="b"/>
              <a:pathLst>
                <a:path w="44237" h="22451" extrusionOk="0">
                  <a:moveTo>
                    <a:pt x="28939" y="1"/>
                  </a:moveTo>
                  <a:cubicBezTo>
                    <a:pt x="25663" y="1"/>
                    <a:pt x="22471" y="1721"/>
                    <a:pt x="20647" y="3193"/>
                  </a:cubicBezTo>
                  <a:cubicBezTo>
                    <a:pt x="19776" y="3877"/>
                    <a:pt x="19009" y="4665"/>
                    <a:pt x="18222" y="5515"/>
                  </a:cubicBezTo>
                  <a:cubicBezTo>
                    <a:pt x="17621" y="6303"/>
                    <a:pt x="17185" y="6904"/>
                    <a:pt x="16771" y="7505"/>
                  </a:cubicBezTo>
                  <a:lnTo>
                    <a:pt x="16584" y="7671"/>
                  </a:lnTo>
                  <a:cubicBezTo>
                    <a:pt x="16418" y="7940"/>
                    <a:pt x="13309" y="11132"/>
                    <a:pt x="9412" y="13205"/>
                  </a:cubicBezTo>
                  <a:lnTo>
                    <a:pt x="8479" y="13371"/>
                  </a:lnTo>
                  <a:cubicBezTo>
                    <a:pt x="7857" y="13475"/>
                    <a:pt x="7256" y="13724"/>
                    <a:pt x="6655" y="13993"/>
                  </a:cubicBezTo>
                  <a:lnTo>
                    <a:pt x="6572" y="13993"/>
                  </a:lnTo>
                  <a:cubicBezTo>
                    <a:pt x="5453" y="14511"/>
                    <a:pt x="3629" y="15444"/>
                    <a:pt x="2862" y="15879"/>
                  </a:cubicBezTo>
                  <a:cubicBezTo>
                    <a:pt x="1120" y="16066"/>
                    <a:pt x="270" y="16584"/>
                    <a:pt x="84" y="17517"/>
                  </a:cubicBezTo>
                  <a:cubicBezTo>
                    <a:pt x="1" y="18305"/>
                    <a:pt x="188" y="18906"/>
                    <a:pt x="353" y="19424"/>
                  </a:cubicBezTo>
                  <a:cubicBezTo>
                    <a:pt x="602" y="19859"/>
                    <a:pt x="872" y="20461"/>
                    <a:pt x="1473" y="20896"/>
                  </a:cubicBezTo>
                  <a:cubicBezTo>
                    <a:pt x="1742" y="21062"/>
                    <a:pt x="2074" y="21248"/>
                    <a:pt x="2426" y="21248"/>
                  </a:cubicBezTo>
                  <a:cubicBezTo>
                    <a:pt x="3027" y="21248"/>
                    <a:pt x="3711" y="20813"/>
                    <a:pt x="4582" y="20108"/>
                  </a:cubicBezTo>
                  <a:cubicBezTo>
                    <a:pt x="5453" y="19859"/>
                    <a:pt x="7443" y="19258"/>
                    <a:pt x="8562" y="18823"/>
                  </a:cubicBezTo>
                  <a:lnTo>
                    <a:pt x="8728" y="18823"/>
                  </a:lnTo>
                  <a:cubicBezTo>
                    <a:pt x="10034" y="18305"/>
                    <a:pt x="10801" y="17704"/>
                    <a:pt x="11153" y="17351"/>
                  </a:cubicBezTo>
                  <a:cubicBezTo>
                    <a:pt x="14947" y="16232"/>
                    <a:pt x="18740" y="16232"/>
                    <a:pt x="19528" y="16232"/>
                  </a:cubicBezTo>
                  <a:lnTo>
                    <a:pt x="20129" y="16232"/>
                  </a:lnTo>
                  <a:lnTo>
                    <a:pt x="21684" y="16398"/>
                  </a:lnTo>
                  <a:cubicBezTo>
                    <a:pt x="22202" y="16481"/>
                    <a:pt x="22720" y="16584"/>
                    <a:pt x="23238" y="16584"/>
                  </a:cubicBezTo>
                  <a:cubicBezTo>
                    <a:pt x="23756" y="16626"/>
                    <a:pt x="24275" y="16646"/>
                    <a:pt x="24782" y="16646"/>
                  </a:cubicBezTo>
                  <a:cubicBezTo>
                    <a:pt x="25290" y="16646"/>
                    <a:pt x="25788" y="16626"/>
                    <a:pt x="26265" y="16584"/>
                  </a:cubicBezTo>
                  <a:cubicBezTo>
                    <a:pt x="28172" y="16398"/>
                    <a:pt x="30245" y="15714"/>
                    <a:pt x="31965" y="14677"/>
                  </a:cubicBezTo>
                  <a:lnTo>
                    <a:pt x="31965" y="14677"/>
                  </a:lnTo>
                  <a:cubicBezTo>
                    <a:pt x="31882" y="15195"/>
                    <a:pt x="31799" y="15714"/>
                    <a:pt x="31799" y="16232"/>
                  </a:cubicBezTo>
                  <a:cubicBezTo>
                    <a:pt x="31799" y="19590"/>
                    <a:pt x="34556" y="22451"/>
                    <a:pt x="38018" y="22451"/>
                  </a:cubicBezTo>
                  <a:cubicBezTo>
                    <a:pt x="41459" y="22451"/>
                    <a:pt x="44237" y="19590"/>
                    <a:pt x="44237" y="16232"/>
                  </a:cubicBezTo>
                  <a:cubicBezTo>
                    <a:pt x="44237" y="12770"/>
                    <a:pt x="41459" y="10013"/>
                    <a:pt x="38018" y="10013"/>
                  </a:cubicBezTo>
                  <a:cubicBezTo>
                    <a:pt x="37313" y="10013"/>
                    <a:pt x="36712" y="10096"/>
                    <a:pt x="36111" y="10262"/>
                  </a:cubicBezTo>
                  <a:cubicBezTo>
                    <a:pt x="36795" y="8541"/>
                    <a:pt x="36712" y="6634"/>
                    <a:pt x="35945" y="4665"/>
                  </a:cubicBezTo>
                  <a:cubicBezTo>
                    <a:pt x="35157" y="2758"/>
                    <a:pt x="33872" y="1369"/>
                    <a:pt x="32048" y="685"/>
                  </a:cubicBezTo>
                  <a:lnTo>
                    <a:pt x="31281" y="333"/>
                  </a:lnTo>
                  <a:cubicBezTo>
                    <a:pt x="31177" y="333"/>
                    <a:pt x="31094" y="333"/>
                    <a:pt x="31012" y="250"/>
                  </a:cubicBezTo>
                  <a:cubicBezTo>
                    <a:pt x="30328" y="84"/>
                    <a:pt x="29623" y="1"/>
                    <a:pt x="28939"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38"/>
            <p:cNvSpPr/>
            <p:nvPr/>
          </p:nvSpPr>
          <p:spPr>
            <a:xfrm>
              <a:off x="2543425" y="4667000"/>
              <a:ext cx="222350" cy="132050"/>
            </a:xfrm>
            <a:custGeom>
              <a:avLst/>
              <a:gdLst/>
              <a:ahLst/>
              <a:cxnLst/>
              <a:rect l="l" t="t" r="r" b="b"/>
              <a:pathLst>
                <a:path w="8894" h="5282" extrusionOk="0">
                  <a:moveTo>
                    <a:pt x="8209" y="0"/>
                  </a:moveTo>
                  <a:cubicBezTo>
                    <a:pt x="8209" y="0"/>
                    <a:pt x="7256" y="0"/>
                    <a:pt x="5867" y="601"/>
                  </a:cubicBezTo>
                  <a:lnTo>
                    <a:pt x="5784" y="684"/>
                  </a:lnTo>
                  <a:cubicBezTo>
                    <a:pt x="4395" y="1285"/>
                    <a:pt x="1908" y="2674"/>
                    <a:pt x="1908" y="2674"/>
                  </a:cubicBezTo>
                  <a:cubicBezTo>
                    <a:pt x="1908" y="2674"/>
                    <a:pt x="167" y="2757"/>
                    <a:pt x="84" y="3192"/>
                  </a:cubicBezTo>
                  <a:cubicBezTo>
                    <a:pt x="1" y="3545"/>
                    <a:pt x="167" y="3959"/>
                    <a:pt x="250" y="4312"/>
                  </a:cubicBezTo>
                  <a:cubicBezTo>
                    <a:pt x="436" y="4664"/>
                    <a:pt x="602" y="4996"/>
                    <a:pt x="954" y="5265"/>
                  </a:cubicBezTo>
                  <a:cubicBezTo>
                    <a:pt x="976" y="5276"/>
                    <a:pt x="1001" y="5281"/>
                    <a:pt x="1029" y="5281"/>
                  </a:cubicBezTo>
                  <a:cubicBezTo>
                    <a:pt x="1439" y="5281"/>
                    <a:pt x="2509" y="4229"/>
                    <a:pt x="2509" y="4229"/>
                  </a:cubicBezTo>
                  <a:cubicBezTo>
                    <a:pt x="2509" y="4229"/>
                    <a:pt x="5266" y="3441"/>
                    <a:pt x="6738" y="2923"/>
                  </a:cubicBezTo>
                  <a:lnTo>
                    <a:pt x="6821" y="2923"/>
                  </a:lnTo>
                  <a:cubicBezTo>
                    <a:pt x="8292" y="2405"/>
                    <a:pt x="8894" y="1721"/>
                    <a:pt x="8894" y="1721"/>
                  </a:cubicBezTo>
                  <a:cubicBezTo>
                    <a:pt x="8894" y="1721"/>
                    <a:pt x="8894" y="1638"/>
                    <a:pt x="8811" y="1638"/>
                  </a:cubicBezTo>
                  <a:cubicBezTo>
                    <a:pt x="8728" y="1555"/>
                    <a:pt x="8541" y="1285"/>
                    <a:pt x="8375" y="1037"/>
                  </a:cubicBezTo>
                  <a:lnTo>
                    <a:pt x="8375" y="954"/>
                  </a:lnTo>
                  <a:lnTo>
                    <a:pt x="8375" y="850"/>
                  </a:lnTo>
                  <a:cubicBezTo>
                    <a:pt x="8209" y="601"/>
                    <a:pt x="8209" y="249"/>
                    <a:pt x="8209" y="83"/>
                  </a:cubicBezTo>
                  <a:lnTo>
                    <a:pt x="8209"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38"/>
            <p:cNvSpPr/>
            <p:nvPr/>
          </p:nvSpPr>
          <p:spPr>
            <a:xfrm>
              <a:off x="2748650" y="4337850"/>
              <a:ext cx="645725" cy="370100"/>
            </a:xfrm>
            <a:custGeom>
              <a:avLst/>
              <a:gdLst/>
              <a:ahLst/>
              <a:cxnLst/>
              <a:rect l="l" t="t" r="r" b="b"/>
              <a:pathLst>
                <a:path w="25829" h="14804" extrusionOk="0">
                  <a:moveTo>
                    <a:pt x="19381" y="723"/>
                  </a:moveTo>
                  <a:cubicBezTo>
                    <a:pt x="19899" y="723"/>
                    <a:pt x="20408" y="777"/>
                    <a:pt x="20895" y="895"/>
                  </a:cubicBezTo>
                  <a:cubicBezTo>
                    <a:pt x="22533" y="1330"/>
                    <a:pt x="23756" y="2366"/>
                    <a:pt x="24440" y="4087"/>
                  </a:cubicBezTo>
                  <a:cubicBezTo>
                    <a:pt x="25124" y="5828"/>
                    <a:pt x="25041" y="7383"/>
                    <a:pt x="24171" y="8834"/>
                  </a:cubicBezTo>
                  <a:cubicBezTo>
                    <a:pt x="22616" y="11342"/>
                    <a:pt x="19092" y="12814"/>
                    <a:pt x="16397" y="13083"/>
                  </a:cubicBezTo>
                  <a:cubicBezTo>
                    <a:pt x="15464" y="13166"/>
                    <a:pt x="14594" y="13166"/>
                    <a:pt x="13806" y="13166"/>
                  </a:cubicBezTo>
                  <a:cubicBezTo>
                    <a:pt x="10883" y="13083"/>
                    <a:pt x="8810" y="12213"/>
                    <a:pt x="8209" y="10741"/>
                  </a:cubicBezTo>
                  <a:cubicBezTo>
                    <a:pt x="7691" y="9352"/>
                    <a:pt x="8458" y="7466"/>
                    <a:pt x="10282" y="5393"/>
                  </a:cubicBezTo>
                  <a:cubicBezTo>
                    <a:pt x="10883" y="4792"/>
                    <a:pt x="11567" y="4087"/>
                    <a:pt x="12438" y="3403"/>
                  </a:cubicBezTo>
                  <a:cubicBezTo>
                    <a:pt x="14155" y="1978"/>
                    <a:pt x="16882" y="723"/>
                    <a:pt x="19381" y="723"/>
                  </a:cubicBezTo>
                  <a:close/>
                  <a:moveTo>
                    <a:pt x="6875" y="9504"/>
                  </a:moveTo>
                  <a:cubicBezTo>
                    <a:pt x="7052" y="9504"/>
                    <a:pt x="7221" y="9563"/>
                    <a:pt x="7339" y="9622"/>
                  </a:cubicBezTo>
                  <a:cubicBezTo>
                    <a:pt x="7339" y="10140"/>
                    <a:pt x="7339" y="10575"/>
                    <a:pt x="7587" y="11093"/>
                  </a:cubicBezTo>
                  <a:cubicBezTo>
                    <a:pt x="7774" y="11529"/>
                    <a:pt x="8023" y="11943"/>
                    <a:pt x="8458" y="12296"/>
                  </a:cubicBezTo>
                  <a:cubicBezTo>
                    <a:pt x="8375" y="12461"/>
                    <a:pt x="8292" y="12648"/>
                    <a:pt x="8106" y="12731"/>
                  </a:cubicBezTo>
                  <a:cubicBezTo>
                    <a:pt x="6385" y="12897"/>
                    <a:pt x="3877" y="13166"/>
                    <a:pt x="1369" y="13850"/>
                  </a:cubicBezTo>
                  <a:cubicBezTo>
                    <a:pt x="1286" y="13767"/>
                    <a:pt x="1203" y="13602"/>
                    <a:pt x="1203" y="13498"/>
                  </a:cubicBezTo>
                  <a:cubicBezTo>
                    <a:pt x="3359" y="12213"/>
                    <a:pt x="5349" y="10658"/>
                    <a:pt x="6655" y="9539"/>
                  </a:cubicBezTo>
                  <a:cubicBezTo>
                    <a:pt x="6727" y="9514"/>
                    <a:pt x="6802" y="9504"/>
                    <a:pt x="6875" y="9504"/>
                  </a:cubicBezTo>
                  <a:close/>
                  <a:moveTo>
                    <a:pt x="19300" y="1"/>
                  </a:moveTo>
                  <a:cubicBezTo>
                    <a:pt x="16619" y="1"/>
                    <a:pt x="13764" y="1311"/>
                    <a:pt x="12003" y="2802"/>
                  </a:cubicBezTo>
                  <a:cubicBezTo>
                    <a:pt x="11049" y="3569"/>
                    <a:pt x="10365" y="4273"/>
                    <a:pt x="9764" y="5040"/>
                  </a:cubicBezTo>
                  <a:cubicBezTo>
                    <a:pt x="9059" y="5724"/>
                    <a:pt x="8541" y="6512"/>
                    <a:pt x="8106" y="7113"/>
                  </a:cubicBezTo>
                  <a:cubicBezTo>
                    <a:pt x="7774" y="7549"/>
                    <a:pt x="4312" y="11093"/>
                    <a:pt x="0" y="13249"/>
                  </a:cubicBezTo>
                  <a:cubicBezTo>
                    <a:pt x="0" y="13415"/>
                    <a:pt x="0" y="13767"/>
                    <a:pt x="166" y="14016"/>
                  </a:cubicBezTo>
                  <a:lnTo>
                    <a:pt x="166" y="14120"/>
                  </a:lnTo>
                  <a:lnTo>
                    <a:pt x="166" y="14203"/>
                  </a:lnTo>
                  <a:cubicBezTo>
                    <a:pt x="332" y="14451"/>
                    <a:pt x="519" y="14721"/>
                    <a:pt x="602" y="14804"/>
                  </a:cubicBezTo>
                  <a:cubicBezTo>
                    <a:pt x="4371" y="13614"/>
                    <a:pt x="8370" y="13386"/>
                    <a:pt x="9985" y="13386"/>
                  </a:cubicBezTo>
                  <a:cubicBezTo>
                    <a:pt x="10368" y="13386"/>
                    <a:pt x="10617" y="13399"/>
                    <a:pt x="10697" y="13415"/>
                  </a:cubicBezTo>
                  <a:cubicBezTo>
                    <a:pt x="11650" y="13602"/>
                    <a:pt x="12604" y="13767"/>
                    <a:pt x="13723" y="13850"/>
                  </a:cubicBezTo>
                  <a:cubicBezTo>
                    <a:pt x="14594" y="13850"/>
                    <a:pt x="15547" y="13850"/>
                    <a:pt x="16501" y="13767"/>
                  </a:cubicBezTo>
                  <a:cubicBezTo>
                    <a:pt x="19341" y="13498"/>
                    <a:pt x="23134" y="11943"/>
                    <a:pt x="24792" y="9186"/>
                  </a:cubicBezTo>
                  <a:cubicBezTo>
                    <a:pt x="25725" y="7549"/>
                    <a:pt x="25829" y="5724"/>
                    <a:pt x="25041" y="3838"/>
                  </a:cubicBezTo>
                  <a:cubicBezTo>
                    <a:pt x="24274" y="1931"/>
                    <a:pt x="22885" y="646"/>
                    <a:pt x="21061" y="211"/>
                  </a:cubicBezTo>
                  <a:cubicBezTo>
                    <a:pt x="20492" y="66"/>
                    <a:pt x="19901" y="1"/>
                    <a:pt x="1930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38"/>
            <p:cNvSpPr/>
            <p:nvPr/>
          </p:nvSpPr>
          <p:spPr>
            <a:xfrm>
              <a:off x="2953875" y="4440000"/>
              <a:ext cx="405775" cy="166375"/>
            </a:xfrm>
            <a:custGeom>
              <a:avLst/>
              <a:gdLst/>
              <a:ahLst/>
              <a:cxnLst/>
              <a:rect l="l" t="t" r="r" b="b"/>
              <a:pathLst>
                <a:path w="16231" h="6655" extrusionOk="0">
                  <a:moveTo>
                    <a:pt x="16231" y="1"/>
                  </a:moveTo>
                  <a:lnTo>
                    <a:pt x="16231" y="1"/>
                  </a:lnTo>
                  <a:cubicBezTo>
                    <a:pt x="14842" y="519"/>
                    <a:pt x="13474" y="1037"/>
                    <a:pt x="12085" y="1556"/>
                  </a:cubicBezTo>
                  <a:cubicBezTo>
                    <a:pt x="11484" y="1908"/>
                    <a:pt x="10779" y="2157"/>
                    <a:pt x="10095" y="2509"/>
                  </a:cubicBezTo>
                  <a:cubicBezTo>
                    <a:pt x="10779" y="2260"/>
                    <a:pt x="11484" y="1991"/>
                    <a:pt x="12168" y="1742"/>
                  </a:cubicBezTo>
                  <a:cubicBezTo>
                    <a:pt x="13557" y="1224"/>
                    <a:pt x="14842" y="602"/>
                    <a:pt x="16231" y="1"/>
                  </a:cubicBezTo>
                  <a:close/>
                  <a:moveTo>
                    <a:pt x="10095" y="2509"/>
                  </a:moveTo>
                  <a:lnTo>
                    <a:pt x="10095" y="2509"/>
                  </a:lnTo>
                  <a:cubicBezTo>
                    <a:pt x="9411" y="2779"/>
                    <a:pt x="8810" y="3027"/>
                    <a:pt x="8105" y="3297"/>
                  </a:cubicBezTo>
                  <a:cubicBezTo>
                    <a:pt x="6737" y="3815"/>
                    <a:pt x="5348" y="4333"/>
                    <a:pt x="4042" y="4934"/>
                  </a:cubicBezTo>
                  <a:cubicBezTo>
                    <a:pt x="2674" y="5453"/>
                    <a:pt x="1368" y="6054"/>
                    <a:pt x="0" y="6655"/>
                  </a:cubicBezTo>
                  <a:cubicBezTo>
                    <a:pt x="1368" y="6220"/>
                    <a:pt x="2757" y="5618"/>
                    <a:pt x="4146" y="5100"/>
                  </a:cubicBezTo>
                  <a:cubicBezTo>
                    <a:pt x="5431" y="4582"/>
                    <a:pt x="6820" y="3981"/>
                    <a:pt x="8105" y="3380"/>
                  </a:cubicBezTo>
                  <a:cubicBezTo>
                    <a:pt x="8810" y="3110"/>
                    <a:pt x="9494" y="2779"/>
                    <a:pt x="10095" y="250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38"/>
            <p:cNvSpPr/>
            <p:nvPr/>
          </p:nvSpPr>
          <p:spPr>
            <a:xfrm>
              <a:off x="2977175" y="4474725"/>
              <a:ext cx="391300" cy="161725"/>
            </a:xfrm>
            <a:custGeom>
              <a:avLst/>
              <a:gdLst/>
              <a:ahLst/>
              <a:cxnLst/>
              <a:rect l="l" t="t" r="r" b="b"/>
              <a:pathLst>
                <a:path w="15652" h="6469" extrusionOk="0">
                  <a:moveTo>
                    <a:pt x="15651" y="1"/>
                  </a:moveTo>
                  <a:lnTo>
                    <a:pt x="11754" y="1555"/>
                  </a:lnTo>
                  <a:cubicBezTo>
                    <a:pt x="11070" y="1804"/>
                    <a:pt x="10469" y="2157"/>
                    <a:pt x="9764" y="2426"/>
                  </a:cubicBezTo>
                  <a:cubicBezTo>
                    <a:pt x="9163" y="2675"/>
                    <a:pt x="8479" y="2944"/>
                    <a:pt x="7878" y="3193"/>
                  </a:cubicBezTo>
                  <a:cubicBezTo>
                    <a:pt x="6489" y="3711"/>
                    <a:pt x="5183" y="4229"/>
                    <a:pt x="3898" y="4748"/>
                  </a:cubicBezTo>
                  <a:cubicBezTo>
                    <a:pt x="2592" y="5266"/>
                    <a:pt x="1307" y="5867"/>
                    <a:pt x="1" y="6468"/>
                  </a:cubicBezTo>
                  <a:lnTo>
                    <a:pt x="105" y="6468"/>
                  </a:lnTo>
                  <a:lnTo>
                    <a:pt x="3981" y="4914"/>
                  </a:lnTo>
                  <a:cubicBezTo>
                    <a:pt x="5287" y="4395"/>
                    <a:pt x="6572" y="3877"/>
                    <a:pt x="7878" y="3276"/>
                  </a:cubicBezTo>
                  <a:cubicBezTo>
                    <a:pt x="8562" y="3027"/>
                    <a:pt x="9163" y="2675"/>
                    <a:pt x="9847" y="2426"/>
                  </a:cubicBezTo>
                  <a:cubicBezTo>
                    <a:pt x="10469" y="2157"/>
                    <a:pt x="11153" y="1991"/>
                    <a:pt x="11754" y="1721"/>
                  </a:cubicBezTo>
                  <a:cubicBezTo>
                    <a:pt x="13143" y="1120"/>
                    <a:pt x="14428" y="602"/>
                    <a:pt x="156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38"/>
            <p:cNvSpPr/>
            <p:nvPr/>
          </p:nvSpPr>
          <p:spPr>
            <a:xfrm>
              <a:off x="2968900" y="4379900"/>
              <a:ext cx="345150" cy="142525"/>
            </a:xfrm>
            <a:custGeom>
              <a:avLst/>
              <a:gdLst/>
              <a:ahLst/>
              <a:cxnLst/>
              <a:rect l="l" t="t" r="r" b="b"/>
              <a:pathLst>
                <a:path w="13806" h="5701" extrusionOk="0">
                  <a:moveTo>
                    <a:pt x="13806" y="0"/>
                  </a:moveTo>
                  <a:lnTo>
                    <a:pt x="13806" y="0"/>
                  </a:lnTo>
                  <a:cubicBezTo>
                    <a:pt x="12604" y="415"/>
                    <a:pt x="11484" y="850"/>
                    <a:pt x="10282" y="1368"/>
                  </a:cubicBezTo>
                  <a:cubicBezTo>
                    <a:pt x="9764" y="1638"/>
                    <a:pt x="9142" y="1887"/>
                    <a:pt x="8624" y="2156"/>
                  </a:cubicBezTo>
                  <a:cubicBezTo>
                    <a:pt x="9245" y="1970"/>
                    <a:pt x="9764" y="1721"/>
                    <a:pt x="10365" y="1555"/>
                  </a:cubicBezTo>
                  <a:cubicBezTo>
                    <a:pt x="11484" y="1037"/>
                    <a:pt x="12686" y="601"/>
                    <a:pt x="13806" y="0"/>
                  </a:cubicBezTo>
                  <a:close/>
                  <a:moveTo>
                    <a:pt x="8623" y="2156"/>
                  </a:moveTo>
                  <a:lnTo>
                    <a:pt x="8623" y="2156"/>
                  </a:lnTo>
                  <a:cubicBezTo>
                    <a:pt x="8022" y="2405"/>
                    <a:pt x="7421" y="2591"/>
                    <a:pt x="6903" y="2840"/>
                  </a:cubicBezTo>
                  <a:cubicBezTo>
                    <a:pt x="5701" y="3276"/>
                    <a:pt x="4581" y="3711"/>
                    <a:pt x="3358" y="4229"/>
                  </a:cubicBezTo>
                  <a:cubicBezTo>
                    <a:pt x="2239" y="4664"/>
                    <a:pt x="1120" y="5183"/>
                    <a:pt x="0" y="5701"/>
                  </a:cubicBezTo>
                  <a:cubicBezTo>
                    <a:pt x="1120" y="5348"/>
                    <a:pt x="2322" y="4830"/>
                    <a:pt x="3441" y="4395"/>
                  </a:cubicBezTo>
                  <a:cubicBezTo>
                    <a:pt x="4664" y="3877"/>
                    <a:pt x="5784" y="3441"/>
                    <a:pt x="6903" y="2923"/>
                  </a:cubicBezTo>
                  <a:cubicBezTo>
                    <a:pt x="7504" y="2674"/>
                    <a:pt x="8022" y="2405"/>
                    <a:pt x="8623"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38"/>
            <p:cNvSpPr/>
            <p:nvPr/>
          </p:nvSpPr>
          <p:spPr>
            <a:xfrm>
              <a:off x="2951275" y="4407875"/>
              <a:ext cx="391275" cy="161725"/>
            </a:xfrm>
            <a:custGeom>
              <a:avLst/>
              <a:gdLst/>
              <a:ahLst/>
              <a:cxnLst/>
              <a:rect l="l" t="t" r="r" b="b"/>
              <a:pathLst>
                <a:path w="15651" h="6469" extrusionOk="0">
                  <a:moveTo>
                    <a:pt x="15547" y="1"/>
                  </a:moveTo>
                  <a:lnTo>
                    <a:pt x="11671" y="1555"/>
                  </a:lnTo>
                  <a:cubicBezTo>
                    <a:pt x="10987" y="1804"/>
                    <a:pt x="10365" y="2157"/>
                    <a:pt x="9764" y="2405"/>
                  </a:cubicBezTo>
                  <a:cubicBezTo>
                    <a:pt x="10365" y="2157"/>
                    <a:pt x="11070" y="1991"/>
                    <a:pt x="11754" y="1721"/>
                  </a:cubicBezTo>
                  <a:cubicBezTo>
                    <a:pt x="13060" y="1203"/>
                    <a:pt x="14345" y="602"/>
                    <a:pt x="15651" y="1"/>
                  </a:cubicBezTo>
                  <a:close/>
                  <a:moveTo>
                    <a:pt x="9764" y="2405"/>
                  </a:moveTo>
                  <a:cubicBezTo>
                    <a:pt x="9080" y="2675"/>
                    <a:pt x="8396" y="2924"/>
                    <a:pt x="7774" y="3193"/>
                  </a:cubicBezTo>
                  <a:cubicBezTo>
                    <a:pt x="6489" y="3711"/>
                    <a:pt x="5100" y="4229"/>
                    <a:pt x="3815" y="4748"/>
                  </a:cubicBezTo>
                  <a:cubicBezTo>
                    <a:pt x="2509" y="5266"/>
                    <a:pt x="1224" y="5867"/>
                    <a:pt x="1" y="6468"/>
                  </a:cubicBezTo>
                  <a:lnTo>
                    <a:pt x="3898" y="4913"/>
                  </a:lnTo>
                  <a:cubicBezTo>
                    <a:pt x="5183" y="4395"/>
                    <a:pt x="6489" y="3877"/>
                    <a:pt x="7774" y="3276"/>
                  </a:cubicBezTo>
                  <a:cubicBezTo>
                    <a:pt x="8479" y="3027"/>
                    <a:pt x="9080" y="2675"/>
                    <a:pt x="9764" y="2405"/>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38"/>
            <p:cNvSpPr/>
            <p:nvPr/>
          </p:nvSpPr>
          <p:spPr>
            <a:xfrm>
              <a:off x="3011900" y="4360200"/>
              <a:ext cx="257075" cy="105750"/>
            </a:xfrm>
            <a:custGeom>
              <a:avLst/>
              <a:gdLst/>
              <a:ahLst/>
              <a:cxnLst/>
              <a:rect l="l" t="t" r="r" b="b"/>
              <a:pathLst>
                <a:path w="10283" h="4230" extrusionOk="0">
                  <a:moveTo>
                    <a:pt x="10282" y="1"/>
                  </a:moveTo>
                  <a:cubicBezTo>
                    <a:pt x="9329" y="270"/>
                    <a:pt x="8458" y="602"/>
                    <a:pt x="7691" y="954"/>
                  </a:cubicBezTo>
                  <a:cubicBezTo>
                    <a:pt x="7256" y="1120"/>
                    <a:pt x="6821" y="1389"/>
                    <a:pt x="6385" y="1555"/>
                  </a:cubicBezTo>
                  <a:cubicBezTo>
                    <a:pt x="5971" y="1721"/>
                    <a:pt x="5535" y="1908"/>
                    <a:pt x="5100" y="2074"/>
                  </a:cubicBezTo>
                  <a:cubicBezTo>
                    <a:pt x="4230" y="2426"/>
                    <a:pt x="3380" y="2758"/>
                    <a:pt x="2509" y="3110"/>
                  </a:cubicBezTo>
                  <a:cubicBezTo>
                    <a:pt x="1638" y="3462"/>
                    <a:pt x="789" y="3794"/>
                    <a:pt x="1" y="4229"/>
                  </a:cubicBezTo>
                  <a:cubicBezTo>
                    <a:pt x="871" y="3981"/>
                    <a:pt x="1721" y="3628"/>
                    <a:pt x="2592" y="3276"/>
                  </a:cubicBezTo>
                  <a:cubicBezTo>
                    <a:pt x="3463" y="2944"/>
                    <a:pt x="4312" y="2509"/>
                    <a:pt x="5100" y="2156"/>
                  </a:cubicBezTo>
                  <a:cubicBezTo>
                    <a:pt x="5535" y="1991"/>
                    <a:pt x="5971" y="1825"/>
                    <a:pt x="6385" y="1638"/>
                  </a:cubicBezTo>
                  <a:cubicBezTo>
                    <a:pt x="6821" y="1472"/>
                    <a:pt x="7256" y="1307"/>
                    <a:pt x="7691" y="1120"/>
                  </a:cubicBezTo>
                  <a:cubicBezTo>
                    <a:pt x="8562" y="788"/>
                    <a:pt x="9412" y="436"/>
                    <a:pt x="1028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38"/>
            <p:cNvSpPr/>
            <p:nvPr/>
          </p:nvSpPr>
          <p:spPr>
            <a:xfrm>
              <a:off x="3022800" y="4513600"/>
              <a:ext cx="345675" cy="142525"/>
            </a:xfrm>
            <a:custGeom>
              <a:avLst/>
              <a:gdLst/>
              <a:ahLst/>
              <a:cxnLst/>
              <a:rect l="l" t="t" r="r" b="b"/>
              <a:pathLst>
                <a:path w="13827" h="5701" extrusionOk="0">
                  <a:moveTo>
                    <a:pt x="13826" y="0"/>
                  </a:moveTo>
                  <a:lnTo>
                    <a:pt x="13826" y="0"/>
                  </a:lnTo>
                  <a:cubicBezTo>
                    <a:pt x="12686" y="436"/>
                    <a:pt x="11484" y="871"/>
                    <a:pt x="10365" y="1389"/>
                  </a:cubicBezTo>
                  <a:cubicBezTo>
                    <a:pt x="9764" y="1638"/>
                    <a:pt x="9245" y="1907"/>
                    <a:pt x="8644" y="2156"/>
                  </a:cubicBezTo>
                  <a:cubicBezTo>
                    <a:pt x="9245" y="1990"/>
                    <a:pt x="9846" y="1721"/>
                    <a:pt x="10448" y="1555"/>
                  </a:cubicBezTo>
                  <a:cubicBezTo>
                    <a:pt x="11567" y="1037"/>
                    <a:pt x="12686" y="519"/>
                    <a:pt x="13826" y="0"/>
                  </a:cubicBezTo>
                  <a:close/>
                  <a:moveTo>
                    <a:pt x="8644" y="2156"/>
                  </a:moveTo>
                  <a:lnTo>
                    <a:pt x="8644" y="2156"/>
                  </a:lnTo>
                  <a:cubicBezTo>
                    <a:pt x="8126" y="2426"/>
                    <a:pt x="7504" y="2592"/>
                    <a:pt x="6903" y="2840"/>
                  </a:cubicBezTo>
                  <a:cubicBezTo>
                    <a:pt x="5784" y="3276"/>
                    <a:pt x="4581" y="3711"/>
                    <a:pt x="3462" y="4229"/>
                  </a:cubicBezTo>
                  <a:cubicBezTo>
                    <a:pt x="2322" y="4664"/>
                    <a:pt x="1120" y="5183"/>
                    <a:pt x="0" y="5701"/>
                  </a:cubicBezTo>
                  <a:cubicBezTo>
                    <a:pt x="1202" y="5349"/>
                    <a:pt x="2322" y="4830"/>
                    <a:pt x="3545" y="4395"/>
                  </a:cubicBezTo>
                  <a:cubicBezTo>
                    <a:pt x="4664" y="3877"/>
                    <a:pt x="5784" y="3462"/>
                    <a:pt x="6986" y="2944"/>
                  </a:cubicBezTo>
                  <a:cubicBezTo>
                    <a:pt x="7504" y="2675"/>
                    <a:pt x="8126" y="2426"/>
                    <a:pt x="8644"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38"/>
            <p:cNvSpPr/>
            <p:nvPr/>
          </p:nvSpPr>
          <p:spPr>
            <a:xfrm>
              <a:off x="3093800" y="4561275"/>
              <a:ext cx="257050" cy="105750"/>
            </a:xfrm>
            <a:custGeom>
              <a:avLst/>
              <a:gdLst/>
              <a:ahLst/>
              <a:cxnLst/>
              <a:rect l="l" t="t" r="r" b="b"/>
              <a:pathLst>
                <a:path w="10282" h="4230" extrusionOk="0">
                  <a:moveTo>
                    <a:pt x="10282" y="0"/>
                  </a:moveTo>
                  <a:lnTo>
                    <a:pt x="10282" y="0"/>
                  </a:lnTo>
                  <a:cubicBezTo>
                    <a:pt x="9432" y="249"/>
                    <a:pt x="8561" y="602"/>
                    <a:pt x="7690" y="933"/>
                  </a:cubicBezTo>
                  <a:cubicBezTo>
                    <a:pt x="7255" y="1120"/>
                    <a:pt x="6841" y="1369"/>
                    <a:pt x="6405" y="1555"/>
                  </a:cubicBezTo>
                  <a:cubicBezTo>
                    <a:pt x="5970" y="1721"/>
                    <a:pt x="5535" y="1887"/>
                    <a:pt x="5099" y="2073"/>
                  </a:cubicBezTo>
                  <a:cubicBezTo>
                    <a:pt x="4249" y="2405"/>
                    <a:pt x="3379" y="2675"/>
                    <a:pt x="2508" y="3110"/>
                  </a:cubicBezTo>
                  <a:cubicBezTo>
                    <a:pt x="1741" y="3442"/>
                    <a:pt x="871" y="3794"/>
                    <a:pt x="0" y="4229"/>
                  </a:cubicBezTo>
                  <a:cubicBezTo>
                    <a:pt x="871" y="3877"/>
                    <a:pt x="1741" y="3628"/>
                    <a:pt x="2591" y="3276"/>
                  </a:cubicBezTo>
                  <a:cubicBezTo>
                    <a:pt x="3462" y="2923"/>
                    <a:pt x="4332" y="2488"/>
                    <a:pt x="5182" y="2156"/>
                  </a:cubicBezTo>
                  <a:cubicBezTo>
                    <a:pt x="5618" y="1970"/>
                    <a:pt x="6053" y="1721"/>
                    <a:pt x="6488" y="1555"/>
                  </a:cubicBezTo>
                  <a:cubicBezTo>
                    <a:pt x="6924" y="1369"/>
                    <a:pt x="7359" y="1286"/>
                    <a:pt x="7773" y="1120"/>
                  </a:cubicBezTo>
                  <a:cubicBezTo>
                    <a:pt x="8644" y="767"/>
                    <a:pt x="9432" y="415"/>
                    <a:pt x="1028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38"/>
            <p:cNvSpPr/>
            <p:nvPr/>
          </p:nvSpPr>
          <p:spPr>
            <a:xfrm>
              <a:off x="3106750" y="4390250"/>
              <a:ext cx="110400" cy="261750"/>
            </a:xfrm>
            <a:custGeom>
              <a:avLst/>
              <a:gdLst/>
              <a:ahLst/>
              <a:cxnLst/>
              <a:rect l="l" t="t" r="r" b="b"/>
              <a:pathLst>
                <a:path w="4416" h="10470" extrusionOk="0">
                  <a:moveTo>
                    <a:pt x="0" y="1"/>
                  </a:moveTo>
                  <a:lnTo>
                    <a:pt x="0" y="1"/>
                  </a:lnTo>
                  <a:cubicBezTo>
                    <a:pt x="353" y="872"/>
                    <a:pt x="705" y="1742"/>
                    <a:pt x="1037" y="2696"/>
                  </a:cubicBezTo>
                  <a:cubicBezTo>
                    <a:pt x="1389" y="3546"/>
                    <a:pt x="1741" y="4416"/>
                    <a:pt x="2177" y="5287"/>
                  </a:cubicBezTo>
                  <a:cubicBezTo>
                    <a:pt x="2343" y="5701"/>
                    <a:pt x="2508" y="6137"/>
                    <a:pt x="2695" y="6572"/>
                  </a:cubicBezTo>
                  <a:cubicBezTo>
                    <a:pt x="2944" y="7007"/>
                    <a:pt x="3027" y="7443"/>
                    <a:pt x="3213" y="7878"/>
                  </a:cubicBezTo>
                  <a:cubicBezTo>
                    <a:pt x="3545" y="8728"/>
                    <a:pt x="3980" y="9681"/>
                    <a:pt x="4416" y="10469"/>
                  </a:cubicBezTo>
                  <a:cubicBezTo>
                    <a:pt x="4063" y="9598"/>
                    <a:pt x="3731" y="8728"/>
                    <a:pt x="3379" y="7878"/>
                  </a:cubicBezTo>
                  <a:cubicBezTo>
                    <a:pt x="3213" y="7443"/>
                    <a:pt x="2944" y="7007"/>
                    <a:pt x="2778" y="6572"/>
                  </a:cubicBezTo>
                  <a:cubicBezTo>
                    <a:pt x="2591" y="6137"/>
                    <a:pt x="2426" y="5618"/>
                    <a:pt x="2260" y="5183"/>
                  </a:cubicBezTo>
                  <a:cubicBezTo>
                    <a:pt x="1907" y="4333"/>
                    <a:pt x="1555" y="3463"/>
                    <a:pt x="1223" y="2592"/>
                  </a:cubicBezTo>
                  <a:cubicBezTo>
                    <a:pt x="871" y="1742"/>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38"/>
            <p:cNvSpPr/>
            <p:nvPr/>
          </p:nvSpPr>
          <p:spPr>
            <a:xfrm>
              <a:off x="3152350" y="4371075"/>
              <a:ext cx="109875" cy="263300"/>
            </a:xfrm>
            <a:custGeom>
              <a:avLst/>
              <a:gdLst/>
              <a:ahLst/>
              <a:cxnLst/>
              <a:rect l="l" t="t" r="r" b="b"/>
              <a:pathLst>
                <a:path w="4395" h="10532" extrusionOk="0">
                  <a:moveTo>
                    <a:pt x="0" y="1"/>
                  </a:moveTo>
                  <a:lnTo>
                    <a:pt x="0" y="1"/>
                  </a:lnTo>
                  <a:cubicBezTo>
                    <a:pt x="249" y="872"/>
                    <a:pt x="602" y="1804"/>
                    <a:pt x="1037" y="2675"/>
                  </a:cubicBezTo>
                  <a:cubicBezTo>
                    <a:pt x="1389" y="3546"/>
                    <a:pt x="1721" y="4395"/>
                    <a:pt x="2156" y="5266"/>
                  </a:cubicBezTo>
                  <a:cubicBezTo>
                    <a:pt x="2322" y="5701"/>
                    <a:pt x="2509" y="6137"/>
                    <a:pt x="2674" y="6572"/>
                  </a:cubicBezTo>
                  <a:cubicBezTo>
                    <a:pt x="2840" y="7090"/>
                    <a:pt x="3027" y="7505"/>
                    <a:pt x="3193" y="7940"/>
                  </a:cubicBezTo>
                  <a:cubicBezTo>
                    <a:pt x="3545" y="8811"/>
                    <a:pt x="3980" y="9681"/>
                    <a:pt x="4312" y="10531"/>
                  </a:cubicBezTo>
                  <a:lnTo>
                    <a:pt x="4395" y="10531"/>
                  </a:lnTo>
                  <a:cubicBezTo>
                    <a:pt x="4063" y="9681"/>
                    <a:pt x="3711" y="8728"/>
                    <a:pt x="3358" y="7857"/>
                  </a:cubicBezTo>
                  <a:cubicBezTo>
                    <a:pt x="3110" y="7422"/>
                    <a:pt x="2944" y="6987"/>
                    <a:pt x="2757" y="6572"/>
                  </a:cubicBezTo>
                  <a:cubicBezTo>
                    <a:pt x="2592" y="6137"/>
                    <a:pt x="2426" y="5701"/>
                    <a:pt x="2239" y="5266"/>
                  </a:cubicBezTo>
                  <a:cubicBezTo>
                    <a:pt x="1907" y="4313"/>
                    <a:pt x="1555" y="3463"/>
                    <a:pt x="1203" y="2592"/>
                  </a:cubicBezTo>
                  <a:cubicBezTo>
                    <a:pt x="767" y="1721"/>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38"/>
            <p:cNvSpPr/>
            <p:nvPr/>
          </p:nvSpPr>
          <p:spPr>
            <a:xfrm>
              <a:off x="2992725" y="4487675"/>
              <a:ext cx="73100" cy="177275"/>
            </a:xfrm>
            <a:custGeom>
              <a:avLst/>
              <a:gdLst/>
              <a:ahLst/>
              <a:cxnLst/>
              <a:rect l="l" t="t" r="r" b="b"/>
              <a:pathLst>
                <a:path w="2924" h="7091" extrusionOk="0">
                  <a:moveTo>
                    <a:pt x="1" y="1"/>
                  </a:moveTo>
                  <a:lnTo>
                    <a:pt x="1" y="1"/>
                  </a:lnTo>
                  <a:cubicBezTo>
                    <a:pt x="333" y="1203"/>
                    <a:pt x="851" y="2426"/>
                    <a:pt x="1369" y="3546"/>
                  </a:cubicBezTo>
                  <a:cubicBezTo>
                    <a:pt x="1556" y="3877"/>
                    <a:pt x="1638" y="4147"/>
                    <a:pt x="1721" y="4396"/>
                  </a:cubicBezTo>
                  <a:cubicBezTo>
                    <a:pt x="1887" y="4748"/>
                    <a:pt x="1970" y="5017"/>
                    <a:pt x="2074" y="5349"/>
                  </a:cubicBezTo>
                  <a:cubicBezTo>
                    <a:pt x="2323" y="5950"/>
                    <a:pt x="2592" y="6468"/>
                    <a:pt x="2841" y="7090"/>
                  </a:cubicBezTo>
                  <a:lnTo>
                    <a:pt x="2924" y="7090"/>
                  </a:lnTo>
                  <a:cubicBezTo>
                    <a:pt x="2675" y="6468"/>
                    <a:pt x="2488" y="5867"/>
                    <a:pt x="2240" y="5266"/>
                  </a:cubicBezTo>
                  <a:cubicBezTo>
                    <a:pt x="2074" y="5017"/>
                    <a:pt x="1970" y="4748"/>
                    <a:pt x="1804" y="4396"/>
                  </a:cubicBezTo>
                  <a:cubicBezTo>
                    <a:pt x="1721" y="4147"/>
                    <a:pt x="1556" y="3794"/>
                    <a:pt x="1452" y="3546"/>
                  </a:cubicBezTo>
                  <a:cubicBezTo>
                    <a:pt x="1037" y="2323"/>
                    <a:pt x="602" y="1120"/>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38"/>
            <p:cNvSpPr/>
            <p:nvPr/>
          </p:nvSpPr>
          <p:spPr>
            <a:xfrm>
              <a:off x="3026925" y="4448825"/>
              <a:ext cx="90725" cy="218200"/>
            </a:xfrm>
            <a:custGeom>
              <a:avLst/>
              <a:gdLst/>
              <a:ahLst/>
              <a:cxnLst/>
              <a:rect l="l" t="t" r="r" b="b"/>
              <a:pathLst>
                <a:path w="3629" h="8728" extrusionOk="0">
                  <a:moveTo>
                    <a:pt x="1" y="0"/>
                  </a:moveTo>
                  <a:cubicBezTo>
                    <a:pt x="519" y="1555"/>
                    <a:pt x="1120" y="2944"/>
                    <a:pt x="1825" y="4395"/>
                  </a:cubicBezTo>
                  <a:cubicBezTo>
                    <a:pt x="1991" y="4747"/>
                    <a:pt x="2074" y="5100"/>
                    <a:pt x="2260" y="5431"/>
                  </a:cubicBezTo>
                  <a:cubicBezTo>
                    <a:pt x="2426" y="5867"/>
                    <a:pt x="2509" y="6219"/>
                    <a:pt x="2675" y="6571"/>
                  </a:cubicBezTo>
                  <a:cubicBezTo>
                    <a:pt x="2944" y="7338"/>
                    <a:pt x="3297" y="8022"/>
                    <a:pt x="3629" y="8727"/>
                  </a:cubicBezTo>
                  <a:cubicBezTo>
                    <a:pt x="3380" y="7940"/>
                    <a:pt x="3110" y="7255"/>
                    <a:pt x="2779" y="6468"/>
                  </a:cubicBezTo>
                  <a:cubicBezTo>
                    <a:pt x="2675" y="6136"/>
                    <a:pt x="2509" y="5784"/>
                    <a:pt x="2343" y="5431"/>
                  </a:cubicBezTo>
                  <a:cubicBezTo>
                    <a:pt x="2157" y="5100"/>
                    <a:pt x="1991" y="4747"/>
                    <a:pt x="1908" y="4312"/>
                  </a:cubicBezTo>
                  <a:cubicBezTo>
                    <a:pt x="1390" y="2840"/>
                    <a:pt x="789" y="1472"/>
                    <a:pt x="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38"/>
            <p:cNvSpPr/>
            <p:nvPr/>
          </p:nvSpPr>
          <p:spPr>
            <a:xfrm>
              <a:off x="3065800" y="4416175"/>
              <a:ext cx="103675" cy="246175"/>
            </a:xfrm>
            <a:custGeom>
              <a:avLst/>
              <a:gdLst/>
              <a:ahLst/>
              <a:cxnLst/>
              <a:rect l="l" t="t" r="r" b="b"/>
              <a:pathLst>
                <a:path w="4147" h="9847" extrusionOk="0">
                  <a:moveTo>
                    <a:pt x="1" y="0"/>
                  </a:moveTo>
                  <a:cubicBezTo>
                    <a:pt x="602" y="1659"/>
                    <a:pt x="1307" y="3379"/>
                    <a:pt x="1991" y="4934"/>
                  </a:cubicBezTo>
                  <a:cubicBezTo>
                    <a:pt x="2156" y="5369"/>
                    <a:pt x="2426" y="5804"/>
                    <a:pt x="2509" y="6219"/>
                  </a:cubicBezTo>
                  <a:cubicBezTo>
                    <a:pt x="2675" y="6571"/>
                    <a:pt x="2861" y="7007"/>
                    <a:pt x="3027" y="7442"/>
                  </a:cubicBezTo>
                  <a:cubicBezTo>
                    <a:pt x="3379" y="8292"/>
                    <a:pt x="3711" y="9080"/>
                    <a:pt x="4064" y="9847"/>
                  </a:cubicBezTo>
                  <a:lnTo>
                    <a:pt x="4146" y="9847"/>
                  </a:lnTo>
                  <a:cubicBezTo>
                    <a:pt x="3815" y="8997"/>
                    <a:pt x="3545" y="8209"/>
                    <a:pt x="3193" y="7359"/>
                  </a:cubicBezTo>
                  <a:cubicBezTo>
                    <a:pt x="2944" y="7007"/>
                    <a:pt x="2778" y="6571"/>
                    <a:pt x="2592" y="6136"/>
                  </a:cubicBezTo>
                  <a:cubicBezTo>
                    <a:pt x="2426" y="5804"/>
                    <a:pt x="2260" y="5369"/>
                    <a:pt x="2074" y="4934"/>
                  </a:cubicBezTo>
                  <a:cubicBezTo>
                    <a:pt x="1472" y="3296"/>
                    <a:pt x="788" y="1555"/>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38"/>
            <p:cNvSpPr/>
            <p:nvPr/>
          </p:nvSpPr>
          <p:spPr>
            <a:xfrm>
              <a:off x="2960075" y="4537425"/>
              <a:ext cx="47700" cy="114575"/>
            </a:xfrm>
            <a:custGeom>
              <a:avLst/>
              <a:gdLst/>
              <a:ahLst/>
              <a:cxnLst/>
              <a:rect l="l" t="t" r="r" b="b"/>
              <a:pathLst>
                <a:path w="1908" h="4583" extrusionOk="0">
                  <a:moveTo>
                    <a:pt x="1" y="1"/>
                  </a:moveTo>
                  <a:lnTo>
                    <a:pt x="1" y="84"/>
                  </a:lnTo>
                  <a:cubicBezTo>
                    <a:pt x="167" y="851"/>
                    <a:pt x="519" y="1556"/>
                    <a:pt x="872" y="2323"/>
                  </a:cubicBezTo>
                  <a:cubicBezTo>
                    <a:pt x="954" y="2509"/>
                    <a:pt x="1120" y="2675"/>
                    <a:pt x="1120" y="2841"/>
                  </a:cubicBezTo>
                  <a:cubicBezTo>
                    <a:pt x="1203" y="3110"/>
                    <a:pt x="1307" y="3276"/>
                    <a:pt x="1390" y="3442"/>
                  </a:cubicBezTo>
                  <a:cubicBezTo>
                    <a:pt x="1473" y="3877"/>
                    <a:pt x="1639" y="4230"/>
                    <a:pt x="1908" y="4582"/>
                  </a:cubicBezTo>
                  <a:cubicBezTo>
                    <a:pt x="1825" y="4147"/>
                    <a:pt x="1639" y="3794"/>
                    <a:pt x="1473" y="3359"/>
                  </a:cubicBezTo>
                  <a:cubicBezTo>
                    <a:pt x="1390" y="3193"/>
                    <a:pt x="1307" y="3027"/>
                    <a:pt x="1203" y="2841"/>
                  </a:cubicBezTo>
                  <a:cubicBezTo>
                    <a:pt x="1120" y="2675"/>
                    <a:pt x="1037" y="2509"/>
                    <a:pt x="954" y="2240"/>
                  </a:cubicBezTo>
                  <a:cubicBezTo>
                    <a:pt x="789" y="1473"/>
                    <a:pt x="436" y="768"/>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38"/>
            <p:cNvSpPr/>
            <p:nvPr/>
          </p:nvSpPr>
          <p:spPr>
            <a:xfrm>
              <a:off x="3200025" y="4358125"/>
              <a:ext cx="103675" cy="252400"/>
            </a:xfrm>
            <a:custGeom>
              <a:avLst/>
              <a:gdLst/>
              <a:ahLst/>
              <a:cxnLst/>
              <a:rect l="l" t="t" r="r" b="b"/>
              <a:pathLst>
                <a:path w="4147" h="10096" extrusionOk="0">
                  <a:moveTo>
                    <a:pt x="0" y="1"/>
                  </a:moveTo>
                  <a:lnTo>
                    <a:pt x="0" y="1"/>
                  </a:lnTo>
                  <a:cubicBezTo>
                    <a:pt x="249" y="871"/>
                    <a:pt x="602" y="1721"/>
                    <a:pt x="933" y="2592"/>
                  </a:cubicBezTo>
                  <a:cubicBezTo>
                    <a:pt x="1286" y="3359"/>
                    <a:pt x="1638" y="4229"/>
                    <a:pt x="1970" y="5100"/>
                  </a:cubicBezTo>
                  <a:cubicBezTo>
                    <a:pt x="2156" y="5432"/>
                    <a:pt x="2405" y="5867"/>
                    <a:pt x="2592" y="6302"/>
                  </a:cubicBezTo>
                  <a:cubicBezTo>
                    <a:pt x="2405" y="5867"/>
                    <a:pt x="2239" y="5432"/>
                    <a:pt x="2073" y="5017"/>
                  </a:cubicBezTo>
                  <a:cubicBezTo>
                    <a:pt x="1804" y="4147"/>
                    <a:pt x="1451" y="3359"/>
                    <a:pt x="1120" y="2509"/>
                  </a:cubicBezTo>
                  <a:cubicBezTo>
                    <a:pt x="767" y="1638"/>
                    <a:pt x="332" y="871"/>
                    <a:pt x="0" y="1"/>
                  </a:cubicBezTo>
                  <a:close/>
                  <a:moveTo>
                    <a:pt x="2592" y="6302"/>
                  </a:moveTo>
                  <a:lnTo>
                    <a:pt x="2592" y="6302"/>
                  </a:lnTo>
                  <a:cubicBezTo>
                    <a:pt x="2675" y="6738"/>
                    <a:pt x="2840" y="7173"/>
                    <a:pt x="3006" y="7608"/>
                  </a:cubicBezTo>
                  <a:cubicBezTo>
                    <a:pt x="3359" y="8458"/>
                    <a:pt x="3711" y="9246"/>
                    <a:pt x="4146" y="10096"/>
                  </a:cubicBezTo>
                  <a:cubicBezTo>
                    <a:pt x="3877" y="9246"/>
                    <a:pt x="3524" y="8375"/>
                    <a:pt x="3193" y="7505"/>
                  </a:cubicBezTo>
                  <a:cubicBezTo>
                    <a:pt x="3006" y="7090"/>
                    <a:pt x="2757" y="6738"/>
                    <a:pt x="2592" y="6302"/>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38"/>
            <p:cNvSpPr/>
            <p:nvPr/>
          </p:nvSpPr>
          <p:spPr>
            <a:xfrm>
              <a:off x="3249250" y="4356050"/>
              <a:ext cx="90725" cy="218200"/>
            </a:xfrm>
            <a:custGeom>
              <a:avLst/>
              <a:gdLst/>
              <a:ahLst/>
              <a:cxnLst/>
              <a:rect l="l" t="t" r="r" b="b"/>
              <a:pathLst>
                <a:path w="3629" h="8728" extrusionOk="0">
                  <a:moveTo>
                    <a:pt x="1" y="1"/>
                  </a:moveTo>
                  <a:cubicBezTo>
                    <a:pt x="519" y="1555"/>
                    <a:pt x="1141" y="3027"/>
                    <a:pt x="1825" y="4395"/>
                  </a:cubicBezTo>
                  <a:cubicBezTo>
                    <a:pt x="1991" y="4748"/>
                    <a:pt x="2177" y="5100"/>
                    <a:pt x="2260" y="5515"/>
                  </a:cubicBezTo>
                  <a:cubicBezTo>
                    <a:pt x="2426" y="5867"/>
                    <a:pt x="2509" y="6220"/>
                    <a:pt x="2695" y="6655"/>
                  </a:cubicBezTo>
                  <a:cubicBezTo>
                    <a:pt x="2944" y="7339"/>
                    <a:pt x="3297" y="8023"/>
                    <a:pt x="3628" y="8728"/>
                  </a:cubicBezTo>
                  <a:cubicBezTo>
                    <a:pt x="3462" y="8023"/>
                    <a:pt x="3110" y="7256"/>
                    <a:pt x="2861" y="6551"/>
                  </a:cubicBezTo>
                  <a:cubicBezTo>
                    <a:pt x="2695" y="6220"/>
                    <a:pt x="2509" y="5867"/>
                    <a:pt x="2343" y="5432"/>
                  </a:cubicBezTo>
                  <a:cubicBezTo>
                    <a:pt x="2177" y="5100"/>
                    <a:pt x="2074" y="4748"/>
                    <a:pt x="1908" y="4395"/>
                  </a:cubicBezTo>
                  <a:cubicBezTo>
                    <a:pt x="1390" y="2924"/>
                    <a:pt x="788" y="1473"/>
                    <a:pt x="10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38"/>
            <p:cNvSpPr/>
            <p:nvPr/>
          </p:nvSpPr>
          <p:spPr>
            <a:xfrm>
              <a:off x="3311950" y="4379900"/>
              <a:ext cx="56525" cy="135800"/>
            </a:xfrm>
            <a:custGeom>
              <a:avLst/>
              <a:gdLst/>
              <a:ahLst/>
              <a:cxnLst/>
              <a:rect l="l" t="t" r="r" b="b"/>
              <a:pathLst>
                <a:path w="2261" h="5432" extrusionOk="0">
                  <a:moveTo>
                    <a:pt x="1" y="0"/>
                  </a:moveTo>
                  <a:lnTo>
                    <a:pt x="1" y="0"/>
                  </a:lnTo>
                  <a:cubicBezTo>
                    <a:pt x="270" y="933"/>
                    <a:pt x="706" y="1804"/>
                    <a:pt x="1120" y="2757"/>
                  </a:cubicBezTo>
                  <a:cubicBezTo>
                    <a:pt x="1224" y="2923"/>
                    <a:pt x="1307" y="3193"/>
                    <a:pt x="1390" y="3358"/>
                  </a:cubicBezTo>
                  <a:cubicBezTo>
                    <a:pt x="1473" y="3628"/>
                    <a:pt x="1556" y="3877"/>
                    <a:pt x="1639" y="4146"/>
                  </a:cubicBezTo>
                  <a:cubicBezTo>
                    <a:pt x="1825" y="4561"/>
                    <a:pt x="1991" y="4996"/>
                    <a:pt x="2260" y="5431"/>
                  </a:cubicBezTo>
                  <a:cubicBezTo>
                    <a:pt x="2157" y="4913"/>
                    <a:pt x="1991" y="4478"/>
                    <a:pt x="1742" y="4042"/>
                  </a:cubicBezTo>
                  <a:cubicBezTo>
                    <a:pt x="1639" y="3794"/>
                    <a:pt x="1556" y="3628"/>
                    <a:pt x="1473" y="3358"/>
                  </a:cubicBezTo>
                  <a:cubicBezTo>
                    <a:pt x="1390" y="3193"/>
                    <a:pt x="1307" y="2923"/>
                    <a:pt x="1224" y="2674"/>
                  </a:cubicBezTo>
                  <a:cubicBezTo>
                    <a:pt x="872" y="1721"/>
                    <a:pt x="519" y="850"/>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38"/>
            <p:cNvSpPr/>
            <p:nvPr/>
          </p:nvSpPr>
          <p:spPr>
            <a:xfrm>
              <a:off x="2746575" y="4667000"/>
              <a:ext cx="19200" cy="43025"/>
            </a:xfrm>
            <a:custGeom>
              <a:avLst/>
              <a:gdLst/>
              <a:ahLst/>
              <a:cxnLst/>
              <a:rect l="l" t="t" r="r" b="b"/>
              <a:pathLst>
                <a:path w="768" h="1721" extrusionOk="0">
                  <a:moveTo>
                    <a:pt x="83" y="0"/>
                  </a:moveTo>
                  <a:cubicBezTo>
                    <a:pt x="1" y="166"/>
                    <a:pt x="1" y="332"/>
                    <a:pt x="1" y="518"/>
                  </a:cubicBezTo>
                  <a:cubicBezTo>
                    <a:pt x="1" y="684"/>
                    <a:pt x="1" y="850"/>
                    <a:pt x="83" y="1037"/>
                  </a:cubicBezTo>
                  <a:cubicBezTo>
                    <a:pt x="83" y="1203"/>
                    <a:pt x="249" y="1285"/>
                    <a:pt x="332" y="1472"/>
                  </a:cubicBezTo>
                  <a:cubicBezTo>
                    <a:pt x="415" y="1555"/>
                    <a:pt x="602" y="1638"/>
                    <a:pt x="768" y="1721"/>
                  </a:cubicBezTo>
                  <a:cubicBezTo>
                    <a:pt x="602" y="1472"/>
                    <a:pt x="415" y="1203"/>
                    <a:pt x="249" y="954"/>
                  </a:cubicBezTo>
                  <a:cubicBezTo>
                    <a:pt x="166" y="684"/>
                    <a:pt x="83" y="332"/>
                    <a:pt x="83" y="0"/>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38"/>
            <p:cNvSpPr/>
            <p:nvPr/>
          </p:nvSpPr>
          <p:spPr>
            <a:xfrm>
              <a:off x="3352900" y="4587175"/>
              <a:ext cx="205250" cy="170700"/>
            </a:xfrm>
            <a:custGeom>
              <a:avLst/>
              <a:gdLst/>
              <a:ahLst/>
              <a:cxnLst/>
              <a:rect l="l" t="t" r="r" b="b"/>
              <a:pathLst>
                <a:path w="8210" h="6828" extrusionOk="0">
                  <a:moveTo>
                    <a:pt x="4250" y="1"/>
                  </a:moveTo>
                  <a:cubicBezTo>
                    <a:pt x="3815" y="1"/>
                    <a:pt x="3379" y="1"/>
                    <a:pt x="2944" y="167"/>
                  </a:cubicBezTo>
                  <a:cubicBezTo>
                    <a:pt x="2177" y="333"/>
                    <a:pt x="1389" y="768"/>
                    <a:pt x="788" y="1369"/>
                  </a:cubicBezTo>
                  <a:cubicBezTo>
                    <a:pt x="519" y="1721"/>
                    <a:pt x="187" y="2074"/>
                    <a:pt x="1" y="2488"/>
                  </a:cubicBezTo>
                  <a:cubicBezTo>
                    <a:pt x="160" y="2451"/>
                    <a:pt x="367" y="2418"/>
                    <a:pt x="605" y="2418"/>
                  </a:cubicBezTo>
                  <a:cubicBezTo>
                    <a:pt x="1420" y="2418"/>
                    <a:pt x="2596" y="2807"/>
                    <a:pt x="3462" y="4748"/>
                  </a:cubicBezTo>
                  <a:cubicBezTo>
                    <a:pt x="3980" y="5701"/>
                    <a:pt x="4582" y="6385"/>
                    <a:pt x="5369" y="6738"/>
                  </a:cubicBezTo>
                  <a:cubicBezTo>
                    <a:pt x="5563" y="6800"/>
                    <a:pt x="5769" y="6827"/>
                    <a:pt x="5977" y="6827"/>
                  </a:cubicBezTo>
                  <a:cubicBezTo>
                    <a:pt x="6326" y="6827"/>
                    <a:pt x="6683" y="6751"/>
                    <a:pt x="7007" y="6634"/>
                  </a:cubicBezTo>
                  <a:cubicBezTo>
                    <a:pt x="7442" y="6385"/>
                    <a:pt x="7774" y="5950"/>
                    <a:pt x="7960" y="5349"/>
                  </a:cubicBezTo>
                  <a:cubicBezTo>
                    <a:pt x="8209" y="4147"/>
                    <a:pt x="7691" y="2157"/>
                    <a:pt x="6323" y="416"/>
                  </a:cubicBezTo>
                  <a:cubicBezTo>
                    <a:pt x="6053" y="333"/>
                    <a:pt x="5805" y="167"/>
                    <a:pt x="5535" y="167"/>
                  </a:cubicBezTo>
                  <a:cubicBezTo>
                    <a:pt x="5100" y="1"/>
                    <a:pt x="4665" y="1"/>
                    <a:pt x="425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38"/>
            <p:cNvSpPr/>
            <p:nvPr/>
          </p:nvSpPr>
          <p:spPr>
            <a:xfrm>
              <a:off x="3337875" y="4613100"/>
              <a:ext cx="242025" cy="215600"/>
            </a:xfrm>
            <a:custGeom>
              <a:avLst/>
              <a:gdLst/>
              <a:ahLst/>
              <a:cxnLst/>
              <a:rect l="l" t="t" r="r" b="b"/>
              <a:pathLst>
                <a:path w="9681" h="8624" extrusionOk="0">
                  <a:moveTo>
                    <a:pt x="7857" y="0"/>
                  </a:moveTo>
                  <a:lnTo>
                    <a:pt x="7857" y="0"/>
                  </a:lnTo>
                  <a:cubicBezTo>
                    <a:pt x="8893" y="1638"/>
                    <a:pt x="9328" y="3193"/>
                    <a:pt x="8997" y="4478"/>
                  </a:cubicBezTo>
                  <a:cubicBezTo>
                    <a:pt x="8810" y="5183"/>
                    <a:pt x="8375" y="5784"/>
                    <a:pt x="7857" y="6033"/>
                  </a:cubicBezTo>
                  <a:cubicBezTo>
                    <a:pt x="7442" y="6219"/>
                    <a:pt x="7090" y="6302"/>
                    <a:pt x="6654" y="6302"/>
                  </a:cubicBezTo>
                  <a:cubicBezTo>
                    <a:pt x="6406" y="6302"/>
                    <a:pt x="6053" y="6219"/>
                    <a:pt x="5784" y="6115"/>
                  </a:cubicBezTo>
                  <a:cubicBezTo>
                    <a:pt x="4934" y="5784"/>
                    <a:pt x="4146" y="4996"/>
                    <a:pt x="3628" y="3877"/>
                  </a:cubicBezTo>
                  <a:cubicBezTo>
                    <a:pt x="2922" y="2295"/>
                    <a:pt x="1936" y="1868"/>
                    <a:pt x="1190" y="1868"/>
                  </a:cubicBezTo>
                  <a:cubicBezTo>
                    <a:pt x="841" y="1868"/>
                    <a:pt x="544" y="1961"/>
                    <a:pt x="353" y="2073"/>
                  </a:cubicBezTo>
                  <a:cubicBezTo>
                    <a:pt x="270" y="2156"/>
                    <a:pt x="187" y="2322"/>
                    <a:pt x="187" y="2488"/>
                  </a:cubicBezTo>
                  <a:cubicBezTo>
                    <a:pt x="83" y="2923"/>
                    <a:pt x="0" y="3359"/>
                    <a:pt x="0" y="3794"/>
                  </a:cubicBezTo>
                  <a:cubicBezTo>
                    <a:pt x="0" y="4229"/>
                    <a:pt x="83" y="4664"/>
                    <a:pt x="187" y="5079"/>
                  </a:cubicBezTo>
                  <a:cubicBezTo>
                    <a:pt x="436" y="5867"/>
                    <a:pt x="871" y="6634"/>
                    <a:pt x="1389" y="7152"/>
                  </a:cubicBezTo>
                  <a:cubicBezTo>
                    <a:pt x="1990" y="7774"/>
                    <a:pt x="2778" y="8188"/>
                    <a:pt x="3545" y="8458"/>
                  </a:cubicBezTo>
                  <a:cubicBezTo>
                    <a:pt x="3980" y="8541"/>
                    <a:pt x="4416" y="8624"/>
                    <a:pt x="4851" y="8624"/>
                  </a:cubicBezTo>
                  <a:cubicBezTo>
                    <a:pt x="5266" y="8624"/>
                    <a:pt x="5701" y="8541"/>
                    <a:pt x="6136" y="8458"/>
                  </a:cubicBezTo>
                  <a:cubicBezTo>
                    <a:pt x="6924" y="8188"/>
                    <a:pt x="7691" y="7774"/>
                    <a:pt x="8292" y="7152"/>
                  </a:cubicBezTo>
                  <a:cubicBezTo>
                    <a:pt x="8893" y="6634"/>
                    <a:pt x="9328" y="5867"/>
                    <a:pt x="9515" y="5079"/>
                  </a:cubicBezTo>
                  <a:cubicBezTo>
                    <a:pt x="9598" y="4664"/>
                    <a:pt x="9681" y="4229"/>
                    <a:pt x="9681" y="3794"/>
                  </a:cubicBezTo>
                  <a:cubicBezTo>
                    <a:pt x="9681" y="3359"/>
                    <a:pt x="9681" y="2923"/>
                    <a:pt x="9515" y="2488"/>
                  </a:cubicBezTo>
                  <a:cubicBezTo>
                    <a:pt x="9328" y="1638"/>
                    <a:pt x="8893" y="933"/>
                    <a:pt x="8292" y="332"/>
                  </a:cubicBezTo>
                  <a:cubicBezTo>
                    <a:pt x="8126" y="249"/>
                    <a:pt x="8043" y="83"/>
                    <a:pt x="78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0" name="Google Shape;560;p38"/>
          <p:cNvGrpSpPr/>
          <p:nvPr/>
        </p:nvGrpSpPr>
        <p:grpSpPr>
          <a:xfrm>
            <a:off x="3917730" y="707886"/>
            <a:ext cx="2002193" cy="866733"/>
            <a:chOff x="4432875" y="1337400"/>
            <a:chExt cx="1042700" cy="451400"/>
          </a:xfrm>
        </p:grpSpPr>
        <p:sp>
          <p:nvSpPr>
            <p:cNvPr id="561" name="Google Shape;561;p38"/>
            <p:cNvSpPr/>
            <p:nvPr/>
          </p:nvSpPr>
          <p:spPr>
            <a:xfrm>
              <a:off x="4432875" y="1337400"/>
              <a:ext cx="1042700" cy="451400"/>
            </a:xfrm>
            <a:custGeom>
              <a:avLst/>
              <a:gdLst/>
              <a:ahLst/>
              <a:cxnLst/>
              <a:rect l="l" t="t" r="r" b="b"/>
              <a:pathLst>
                <a:path w="41708" h="18056" extrusionOk="0">
                  <a:moveTo>
                    <a:pt x="37997" y="0"/>
                  </a:moveTo>
                  <a:cubicBezTo>
                    <a:pt x="37396" y="83"/>
                    <a:pt x="28068" y="2840"/>
                    <a:pt x="20896" y="6032"/>
                  </a:cubicBezTo>
                  <a:cubicBezTo>
                    <a:pt x="17351" y="7587"/>
                    <a:pt x="13558" y="9245"/>
                    <a:pt x="10282" y="10613"/>
                  </a:cubicBezTo>
                  <a:lnTo>
                    <a:pt x="9764" y="10800"/>
                  </a:lnTo>
                  <a:cubicBezTo>
                    <a:pt x="7173" y="11919"/>
                    <a:pt x="5183" y="12686"/>
                    <a:pt x="3711" y="13287"/>
                  </a:cubicBezTo>
                  <a:lnTo>
                    <a:pt x="3110" y="13474"/>
                  </a:lnTo>
                  <a:cubicBezTo>
                    <a:pt x="2924" y="13557"/>
                    <a:pt x="2841" y="13557"/>
                    <a:pt x="2675" y="13640"/>
                  </a:cubicBezTo>
                  <a:cubicBezTo>
                    <a:pt x="2509" y="13557"/>
                    <a:pt x="2322" y="13557"/>
                    <a:pt x="2157" y="13557"/>
                  </a:cubicBezTo>
                  <a:cubicBezTo>
                    <a:pt x="1555" y="13557"/>
                    <a:pt x="954" y="13909"/>
                    <a:pt x="519" y="14427"/>
                  </a:cubicBezTo>
                  <a:cubicBezTo>
                    <a:pt x="84" y="15029"/>
                    <a:pt x="1" y="15713"/>
                    <a:pt x="250" y="16500"/>
                  </a:cubicBezTo>
                  <a:cubicBezTo>
                    <a:pt x="602" y="17433"/>
                    <a:pt x="1369" y="18055"/>
                    <a:pt x="2322" y="18055"/>
                  </a:cubicBezTo>
                  <a:cubicBezTo>
                    <a:pt x="2924" y="18055"/>
                    <a:pt x="3545" y="17786"/>
                    <a:pt x="3877" y="17267"/>
                  </a:cubicBezTo>
                  <a:cubicBezTo>
                    <a:pt x="5432" y="16832"/>
                    <a:pt x="7857" y="16148"/>
                    <a:pt x="11215" y="15277"/>
                  </a:cubicBezTo>
                  <a:lnTo>
                    <a:pt x="11733" y="15112"/>
                  </a:lnTo>
                  <a:cubicBezTo>
                    <a:pt x="15278" y="14241"/>
                    <a:pt x="19424" y="13287"/>
                    <a:pt x="23051" y="12437"/>
                  </a:cubicBezTo>
                  <a:cubicBezTo>
                    <a:pt x="30659" y="10613"/>
                    <a:pt x="39718" y="7255"/>
                    <a:pt x="40236" y="6903"/>
                  </a:cubicBezTo>
                  <a:cubicBezTo>
                    <a:pt x="40505" y="6820"/>
                    <a:pt x="40671" y="6654"/>
                    <a:pt x="40858" y="6468"/>
                  </a:cubicBezTo>
                  <a:cubicBezTo>
                    <a:pt x="41708" y="5514"/>
                    <a:pt x="41376" y="4146"/>
                    <a:pt x="40941" y="2840"/>
                  </a:cubicBezTo>
                  <a:cubicBezTo>
                    <a:pt x="40505" y="1555"/>
                    <a:pt x="39904" y="249"/>
                    <a:pt x="38681"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38"/>
            <p:cNvSpPr/>
            <p:nvPr/>
          </p:nvSpPr>
          <p:spPr>
            <a:xfrm>
              <a:off x="4466800" y="1639525"/>
              <a:ext cx="238175" cy="114925"/>
            </a:xfrm>
            <a:custGeom>
              <a:avLst/>
              <a:gdLst/>
              <a:ahLst/>
              <a:cxnLst/>
              <a:rect l="l" t="t" r="r" b="b"/>
              <a:pathLst>
                <a:path w="9527" h="4597" extrusionOk="0">
                  <a:moveTo>
                    <a:pt x="8925" y="0"/>
                  </a:moveTo>
                  <a:cubicBezTo>
                    <a:pt x="5712" y="1389"/>
                    <a:pt x="2872" y="2508"/>
                    <a:pt x="1235" y="3027"/>
                  </a:cubicBezTo>
                  <a:cubicBezTo>
                    <a:pt x="1048" y="3109"/>
                    <a:pt x="1048" y="3192"/>
                    <a:pt x="1048" y="3379"/>
                  </a:cubicBezTo>
                  <a:lnTo>
                    <a:pt x="1048" y="3711"/>
                  </a:lnTo>
                  <a:cubicBezTo>
                    <a:pt x="1152" y="3794"/>
                    <a:pt x="1235" y="3897"/>
                    <a:pt x="1235" y="3980"/>
                  </a:cubicBezTo>
                  <a:cubicBezTo>
                    <a:pt x="1294" y="4039"/>
                    <a:pt x="1352" y="4097"/>
                    <a:pt x="1440" y="4097"/>
                  </a:cubicBezTo>
                  <a:cubicBezTo>
                    <a:pt x="1477" y="4097"/>
                    <a:pt x="1518" y="4087"/>
                    <a:pt x="1567" y="4063"/>
                  </a:cubicBezTo>
                  <a:lnTo>
                    <a:pt x="1567" y="4063"/>
                  </a:lnTo>
                  <a:cubicBezTo>
                    <a:pt x="1567" y="4063"/>
                    <a:pt x="1567" y="4063"/>
                    <a:pt x="1567" y="4063"/>
                  </a:cubicBezTo>
                  <a:cubicBezTo>
                    <a:pt x="3225" y="3545"/>
                    <a:pt x="6148" y="2757"/>
                    <a:pt x="9527" y="1907"/>
                  </a:cubicBezTo>
                  <a:cubicBezTo>
                    <a:pt x="9008" y="1037"/>
                    <a:pt x="8925" y="435"/>
                    <a:pt x="8925" y="0"/>
                  </a:cubicBezTo>
                  <a:close/>
                  <a:moveTo>
                    <a:pt x="1567" y="4063"/>
                  </a:moveTo>
                  <a:cubicBezTo>
                    <a:pt x="1565" y="4076"/>
                    <a:pt x="1563" y="4089"/>
                    <a:pt x="1561" y="4101"/>
                  </a:cubicBezTo>
                  <a:lnTo>
                    <a:pt x="1561" y="4101"/>
                  </a:lnTo>
                  <a:cubicBezTo>
                    <a:pt x="1565" y="4089"/>
                    <a:pt x="1567" y="4076"/>
                    <a:pt x="1567" y="4063"/>
                  </a:cubicBezTo>
                  <a:close/>
                  <a:moveTo>
                    <a:pt x="828" y="2857"/>
                  </a:moveTo>
                  <a:cubicBezTo>
                    <a:pt x="419" y="2857"/>
                    <a:pt x="0" y="3278"/>
                    <a:pt x="198" y="3980"/>
                  </a:cubicBezTo>
                  <a:cubicBezTo>
                    <a:pt x="364" y="4405"/>
                    <a:pt x="686" y="4597"/>
                    <a:pt x="976" y="4597"/>
                  </a:cubicBezTo>
                  <a:cubicBezTo>
                    <a:pt x="1255" y="4597"/>
                    <a:pt x="1506" y="4419"/>
                    <a:pt x="1561" y="4101"/>
                  </a:cubicBezTo>
                  <a:lnTo>
                    <a:pt x="1561" y="4101"/>
                  </a:lnTo>
                  <a:cubicBezTo>
                    <a:pt x="1541" y="4169"/>
                    <a:pt x="1471" y="4229"/>
                    <a:pt x="1401" y="4229"/>
                  </a:cubicBezTo>
                  <a:cubicBezTo>
                    <a:pt x="1318" y="4229"/>
                    <a:pt x="1235" y="4146"/>
                    <a:pt x="1152" y="4146"/>
                  </a:cubicBezTo>
                  <a:cubicBezTo>
                    <a:pt x="1048" y="4063"/>
                    <a:pt x="965" y="3897"/>
                    <a:pt x="883" y="3794"/>
                  </a:cubicBezTo>
                  <a:cubicBezTo>
                    <a:pt x="800" y="3628"/>
                    <a:pt x="800" y="3462"/>
                    <a:pt x="883" y="3275"/>
                  </a:cubicBezTo>
                  <a:cubicBezTo>
                    <a:pt x="883" y="3109"/>
                    <a:pt x="1048" y="3027"/>
                    <a:pt x="1235" y="3027"/>
                  </a:cubicBezTo>
                  <a:cubicBezTo>
                    <a:pt x="1120" y="2912"/>
                    <a:pt x="975" y="2857"/>
                    <a:pt x="828" y="2857"/>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38"/>
            <p:cNvSpPr/>
            <p:nvPr/>
          </p:nvSpPr>
          <p:spPr>
            <a:xfrm>
              <a:off x="4698225" y="1371600"/>
              <a:ext cx="736400" cy="310950"/>
            </a:xfrm>
            <a:custGeom>
              <a:avLst/>
              <a:gdLst/>
              <a:ahLst/>
              <a:cxnLst/>
              <a:rect l="l" t="t" r="r" b="b"/>
              <a:pathLst>
                <a:path w="29456" h="12438" extrusionOk="0">
                  <a:moveTo>
                    <a:pt x="26948" y="1472"/>
                  </a:moveTo>
                  <a:lnTo>
                    <a:pt x="26948" y="1555"/>
                  </a:lnTo>
                  <a:cubicBezTo>
                    <a:pt x="24792" y="2425"/>
                    <a:pt x="22636" y="3296"/>
                    <a:pt x="20480" y="4063"/>
                  </a:cubicBezTo>
                  <a:cubicBezTo>
                    <a:pt x="19361" y="4415"/>
                    <a:pt x="18324" y="4851"/>
                    <a:pt x="17184" y="5182"/>
                  </a:cubicBezTo>
                  <a:cubicBezTo>
                    <a:pt x="16065" y="5535"/>
                    <a:pt x="14946" y="5887"/>
                    <a:pt x="13826" y="6219"/>
                  </a:cubicBezTo>
                  <a:cubicBezTo>
                    <a:pt x="11670" y="6924"/>
                    <a:pt x="9411" y="7691"/>
                    <a:pt x="7255" y="8478"/>
                  </a:cubicBezTo>
                  <a:lnTo>
                    <a:pt x="705" y="10717"/>
                  </a:lnTo>
                  <a:lnTo>
                    <a:pt x="601" y="10551"/>
                  </a:lnTo>
                  <a:cubicBezTo>
                    <a:pt x="2778" y="9681"/>
                    <a:pt x="4934" y="8810"/>
                    <a:pt x="7089" y="7877"/>
                  </a:cubicBezTo>
                  <a:cubicBezTo>
                    <a:pt x="9245" y="7007"/>
                    <a:pt x="11401" y="6136"/>
                    <a:pt x="13557" y="5369"/>
                  </a:cubicBezTo>
                  <a:lnTo>
                    <a:pt x="16770" y="4063"/>
                  </a:lnTo>
                  <a:cubicBezTo>
                    <a:pt x="17889" y="3628"/>
                    <a:pt x="19009" y="3296"/>
                    <a:pt x="20128" y="2944"/>
                  </a:cubicBezTo>
                  <a:cubicBezTo>
                    <a:pt x="20646" y="2778"/>
                    <a:pt x="21247" y="2591"/>
                    <a:pt x="21765" y="2508"/>
                  </a:cubicBezTo>
                  <a:cubicBezTo>
                    <a:pt x="22367" y="2343"/>
                    <a:pt x="22885" y="2177"/>
                    <a:pt x="23507" y="2073"/>
                  </a:cubicBezTo>
                  <a:cubicBezTo>
                    <a:pt x="24626" y="1824"/>
                    <a:pt x="25745" y="1555"/>
                    <a:pt x="26948" y="1472"/>
                  </a:cubicBezTo>
                  <a:close/>
                  <a:moveTo>
                    <a:pt x="27549" y="0"/>
                  </a:moveTo>
                  <a:cubicBezTo>
                    <a:pt x="27031" y="104"/>
                    <a:pt x="17972" y="2778"/>
                    <a:pt x="10800" y="5887"/>
                  </a:cubicBezTo>
                  <a:cubicBezTo>
                    <a:pt x="7255" y="7442"/>
                    <a:pt x="3545" y="9079"/>
                    <a:pt x="187" y="10551"/>
                  </a:cubicBezTo>
                  <a:cubicBezTo>
                    <a:pt x="83" y="10717"/>
                    <a:pt x="0" y="11401"/>
                    <a:pt x="788" y="12438"/>
                  </a:cubicBezTo>
                  <a:cubicBezTo>
                    <a:pt x="4332" y="11588"/>
                    <a:pt x="8292" y="10634"/>
                    <a:pt x="12106" y="9681"/>
                  </a:cubicBezTo>
                  <a:cubicBezTo>
                    <a:pt x="19693" y="7877"/>
                    <a:pt x="28585" y="4581"/>
                    <a:pt x="29021" y="4333"/>
                  </a:cubicBezTo>
                  <a:cubicBezTo>
                    <a:pt x="29104" y="4333"/>
                    <a:pt x="29104" y="4250"/>
                    <a:pt x="29207" y="4146"/>
                  </a:cubicBezTo>
                  <a:cubicBezTo>
                    <a:pt x="29456" y="3897"/>
                    <a:pt x="29456" y="3213"/>
                    <a:pt x="29021" y="1907"/>
                  </a:cubicBezTo>
                  <a:cubicBezTo>
                    <a:pt x="28585" y="622"/>
                    <a:pt x="28254" y="104"/>
                    <a:pt x="2781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1" name="Picture 70">
            <a:extLst>
              <a:ext uri="{FF2B5EF4-FFF2-40B4-BE49-F238E27FC236}">
                <a16:creationId xmlns:a16="http://schemas.microsoft.com/office/drawing/2014/main" id="{ED8EBCE7-38A5-4DC8-9AC8-386F967D69B7}"/>
              </a:ext>
            </a:extLst>
          </p:cNvPr>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4351999" y="3585027"/>
            <a:ext cx="1080000" cy="10800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REJTING</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a:lnSpc>
                <a:spcPct val="80000"/>
              </a:lnSpc>
            </a:pPr>
            <a:r>
              <a:rPr lang="hr-HR" sz="1800" b="1" dirty="0">
                <a:solidFill>
                  <a:srgbClr val="002060"/>
                </a:solidFill>
                <a:latin typeface="Arial" charset="0"/>
                <a:cs typeface="Arial" charset="0"/>
              </a:rPr>
              <a:t>Jako tražena boja</a:t>
            </a:r>
            <a:r>
              <a:rPr lang="hr-HR" sz="1800" dirty="0">
                <a:solidFill>
                  <a:srgbClr val="002060"/>
                </a:solidFill>
                <a:latin typeface="Arial" charset="0"/>
                <a:cs typeface="Arial" charset="0"/>
              </a:rPr>
              <a:t> pojavljuje se kad je razlika boja drugačija od nule.</a:t>
            </a:r>
            <a:endParaRPr lang="hr-HR" sz="1800" b="1" dirty="0">
              <a:solidFill>
                <a:srgbClr val="002060"/>
              </a:solidFill>
              <a:latin typeface="Arial" charset="0"/>
              <a:cs typeface="Arial" charset="0"/>
            </a:endParaRPr>
          </a:p>
          <a:p>
            <a:pPr>
              <a:lnSpc>
                <a:spcPct val="80000"/>
              </a:lnSpc>
            </a:pPr>
            <a:r>
              <a:rPr lang="hr-HR" sz="1800" b="1" dirty="0">
                <a:solidFill>
                  <a:srgbClr val="002060"/>
                </a:solidFill>
                <a:latin typeface="Arial" charset="0"/>
                <a:cs typeface="Arial" charset="0"/>
              </a:rPr>
              <a:t>Umjereno tražena boja</a:t>
            </a:r>
            <a:r>
              <a:rPr lang="hr-HR" sz="1800" dirty="0">
                <a:solidFill>
                  <a:srgbClr val="002060"/>
                </a:solidFill>
                <a:latin typeface="Arial" charset="0"/>
                <a:cs typeface="Arial" charset="0"/>
              </a:rPr>
              <a:t> pojavljuje se kad je razlika boja jednaka nuli. Tražena boja tada je suprotna onoj iz prethodne partije.</a:t>
            </a:r>
          </a:p>
          <a:p>
            <a:pPr>
              <a:lnSpc>
                <a:spcPct val="80000"/>
              </a:lnSpc>
            </a:pPr>
            <a:r>
              <a:rPr lang="hr-HR" sz="1800" dirty="0">
                <a:solidFill>
                  <a:srgbClr val="002060"/>
                </a:solidFill>
                <a:latin typeface="Arial" charset="0"/>
                <a:cs typeface="Arial" charset="0"/>
              </a:rPr>
              <a:t>Prije prvog kola se izvlači tražena boja za prvorangiranog igrača.</a:t>
            </a:r>
          </a:p>
          <a:p>
            <a:pPr>
              <a:lnSpc>
                <a:spcPct val="80000"/>
              </a:lnSpc>
            </a:pPr>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6326335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ŠVICARSKI SUSTAV</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a:lnSpc>
                <a:spcPct val="80000"/>
              </a:lnSpc>
            </a:pPr>
            <a:r>
              <a:rPr lang="hr-HR" sz="1800" b="1" dirty="0">
                <a:solidFill>
                  <a:srgbClr val="002060"/>
                </a:solidFill>
                <a:latin typeface="Arial" charset="0"/>
                <a:cs typeface="Arial" charset="0"/>
              </a:rPr>
              <a:t>A.8. Definicija «x»-a</a:t>
            </a:r>
          </a:p>
          <a:p>
            <a:pPr>
              <a:lnSpc>
                <a:spcPct val="80000"/>
              </a:lnSpc>
            </a:pPr>
            <a:r>
              <a:rPr lang="hr-HR" sz="1800" dirty="0">
                <a:solidFill>
                  <a:srgbClr val="002060"/>
                </a:solidFill>
                <a:latin typeface="Arial" charset="0"/>
                <a:cs typeface="Arial" charset="0"/>
              </a:rPr>
              <a:t>Broj parova u rezultatskoj grupi koji mogu biti sastavljeni a ne zadovoljavaju kriterije tražene boje označava se sa x.</a:t>
            </a:r>
          </a:p>
          <a:p>
            <a:pPr>
              <a:lnSpc>
                <a:spcPct val="80000"/>
              </a:lnSpc>
            </a:pPr>
            <a:r>
              <a:rPr lang="hr-HR" sz="1800" dirty="0">
                <a:solidFill>
                  <a:srgbClr val="002060"/>
                </a:solidFill>
                <a:latin typeface="Arial" charset="0"/>
                <a:cs typeface="Arial" charset="0"/>
              </a:rPr>
              <a:t>x = b – q   ili x = w – q (q je broj igrača rezultatske grupe podijeljen sa 2 i zaokružen na više)</a:t>
            </a:r>
            <a:endParaRPr lang="hr-HR" sz="1800" b="1" dirty="0">
              <a:solidFill>
                <a:srgbClr val="002060"/>
              </a:solidFill>
              <a:latin typeface="Arial" charset="0"/>
              <a:cs typeface="Arial" charset="0"/>
            </a:endParaRPr>
          </a:p>
          <a:p>
            <a:pPr>
              <a:lnSpc>
                <a:spcPct val="80000"/>
              </a:lnSpc>
            </a:pPr>
            <a:r>
              <a:rPr lang="hr-HR" sz="1800" b="1" dirty="0">
                <a:solidFill>
                  <a:srgbClr val="002060"/>
                </a:solidFill>
                <a:latin typeface="Arial" charset="0"/>
                <a:cs typeface="Arial" charset="0"/>
              </a:rPr>
              <a:t>A.9. Premještanje i zamjene</a:t>
            </a:r>
          </a:p>
          <a:p>
            <a:pPr>
              <a:lnSpc>
                <a:spcPct val="80000"/>
              </a:lnSpc>
            </a:pPr>
            <a:r>
              <a:rPr lang="hr-HR" sz="1800" dirty="0">
                <a:solidFill>
                  <a:srgbClr val="002060"/>
                </a:solidFill>
                <a:latin typeface="Arial" charset="0"/>
                <a:cs typeface="Arial" charset="0"/>
              </a:rPr>
              <a:t>Ponekad je potrebno mijenjati redoslijed igrača u podgrupi S2 radi ispravnog određivanja parova. Opširnije u članku D2.</a:t>
            </a: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4129189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662730" y="540000"/>
            <a:ext cx="7761270" cy="477600"/>
          </a:xfrm>
          <a:prstGeom prst="rect">
            <a:avLst/>
          </a:prstGeom>
        </p:spPr>
        <p:txBody>
          <a:bodyPr spcFirstLastPara="1" wrap="square" lIns="91425" tIns="91425" rIns="91425" bIns="91425" anchor="t" anchorCtr="0">
            <a:noAutofit/>
          </a:bodyPr>
          <a:lstStyle/>
          <a:p>
            <a:r>
              <a:rPr lang="hr-HR" dirty="0"/>
              <a:t>B. Kriteriji po kojima se određuju parovi</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r>
              <a:rPr lang="hr-HR" sz="1800" dirty="0">
                <a:solidFill>
                  <a:srgbClr val="002060"/>
                </a:solidFill>
                <a:latin typeface="Arial" charset="0"/>
                <a:cs typeface="Arial" charset="0"/>
              </a:rPr>
              <a:t>Isključivi (bezuvjetni) kriteriji</a:t>
            </a:r>
          </a:p>
          <a:p>
            <a:r>
              <a:rPr lang="hr-HR" sz="1800" dirty="0">
                <a:solidFill>
                  <a:srgbClr val="002060"/>
                </a:solidFill>
                <a:latin typeface="Arial" charset="0"/>
                <a:cs typeface="Arial" charset="0"/>
              </a:rPr>
              <a:t>Relativni (uvjetni) kriteriji</a:t>
            </a:r>
            <a:endParaRPr lang="hr-HR" sz="1800" b="1"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596240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Isključivi kriteriji</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indent="-457200">
              <a:lnSpc>
                <a:spcPct val="80000"/>
              </a:lnSpc>
            </a:pPr>
            <a:r>
              <a:rPr lang="hr-HR" sz="1800" dirty="0">
                <a:solidFill>
                  <a:srgbClr val="002060"/>
                </a:solidFill>
                <a:latin typeface="Arial" charset="0"/>
                <a:cs typeface="Arial" charset="0"/>
              </a:rPr>
              <a:t>Oni se ne smiju prekršiti. Ako je potrebno, igrača se prebacuje u nižu grupu.</a:t>
            </a:r>
            <a:endParaRPr lang="hr-HR" sz="1800" b="1" dirty="0">
              <a:solidFill>
                <a:srgbClr val="002060"/>
              </a:solidFill>
              <a:latin typeface="Arial" charset="0"/>
              <a:cs typeface="Arial" charset="0"/>
            </a:endParaRPr>
          </a:p>
          <a:p>
            <a:pPr indent="-457200">
              <a:lnSpc>
                <a:spcPct val="80000"/>
              </a:lnSpc>
            </a:pPr>
            <a:r>
              <a:rPr lang="hr-HR" sz="1800" b="1" dirty="0">
                <a:solidFill>
                  <a:srgbClr val="002060"/>
                </a:solidFill>
                <a:latin typeface="Arial" charset="0"/>
                <a:cs typeface="Arial" charset="0"/>
              </a:rPr>
              <a:t>B.1. </a:t>
            </a:r>
          </a:p>
          <a:p>
            <a:pPr indent="-457200">
              <a:lnSpc>
                <a:spcPct val="80000"/>
              </a:lnSpc>
            </a:pPr>
            <a:r>
              <a:rPr lang="hr-HR" sz="1800" dirty="0">
                <a:solidFill>
                  <a:srgbClr val="002060"/>
                </a:solidFill>
                <a:latin typeface="Arial" charset="0"/>
                <a:cs typeface="Arial" charset="0"/>
              </a:rPr>
              <a:t>(a) Dva igrača se mogu sastati samo jednom (iznimka nedolazak ili </a:t>
            </a:r>
            <a:r>
              <a:rPr lang="hr-HR" sz="1800" dirty="0" err="1">
                <a:solidFill>
                  <a:srgbClr val="002060"/>
                </a:solidFill>
                <a:latin typeface="Arial" charset="0"/>
                <a:cs typeface="Arial" charset="0"/>
              </a:rPr>
              <a:t>kontumac</a:t>
            </a:r>
            <a:r>
              <a:rPr lang="hr-HR" sz="1800" dirty="0">
                <a:solidFill>
                  <a:srgbClr val="002060"/>
                </a:solidFill>
                <a:latin typeface="Arial" charset="0"/>
                <a:cs typeface="Arial" charset="0"/>
              </a:rPr>
              <a:t>, +:-)</a:t>
            </a:r>
          </a:p>
          <a:p>
            <a:pPr indent="-457200">
              <a:lnSpc>
                <a:spcPct val="80000"/>
              </a:lnSpc>
            </a:pPr>
            <a:r>
              <a:rPr lang="hr-HR" sz="1800" dirty="0">
                <a:solidFill>
                  <a:srgbClr val="002060"/>
                </a:solidFill>
                <a:latin typeface="Arial" charset="0"/>
                <a:cs typeface="Arial" charset="0"/>
              </a:rPr>
              <a:t>(b) Igrač može samo jednom dobiti bod bez igre, BYE ili zbog nedolaska protivnika</a:t>
            </a:r>
            <a:endParaRPr lang="hr-HR" sz="1800" b="1" dirty="0">
              <a:solidFill>
                <a:srgbClr val="002060"/>
              </a:solidFill>
              <a:latin typeface="Arial" charset="0"/>
              <a:cs typeface="Arial" charset="0"/>
            </a:endParaRPr>
          </a:p>
          <a:p>
            <a:pPr indent="-457200">
              <a:lnSpc>
                <a:spcPct val="80000"/>
              </a:lnSpc>
            </a:pPr>
            <a:r>
              <a:rPr lang="hr-HR" sz="1800" b="1" dirty="0">
                <a:solidFill>
                  <a:srgbClr val="002060"/>
                </a:solidFill>
                <a:latin typeface="Arial" charset="0"/>
                <a:cs typeface="Arial" charset="0"/>
              </a:rPr>
              <a:t>B.2. </a:t>
            </a:r>
          </a:p>
          <a:p>
            <a:pPr indent="-457200">
              <a:lnSpc>
                <a:spcPct val="80000"/>
              </a:lnSpc>
            </a:pPr>
            <a:r>
              <a:rPr lang="hr-HR" sz="1800" dirty="0">
                <a:solidFill>
                  <a:srgbClr val="002060"/>
                </a:solidFill>
                <a:latin typeface="Arial" charset="0"/>
                <a:cs typeface="Arial" charset="0"/>
              </a:rPr>
              <a:t>(a) Razlika boja bilo kojeg igrača ne smije biti veća od +-2</a:t>
            </a:r>
          </a:p>
          <a:p>
            <a:pPr indent="-457200">
              <a:lnSpc>
                <a:spcPct val="80000"/>
              </a:lnSpc>
            </a:pPr>
            <a:r>
              <a:rPr lang="hr-HR" sz="1800" dirty="0">
                <a:solidFill>
                  <a:srgbClr val="002060"/>
                </a:solidFill>
                <a:latin typeface="Arial" charset="0"/>
                <a:cs typeface="Arial" charset="0"/>
              </a:rPr>
              <a:t>(b) Ni jedan igrač ne može dobiti istu boju 3 puta uzastopno</a:t>
            </a:r>
            <a:endParaRPr lang="hr-HR" sz="1800" b="1" dirty="0">
              <a:solidFill>
                <a:srgbClr val="002060"/>
              </a:solidFill>
              <a:latin typeface="Arial" charset="0"/>
              <a:cs typeface="Arial" charset="0"/>
            </a:endParaRPr>
          </a:p>
          <a:p>
            <a:pPr>
              <a:lnSpc>
                <a:spcPct val="80000"/>
              </a:lnSpc>
            </a:pPr>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1451131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Relativni (uvjetni) kriteriji</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a:lnSpc>
                <a:spcPct val="90000"/>
              </a:lnSpc>
            </a:pPr>
            <a:r>
              <a:rPr lang="hr-HR" sz="1800" dirty="0">
                <a:solidFill>
                  <a:srgbClr val="002060"/>
                </a:solidFill>
                <a:latin typeface="Arial" charset="0"/>
                <a:cs typeface="Arial" charset="0"/>
              </a:rPr>
              <a:t>Za udovoljavanje ovim kriterijima može se vršiti premještanje ili zamjene, ali se igrači ne prebacuju u nižu grupu.</a:t>
            </a:r>
            <a:endParaRPr lang="hr-HR" sz="1800" b="1" dirty="0">
              <a:solidFill>
                <a:srgbClr val="002060"/>
              </a:solidFill>
              <a:latin typeface="Arial" charset="0"/>
              <a:cs typeface="Arial" charset="0"/>
            </a:endParaRPr>
          </a:p>
          <a:p>
            <a:pPr>
              <a:lnSpc>
                <a:spcPct val="90000"/>
              </a:lnSpc>
            </a:pPr>
            <a:r>
              <a:rPr lang="hr-HR" sz="1800" b="1" dirty="0">
                <a:solidFill>
                  <a:srgbClr val="002060"/>
                </a:solidFill>
                <a:latin typeface="Arial" charset="0"/>
                <a:cs typeface="Arial" charset="0"/>
              </a:rPr>
              <a:t>B.3. </a:t>
            </a:r>
            <a:r>
              <a:rPr lang="hr-HR" sz="1800" dirty="0">
                <a:solidFill>
                  <a:srgbClr val="002060"/>
                </a:solidFill>
                <a:latin typeface="Arial" charset="0"/>
                <a:cs typeface="Arial" charset="0"/>
              </a:rPr>
              <a:t> Razlika osvojenih bodova igrača koji se </a:t>
            </a:r>
            <a:r>
              <a:rPr lang="hr-HR" sz="1800" dirty="0" err="1">
                <a:solidFill>
                  <a:srgbClr val="002060"/>
                </a:solidFill>
                <a:latin typeface="Arial" charset="0"/>
                <a:cs typeface="Arial" charset="0"/>
              </a:rPr>
              <a:t>paruju</a:t>
            </a:r>
            <a:r>
              <a:rPr lang="hr-HR" sz="1800" dirty="0">
                <a:solidFill>
                  <a:srgbClr val="002060"/>
                </a:solidFill>
                <a:latin typeface="Arial" charset="0"/>
                <a:cs typeface="Arial" charset="0"/>
              </a:rPr>
              <a:t> treba biti što je moguće manja. Najbolje je kad je 0.</a:t>
            </a:r>
            <a:endParaRPr lang="hr-HR" sz="1800" b="1" dirty="0">
              <a:solidFill>
                <a:srgbClr val="002060"/>
              </a:solidFill>
              <a:latin typeface="Arial" charset="0"/>
              <a:cs typeface="Arial" charset="0"/>
            </a:endParaRPr>
          </a:p>
          <a:p>
            <a:pPr>
              <a:lnSpc>
                <a:spcPct val="90000"/>
              </a:lnSpc>
            </a:pPr>
            <a:r>
              <a:rPr lang="hr-HR" sz="1800" b="1" dirty="0">
                <a:solidFill>
                  <a:srgbClr val="002060"/>
                </a:solidFill>
                <a:latin typeface="Arial" charset="0"/>
                <a:cs typeface="Arial" charset="0"/>
              </a:rPr>
              <a:t>B.4. </a:t>
            </a:r>
            <a:r>
              <a:rPr lang="hr-HR" sz="1800" dirty="0">
                <a:solidFill>
                  <a:srgbClr val="002060"/>
                </a:solidFill>
                <a:latin typeface="Arial" charset="0"/>
                <a:cs typeface="Arial" charset="0"/>
              </a:rPr>
              <a:t>Što veći broj igrača mora dobiti traženu boju figura.</a:t>
            </a:r>
            <a:endParaRPr lang="hr-HR" sz="1800" b="1" dirty="0">
              <a:solidFill>
                <a:srgbClr val="002060"/>
              </a:solidFill>
              <a:latin typeface="Arial" charset="0"/>
              <a:cs typeface="Arial" charset="0"/>
            </a:endParaRPr>
          </a:p>
          <a:p>
            <a:pPr>
              <a:lnSpc>
                <a:spcPct val="90000"/>
              </a:lnSpc>
            </a:pPr>
            <a:r>
              <a:rPr lang="hr-HR" sz="1800" b="1" dirty="0">
                <a:solidFill>
                  <a:srgbClr val="002060"/>
                </a:solidFill>
                <a:latin typeface="Arial" charset="0"/>
                <a:cs typeface="Arial" charset="0"/>
              </a:rPr>
              <a:t>B.5. </a:t>
            </a:r>
            <a:r>
              <a:rPr lang="hr-HR" sz="1800" dirty="0">
                <a:solidFill>
                  <a:srgbClr val="002060"/>
                </a:solidFill>
                <a:latin typeface="Arial" charset="0"/>
                <a:cs typeface="Arial" charset="0"/>
              </a:rPr>
              <a:t>Igrač ne smije </a:t>
            </a:r>
            <a:r>
              <a:rPr lang="hr-HR" sz="1800" dirty="0" err="1">
                <a:solidFill>
                  <a:srgbClr val="002060"/>
                </a:solidFill>
                <a:latin typeface="Arial" charset="0"/>
                <a:cs typeface="Arial" charset="0"/>
              </a:rPr>
              <a:t>flotirati</a:t>
            </a:r>
            <a:r>
              <a:rPr lang="hr-HR" sz="1800" dirty="0">
                <a:solidFill>
                  <a:srgbClr val="002060"/>
                </a:solidFill>
                <a:latin typeface="Arial" charset="0"/>
                <a:cs typeface="Arial" charset="0"/>
              </a:rPr>
              <a:t> u istom smjeru 2 kola uzastopno</a:t>
            </a:r>
            <a:endParaRPr lang="hr-HR" sz="1800" b="1" dirty="0">
              <a:solidFill>
                <a:srgbClr val="002060"/>
              </a:solidFill>
              <a:latin typeface="Arial" charset="0"/>
              <a:cs typeface="Arial" charset="0"/>
            </a:endParaRPr>
          </a:p>
          <a:p>
            <a:pPr>
              <a:lnSpc>
                <a:spcPct val="90000"/>
              </a:lnSpc>
            </a:pPr>
            <a:r>
              <a:rPr lang="hr-HR" sz="1800" b="1" dirty="0">
                <a:solidFill>
                  <a:srgbClr val="002060"/>
                </a:solidFill>
                <a:latin typeface="Arial" charset="0"/>
                <a:cs typeface="Arial" charset="0"/>
              </a:rPr>
              <a:t>B.6. </a:t>
            </a:r>
            <a:r>
              <a:rPr lang="hr-HR" sz="1800" dirty="0">
                <a:solidFill>
                  <a:srgbClr val="002060"/>
                </a:solidFill>
                <a:latin typeface="Arial" charset="0"/>
                <a:cs typeface="Arial" charset="0"/>
              </a:rPr>
              <a:t>Igrač ne bi </a:t>
            </a:r>
            <a:r>
              <a:rPr lang="hr-HR" sz="1800" dirty="0" err="1">
                <a:solidFill>
                  <a:srgbClr val="002060"/>
                </a:solidFill>
                <a:latin typeface="Arial" charset="0"/>
                <a:cs typeface="Arial" charset="0"/>
              </a:rPr>
              <a:t>smio</a:t>
            </a:r>
            <a:r>
              <a:rPr lang="hr-HR" sz="1800" dirty="0">
                <a:solidFill>
                  <a:srgbClr val="002060"/>
                </a:solidFill>
                <a:latin typeface="Arial" charset="0"/>
                <a:cs typeface="Arial" charset="0"/>
              </a:rPr>
              <a:t> </a:t>
            </a:r>
            <a:r>
              <a:rPr lang="hr-HR" sz="1800" dirty="0" err="1">
                <a:solidFill>
                  <a:srgbClr val="002060"/>
                </a:solidFill>
                <a:latin typeface="Arial" charset="0"/>
                <a:cs typeface="Arial" charset="0"/>
              </a:rPr>
              <a:t>flotirati</a:t>
            </a:r>
            <a:r>
              <a:rPr lang="hr-HR" sz="1800" dirty="0">
                <a:solidFill>
                  <a:srgbClr val="002060"/>
                </a:solidFill>
                <a:latin typeface="Arial" charset="0"/>
                <a:cs typeface="Arial" charset="0"/>
              </a:rPr>
              <a:t> ako je </a:t>
            </a:r>
            <a:r>
              <a:rPr lang="hr-HR" sz="1800" dirty="0" err="1">
                <a:solidFill>
                  <a:srgbClr val="002060"/>
                </a:solidFill>
                <a:latin typeface="Arial" charset="0"/>
                <a:cs typeface="Arial" charset="0"/>
              </a:rPr>
              <a:t>flotirao</a:t>
            </a:r>
            <a:r>
              <a:rPr lang="hr-HR" sz="1800" dirty="0">
                <a:solidFill>
                  <a:srgbClr val="002060"/>
                </a:solidFill>
                <a:latin typeface="Arial" charset="0"/>
                <a:cs typeface="Arial" charset="0"/>
              </a:rPr>
              <a:t> prije 2 kola</a:t>
            </a:r>
          </a:p>
          <a:p>
            <a:pPr>
              <a:lnSpc>
                <a:spcPct val="80000"/>
              </a:lnSpc>
            </a:pPr>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9789622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C. Postupci određivanja parova</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a:lnSpc>
                <a:spcPct val="80000"/>
              </a:lnSpc>
            </a:pPr>
            <a:r>
              <a:rPr lang="hr-HR" sz="1800" dirty="0">
                <a:solidFill>
                  <a:srgbClr val="002060"/>
                </a:solidFill>
                <a:latin typeface="Arial" charset="0"/>
                <a:cs typeface="Arial" charset="0"/>
              </a:rPr>
              <a:t>Najprije se odrede prihvatljivi parovi za sve grupe, a zatim se dodjeljuje boja figura.</a:t>
            </a:r>
            <a:endParaRPr lang="hr-HR" sz="1800" b="1" dirty="0">
              <a:solidFill>
                <a:srgbClr val="002060"/>
              </a:solidFill>
              <a:latin typeface="Arial" charset="0"/>
              <a:cs typeface="Arial" charset="0"/>
            </a:endParaRPr>
          </a:p>
          <a:p>
            <a:pPr>
              <a:lnSpc>
                <a:spcPct val="80000"/>
              </a:lnSpc>
            </a:pPr>
            <a:r>
              <a:rPr lang="hr-HR" sz="1800" b="1" dirty="0">
                <a:solidFill>
                  <a:srgbClr val="002060"/>
                </a:solidFill>
                <a:latin typeface="Arial" charset="0"/>
                <a:cs typeface="Arial" charset="0"/>
              </a:rPr>
              <a:t>C.1. </a:t>
            </a:r>
            <a:r>
              <a:rPr lang="hr-HR" sz="1800" dirty="0">
                <a:solidFill>
                  <a:srgbClr val="002060"/>
                </a:solidFill>
                <a:latin typeface="Arial" charset="0"/>
                <a:cs typeface="Arial" charset="0"/>
              </a:rPr>
              <a:t>Ako se u rezultatskoj grupi nalazi igrač kojem se ne mogu pronaći parovi unutar te rezultatske grupe tada se:</a:t>
            </a:r>
          </a:p>
          <a:p>
            <a:pPr>
              <a:lnSpc>
                <a:spcPct val="80000"/>
              </a:lnSpc>
            </a:pPr>
            <a:r>
              <a:rPr lang="hr-HR" sz="1800" dirty="0">
                <a:solidFill>
                  <a:srgbClr val="002060"/>
                </a:solidFill>
                <a:latin typeface="Arial" charset="0"/>
                <a:cs typeface="Arial" charset="0"/>
              </a:rPr>
              <a:t>primjenjuje članak C12 ako je prebačen iz više grupe</a:t>
            </a:r>
          </a:p>
          <a:p>
            <a:pPr>
              <a:lnSpc>
                <a:spcPct val="80000"/>
              </a:lnSpc>
            </a:pPr>
            <a:r>
              <a:rPr lang="hr-HR" sz="1800" dirty="0">
                <a:solidFill>
                  <a:srgbClr val="002060"/>
                </a:solidFill>
                <a:latin typeface="Arial" charset="0"/>
                <a:cs typeface="Arial" charset="0"/>
              </a:rPr>
              <a:t>primjenjuje članak C13 ako je najniža rezultatska grupa</a:t>
            </a:r>
          </a:p>
          <a:p>
            <a:pPr>
              <a:lnSpc>
                <a:spcPct val="80000"/>
              </a:lnSpc>
            </a:pPr>
            <a:r>
              <a:rPr lang="hr-HR" sz="1800" dirty="0">
                <a:solidFill>
                  <a:srgbClr val="002060"/>
                </a:solidFill>
                <a:latin typeface="Arial" charset="0"/>
                <a:cs typeface="Arial" charset="0"/>
              </a:rPr>
              <a:t>u ostalim slučajevima prebacuje se u nižu grupu</a:t>
            </a:r>
            <a:endParaRPr lang="hr-HR" sz="1800" b="1" dirty="0">
              <a:solidFill>
                <a:srgbClr val="002060"/>
              </a:solidFill>
              <a:latin typeface="Arial" charset="0"/>
              <a:cs typeface="Arial" charset="0"/>
            </a:endParaRPr>
          </a:p>
          <a:p>
            <a:pPr>
              <a:lnSpc>
                <a:spcPct val="80000"/>
              </a:lnSpc>
            </a:pPr>
            <a:r>
              <a:rPr lang="hr-HR" sz="1800" b="1" dirty="0">
                <a:solidFill>
                  <a:srgbClr val="002060"/>
                </a:solidFill>
                <a:latin typeface="Arial" charset="0"/>
                <a:cs typeface="Arial" charset="0"/>
              </a:rPr>
              <a:t>C.6. </a:t>
            </a:r>
            <a:r>
              <a:rPr lang="hr-HR" sz="1800" dirty="0" err="1">
                <a:solidFill>
                  <a:srgbClr val="002060"/>
                </a:solidFill>
                <a:latin typeface="Arial" charset="0"/>
                <a:cs typeface="Arial" charset="0"/>
              </a:rPr>
              <a:t>Paruju</a:t>
            </a:r>
            <a:r>
              <a:rPr lang="hr-HR" sz="1800" dirty="0">
                <a:solidFill>
                  <a:srgbClr val="002060"/>
                </a:solidFill>
                <a:latin typeface="Arial" charset="0"/>
                <a:cs typeface="Arial" charset="0"/>
              </a:rPr>
              <a:t> se najviše rangirani igrač podgrupe S1 s najviše rangiranim igračem podgrupe S2 i tako redom.</a:t>
            </a:r>
          </a:p>
          <a:p>
            <a:pPr>
              <a:lnSpc>
                <a:spcPct val="80000"/>
              </a:lnSpc>
            </a:pPr>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961070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pt-BR" dirty="0"/>
              <a:t>E. Pravila dodjeljivanja boje figura</a:t>
            </a:r>
            <a:endParaRPr lang="hr-HR" dirty="0"/>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indent="-457200"/>
            <a:r>
              <a:rPr lang="hr-HR" sz="1350" dirty="0">
                <a:solidFill>
                  <a:srgbClr val="002060"/>
                </a:solidFill>
                <a:latin typeface="Arial" charset="0"/>
                <a:cs typeface="Arial" charset="0"/>
              </a:rPr>
              <a:t>Pravila dodjeljivanja boje figura</a:t>
            </a:r>
          </a:p>
          <a:p>
            <a:pPr marL="742950" lvl="1" indent="-400050"/>
            <a:r>
              <a:rPr lang="hr-HR" sz="1350" dirty="0">
                <a:solidFill>
                  <a:srgbClr val="002060"/>
                </a:solidFill>
                <a:latin typeface="Arial" charset="0"/>
                <a:cs typeface="Arial" charset="0"/>
              </a:rPr>
              <a:t>Dodijeliti jednom i drugom igraču traženu boju</a:t>
            </a:r>
          </a:p>
          <a:p>
            <a:pPr marL="742950" lvl="1" indent="-400050"/>
            <a:r>
              <a:rPr lang="hr-HR" sz="1350" dirty="0">
                <a:solidFill>
                  <a:srgbClr val="002060"/>
                </a:solidFill>
                <a:latin typeface="Arial" charset="0"/>
                <a:cs typeface="Arial" charset="0"/>
              </a:rPr>
              <a:t>Dodijeliti traženu boju igraču s jačim </a:t>
            </a:r>
            <a:r>
              <a:rPr lang="hr-HR" sz="1350" dirty="0" err="1">
                <a:solidFill>
                  <a:srgbClr val="002060"/>
                </a:solidFill>
                <a:latin typeface="Arial" charset="0"/>
                <a:cs typeface="Arial" charset="0"/>
              </a:rPr>
              <a:t>priroritetom</a:t>
            </a:r>
            <a:endParaRPr lang="hr-HR" sz="1350" dirty="0">
              <a:solidFill>
                <a:srgbClr val="002060"/>
              </a:solidFill>
              <a:latin typeface="Arial" charset="0"/>
              <a:cs typeface="Arial" charset="0"/>
            </a:endParaRPr>
          </a:p>
          <a:p>
            <a:pPr marL="742950" lvl="1" indent="-400050"/>
            <a:r>
              <a:rPr lang="hr-HR" sz="1350" dirty="0">
                <a:solidFill>
                  <a:srgbClr val="002060"/>
                </a:solidFill>
                <a:latin typeface="Arial" charset="0"/>
                <a:cs typeface="Arial" charset="0"/>
              </a:rPr>
              <a:t>Dodijeliti suprotnu boju onoj iz prethodnog kola</a:t>
            </a:r>
          </a:p>
          <a:p>
            <a:pPr marL="742950" lvl="1" indent="-400050"/>
            <a:r>
              <a:rPr lang="hr-HR" sz="1350" dirty="0">
                <a:solidFill>
                  <a:srgbClr val="002060"/>
                </a:solidFill>
                <a:latin typeface="Arial" charset="0"/>
                <a:cs typeface="Arial" charset="0"/>
              </a:rPr>
              <a:t>Dodijeliti traženu boju više rangiranom igraču</a:t>
            </a:r>
          </a:p>
          <a:p>
            <a:pPr indent="-457200"/>
            <a:r>
              <a:rPr lang="hr-HR" sz="1350" dirty="0">
                <a:solidFill>
                  <a:srgbClr val="002060"/>
                </a:solidFill>
                <a:latin typeface="Arial" charset="0"/>
                <a:cs typeface="Arial" charset="0"/>
              </a:rPr>
              <a:t>Napomena: u prvom kolu svi parni igrači podgrupe S1 imaju različitu boju od neparnih igrača iste podgrupe.</a:t>
            </a:r>
          </a:p>
          <a:p>
            <a:pPr>
              <a:lnSpc>
                <a:spcPct val="80000"/>
              </a:lnSpc>
            </a:pPr>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8211159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F. Završne napomene</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indent="-457200">
              <a:lnSpc>
                <a:spcPct val="80000"/>
              </a:lnSpc>
              <a:buNone/>
            </a:pPr>
            <a:endParaRPr lang="hr-HR" sz="1400" dirty="0">
              <a:solidFill>
                <a:srgbClr val="002060"/>
              </a:solidFill>
            </a:endParaRPr>
          </a:p>
          <a:p>
            <a:pPr indent="-457200">
              <a:lnSpc>
                <a:spcPct val="80000"/>
              </a:lnSpc>
            </a:pPr>
            <a:r>
              <a:rPr lang="hr-HR" sz="1800" b="1" dirty="0">
                <a:solidFill>
                  <a:srgbClr val="002060"/>
                </a:solidFill>
                <a:latin typeface="Arial" charset="0"/>
                <a:cs typeface="Arial" charset="0"/>
              </a:rPr>
              <a:t>F.1. Sortiranje parova</a:t>
            </a:r>
          </a:p>
          <a:p>
            <a:pPr indent="-457200">
              <a:lnSpc>
                <a:spcPct val="80000"/>
              </a:lnSpc>
            </a:pPr>
            <a:r>
              <a:rPr lang="hr-HR" sz="1800" dirty="0">
                <a:solidFill>
                  <a:srgbClr val="002060"/>
                </a:solidFill>
                <a:latin typeface="Arial" charset="0"/>
                <a:cs typeface="Arial" charset="0"/>
              </a:rPr>
              <a:t>Kriteriji: - broj bodova višeg igrača unutar para</a:t>
            </a:r>
          </a:p>
          <a:p>
            <a:pPr indent="-457200">
              <a:lnSpc>
                <a:spcPct val="80000"/>
              </a:lnSpc>
            </a:pPr>
            <a:r>
              <a:rPr lang="hr-HR" sz="1800" dirty="0">
                <a:solidFill>
                  <a:srgbClr val="002060"/>
                </a:solidFill>
                <a:latin typeface="Arial" charset="0"/>
                <a:cs typeface="Arial" charset="0"/>
              </a:rPr>
              <a:t>zbroj bodova oba igrača unutar para</a:t>
            </a:r>
          </a:p>
          <a:p>
            <a:pPr indent="-457200">
              <a:lnSpc>
                <a:spcPct val="80000"/>
              </a:lnSpc>
            </a:pPr>
            <a:r>
              <a:rPr lang="hr-HR" sz="1800" dirty="0">
                <a:solidFill>
                  <a:srgbClr val="002060"/>
                </a:solidFill>
                <a:latin typeface="Arial" charset="0"/>
                <a:cs typeface="Arial" charset="0"/>
              </a:rPr>
              <a:t>rang višeg igrača unutar para</a:t>
            </a:r>
            <a:endParaRPr lang="hr-HR" sz="1800" b="1" dirty="0">
              <a:solidFill>
                <a:srgbClr val="002060"/>
              </a:solidFill>
              <a:latin typeface="Arial" charset="0"/>
              <a:cs typeface="Arial" charset="0"/>
            </a:endParaRPr>
          </a:p>
          <a:p>
            <a:pPr indent="-457200">
              <a:lnSpc>
                <a:spcPct val="80000"/>
              </a:lnSpc>
            </a:pPr>
            <a:r>
              <a:rPr lang="hr-HR" sz="1800" b="1" dirty="0">
                <a:solidFill>
                  <a:srgbClr val="002060"/>
                </a:solidFill>
                <a:latin typeface="Arial" charset="0"/>
                <a:cs typeface="Arial" charset="0"/>
              </a:rPr>
              <a:t>F.2. </a:t>
            </a:r>
            <a:r>
              <a:rPr lang="hr-HR" sz="1800" dirty="0">
                <a:solidFill>
                  <a:srgbClr val="002060"/>
                </a:solidFill>
                <a:latin typeface="Arial" charset="0"/>
                <a:cs typeface="Arial" charset="0"/>
              </a:rPr>
              <a:t>BYE se ne uzima u obzir pri određivanju boja. Pojedini parovi mogu se ponovo spariti ako nisu odigrani zbog nedolaska.</a:t>
            </a:r>
            <a:endParaRPr lang="hr-HR" sz="1800" b="1" dirty="0">
              <a:solidFill>
                <a:srgbClr val="002060"/>
              </a:solidFill>
              <a:latin typeface="Arial" charset="0"/>
              <a:cs typeface="Arial" charset="0"/>
            </a:endParaRPr>
          </a:p>
          <a:p>
            <a:pPr indent="-457200">
              <a:lnSpc>
                <a:spcPct val="80000"/>
              </a:lnSpc>
            </a:pPr>
            <a:r>
              <a:rPr lang="hr-HR" sz="1800" b="1" dirty="0">
                <a:solidFill>
                  <a:srgbClr val="002060"/>
                </a:solidFill>
                <a:latin typeface="Arial" charset="0"/>
                <a:cs typeface="Arial" charset="0"/>
              </a:rPr>
              <a:t>F.3. </a:t>
            </a:r>
            <a:r>
              <a:rPr lang="hr-HR" sz="1800" dirty="0">
                <a:solidFill>
                  <a:srgbClr val="002060"/>
                </a:solidFill>
                <a:latin typeface="Arial" charset="0"/>
                <a:cs typeface="Arial" charset="0"/>
              </a:rPr>
              <a:t>Povijest boja CBB-C tretira se kao –CBBC</a:t>
            </a:r>
            <a:endParaRPr lang="hr-HR" sz="1800" b="1" dirty="0">
              <a:solidFill>
                <a:srgbClr val="002060"/>
              </a:solidFill>
              <a:latin typeface="Arial" charset="0"/>
              <a:cs typeface="Arial" charset="0"/>
            </a:endParaRPr>
          </a:p>
          <a:p>
            <a:pPr indent="-457200">
              <a:lnSpc>
                <a:spcPct val="80000"/>
              </a:lnSpc>
            </a:pPr>
            <a:r>
              <a:rPr lang="hr-HR" sz="1800" b="1" dirty="0">
                <a:solidFill>
                  <a:srgbClr val="002060"/>
                </a:solidFill>
                <a:latin typeface="Arial" charset="0"/>
                <a:cs typeface="Arial" charset="0"/>
              </a:rPr>
              <a:t>F.4. </a:t>
            </a:r>
            <a:r>
              <a:rPr lang="hr-HR" sz="1800" dirty="0">
                <a:solidFill>
                  <a:srgbClr val="002060"/>
                </a:solidFill>
                <a:latin typeface="Arial" charset="0"/>
                <a:cs typeface="Arial" charset="0"/>
              </a:rPr>
              <a:t>Najniže rangirani igrač je BYE, a prvi igrač grupe S1 igra protiv prvog igrača iz skupine S2 i tako redom.</a:t>
            </a:r>
            <a:endParaRPr lang="hr-HR" sz="1800" b="1" dirty="0">
              <a:solidFill>
                <a:srgbClr val="002060"/>
              </a:solidFill>
              <a:latin typeface="Arial" charset="0"/>
              <a:cs typeface="Arial" charset="0"/>
            </a:endParaRPr>
          </a:p>
          <a:p>
            <a:pPr indent="-457200">
              <a:lnSpc>
                <a:spcPct val="80000"/>
              </a:lnSpc>
            </a:pPr>
            <a:r>
              <a:rPr lang="hr-HR" sz="1800" b="1" dirty="0">
                <a:solidFill>
                  <a:srgbClr val="002060"/>
                </a:solidFill>
                <a:latin typeface="Arial" charset="0"/>
                <a:cs typeface="Arial" charset="0"/>
              </a:rPr>
              <a:t>F.5. </a:t>
            </a:r>
            <a:r>
              <a:rPr lang="hr-HR" sz="1800" dirty="0">
                <a:solidFill>
                  <a:srgbClr val="002060"/>
                </a:solidFill>
                <a:latin typeface="Arial" charset="0"/>
                <a:cs typeface="Arial" charset="0"/>
              </a:rPr>
              <a:t>Igrači koji napuste turnir neće se više </a:t>
            </a:r>
            <a:r>
              <a:rPr lang="hr-HR" sz="1800" dirty="0" err="1">
                <a:solidFill>
                  <a:srgbClr val="002060"/>
                </a:solidFill>
                <a:latin typeface="Arial" charset="0"/>
                <a:cs typeface="Arial" charset="0"/>
              </a:rPr>
              <a:t>parovati</a:t>
            </a:r>
            <a:r>
              <a:rPr lang="hr-HR" sz="1800" dirty="0">
                <a:solidFill>
                  <a:srgbClr val="002060"/>
                </a:solidFill>
                <a:latin typeface="Arial" charset="0"/>
                <a:cs typeface="Arial" charset="0"/>
              </a:rPr>
              <a:t>. Igrači za koje se zna da neće igrati u pojedinom kolu neće se </a:t>
            </a:r>
            <a:r>
              <a:rPr lang="hr-HR" sz="1800" dirty="0" err="1">
                <a:solidFill>
                  <a:srgbClr val="002060"/>
                </a:solidFill>
                <a:latin typeface="Arial" charset="0"/>
                <a:cs typeface="Arial" charset="0"/>
              </a:rPr>
              <a:t>parovati</a:t>
            </a:r>
            <a:r>
              <a:rPr lang="hr-HR" sz="1800" dirty="0">
                <a:solidFill>
                  <a:srgbClr val="002060"/>
                </a:solidFill>
                <a:latin typeface="Arial" charset="0"/>
                <a:cs typeface="Arial" charset="0"/>
              </a:rPr>
              <a:t> u tom kolu i dobivaju 0.</a:t>
            </a:r>
            <a:endParaRPr lang="hr-HR" sz="1800" b="1"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8156743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F. Završne napomene</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indent="-457200">
              <a:lnSpc>
                <a:spcPct val="80000"/>
              </a:lnSpc>
            </a:pPr>
            <a:r>
              <a:rPr lang="hr-HR" sz="1800" b="1">
                <a:solidFill>
                  <a:srgbClr val="002060"/>
                </a:solidFill>
                <a:latin typeface="Arial" charset="0"/>
                <a:cs typeface="Arial" charset="0"/>
              </a:rPr>
              <a:t>F</a:t>
            </a:r>
            <a:r>
              <a:rPr lang="hr-HR" sz="1800" b="1" dirty="0">
                <a:solidFill>
                  <a:srgbClr val="002060"/>
                </a:solidFill>
                <a:latin typeface="Arial" charset="0"/>
                <a:cs typeface="Arial" charset="0"/>
              </a:rPr>
              <a:t>.6. </a:t>
            </a:r>
            <a:r>
              <a:rPr lang="hr-HR" sz="1800" dirty="0">
                <a:solidFill>
                  <a:srgbClr val="002060"/>
                </a:solidFill>
                <a:latin typeface="Arial" charset="0"/>
                <a:cs typeface="Arial" charset="0"/>
              </a:rPr>
              <a:t>Službeno objavljeni parovi neće se mijenjati – osim ako ne narušavaju isključive kriterije.</a:t>
            </a:r>
            <a:endParaRPr lang="hr-HR" sz="1800" b="1" dirty="0">
              <a:solidFill>
                <a:srgbClr val="002060"/>
              </a:solidFill>
              <a:latin typeface="Arial" charset="0"/>
              <a:cs typeface="Arial" charset="0"/>
            </a:endParaRPr>
          </a:p>
          <a:p>
            <a:pPr indent="-457200">
              <a:lnSpc>
                <a:spcPct val="80000"/>
              </a:lnSpc>
            </a:pPr>
            <a:r>
              <a:rPr lang="hr-HR" sz="1800" b="1" dirty="0">
                <a:solidFill>
                  <a:srgbClr val="002060"/>
                </a:solidFill>
                <a:latin typeface="Arial" charset="0"/>
                <a:cs typeface="Arial" charset="0"/>
              </a:rPr>
              <a:t>F.7. </a:t>
            </a:r>
            <a:r>
              <a:rPr lang="hr-HR" sz="1800" dirty="0">
                <a:solidFill>
                  <a:srgbClr val="002060"/>
                </a:solidFill>
                <a:latin typeface="Arial" charset="0"/>
                <a:cs typeface="Arial" charset="0"/>
              </a:rPr>
              <a:t>Kad je rezultat pogrešno upisan, partija odigrana obrnutom bojom figura ili treba korigirati igračev rejting, to će utjecati samo na buduće određivanje parova. Sudac odlučuje hoće li raspariti objavljene parove po kojima još nije igrano.</a:t>
            </a:r>
          </a:p>
          <a:p>
            <a:pPr>
              <a:lnSpc>
                <a:spcPct val="80000"/>
              </a:lnSpc>
            </a:pPr>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2073416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F. Završne napomene</a:t>
            </a:r>
          </a:p>
        </p:txBody>
      </p:sp>
      <p:sp>
        <p:nvSpPr>
          <p:cNvPr id="2682" name="Google Shape;2682;p71"/>
          <p:cNvSpPr txBox="1">
            <a:spLocks noGrp="1"/>
          </p:cNvSpPr>
          <p:nvPr>
            <p:ph type="body" idx="1"/>
          </p:nvPr>
        </p:nvSpPr>
        <p:spPr>
          <a:xfrm>
            <a:off x="720000" y="1152475"/>
            <a:ext cx="7704000" cy="3450900"/>
          </a:xfrm>
          <a:prstGeom prst="rect">
            <a:avLst/>
          </a:prstGeom>
        </p:spPr>
        <p:txBody>
          <a:bodyPr spcFirstLastPara="1" wrap="square" lIns="91425" tIns="91425" rIns="91425" bIns="91425" anchor="t" anchorCtr="0">
            <a:noAutofit/>
          </a:bodyPr>
          <a:lstStyle/>
          <a:p>
            <a:pPr>
              <a:lnSpc>
                <a:spcPct val="80000"/>
              </a:lnSpc>
            </a:pPr>
            <a:r>
              <a:rPr lang="hr-HR" sz="1800" b="1" dirty="0">
                <a:solidFill>
                  <a:srgbClr val="002060"/>
                </a:solidFill>
                <a:latin typeface="Arial" charset="0"/>
                <a:cs typeface="Arial" charset="0"/>
              </a:rPr>
              <a:t>Ukoliko pravila turnira ne određuju drugačije:</a:t>
            </a:r>
          </a:p>
          <a:p>
            <a:pPr>
              <a:lnSpc>
                <a:spcPct val="80000"/>
              </a:lnSpc>
            </a:pPr>
            <a:r>
              <a:rPr lang="hr-HR" sz="1800" b="1" dirty="0">
                <a:solidFill>
                  <a:srgbClr val="002060"/>
                </a:solidFill>
                <a:latin typeface="Arial" charset="0"/>
                <a:cs typeface="Arial" charset="0"/>
              </a:rPr>
              <a:t>F.8. </a:t>
            </a:r>
            <a:r>
              <a:rPr lang="hr-HR" sz="1800" dirty="0">
                <a:solidFill>
                  <a:srgbClr val="002060"/>
                </a:solidFill>
                <a:latin typeface="Arial" charset="0"/>
                <a:cs typeface="Arial" charset="0"/>
              </a:rPr>
              <a:t>Igrač koji je odsutan jedno kolo bez prethodne najave napustio je turnir.</a:t>
            </a:r>
            <a:endParaRPr lang="hr-HR" sz="1800" b="1" dirty="0">
              <a:solidFill>
                <a:srgbClr val="002060"/>
              </a:solidFill>
              <a:latin typeface="Arial" charset="0"/>
              <a:cs typeface="Arial" charset="0"/>
            </a:endParaRPr>
          </a:p>
          <a:p>
            <a:pPr>
              <a:lnSpc>
                <a:spcPct val="80000"/>
              </a:lnSpc>
            </a:pPr>
            <a:r>
              <a:rPr lang="hr-HR" sz="1800" b="1" dirty="0">
                <a:solidFill>
                  <a:srgbClr val="002060"/>
                </a:solidFill>
                <a:latin typeface="Arial" charset="0"/>
                <a:cs typeface="Arial" charset="0"/>
              </a:rPr>
              <a:t>F.9. </a:t>
            </a:r>
            <a:r>
              <a:rPr lang="hr-HR" sz="1800" dirty="0">
                <a:solidFill>
                  <a:srgbClr val="002060"/>
                </a:solidFill>
                <a:latin typeface="Arial" charset="0"/>
                <a:cs typeface="Arial" charset="0"/>
              </a:rPr>
              <a:t>Za određivanje parova prekinute partije se smatraju neriješenim</a:t>
            </a:r>
            <a:endParaRPr lang="hr-HR" sz="1800" b="1" dirty="0">
              <a:solidFill>
                <a:srgbClr val="002060"/>
              </a:solidFill>
              <a:latin typeface="Arial" charset="0"/>
              <a:cs typeface="Arial" charset="0"/>
            </a:endParaRPr>
          </a:p>
          <a:p>
            <a:pPr>
              <a:lnSpc>
                <a:spcPct val="80000"/>
              </a:lnSpc>
            </a:pPr>
            <a:r>
              <a:rPr lang="hr-HR" sz="1800" b="1" dirty="0">
                <a:solidFill>
                  <a:srgbClr val="002060"/>
                </a:solidFill>
                <a:latin typeface="Arial" charset="0"/>
                <a:cs typeface="Arial" charset="0"/>
              </a:rPr>
              <a:t>F.10. </a:t>
            </a:r>
            <a:r>
              <a:rPr lang="hr-HR" sz="1800" dirty="0">
                <a:solidFill>
                  <a:srgbClr val="002060"/>
                </a:solidFill>
                <a:latin typeface="Arial" charset="0"/>
                <a:cs typeface="Arial" charset="0"/>
              </a:rPr>
              <a:t>Kriteriji u svrhu određivanja konačnog poretka:</a:t>
            </a:r>
          </a:p>
          <a:p>
            <a:pPr>
              <a:lnSpc>
                <a:spcPct val="80000"/>
              </a:lnSpc>
            </a:pPr>
            <a:r>
              <a:rPr lang="hr-HR" sz="1800" dirty="0">
                <a:solidFill>
                  <a:srgbClr val="002060"/>
                </a:solidFill>
                <a:latin typeface="Arial" charset="0"/>
                <a:cs typeface="Arial" charset="0"/>
              </a:rPr>
              <a:t>najveći broj osvojenih bodova (ako više igrača ima jednak broj bodova novčane nagrade se dijele)</a:t>
            </a:r>
          </a:p>
          <a:p>
            <a:pPr>
              <a:lnSpc>
                <a:spcPct val="80000"/>
              </a:lnSpc>
            </a:pPr>
            <a:r>
              <a:rPr lang="hr-HR" sz="1800" dirty="0">
                <a:solidFill>
                  <a:srgbClr val="002060"/>
                </a:solidFill>
                <a:latin typeface="Arial" charset="0"/>
                <a:cs typeface="Arial" charset="0"/>
              </a:rPr>
              <a:t>kad je u pitanju prvo mjesto, najbolji rezultat u međusobnim partijama</a:t>
            </a:r>
          </a:p>
          <a:p>
            <a:pPr>
              <a:lnSpc>
                <a:spcPct val="80000"/>
              </a:lnSpc>
            </a:pPr>
            <a:r>
              <a:rPr lang="hr-HR" sz="1800" dirty="0">
                <a:solidFill>
                  <a:srgbClr val="002060"/>
                </a:solidFill>
                <a:latin typeface="Arial" charset="0"/>
                <a:cs typeface="Arial" charset="0"/>
              </a:rPr>
              <a:t>najveći prosječni rejting protivnika</a:t>
            </a:r>
          </a:p>
          <a:p>
            <a:pPr>
              <a:lnSpc>
                <a:spcPct val="80000"/>
              </a:lnSpc>
            </a:pPr>
            <a:r>
              <a:rPr lang="hr-HR" sz="1800" dirty="0">
                <a:solidFill>
                  <a:srgbClr val="002060"/>
                </a:solidFill>
                <a:latin typeface="Arial" charset="0"/>
                <a:cs typeface="Arial" charset="0"/>
              </a:rPr>
              <a:t>ždrijeb</a:t>
            </a:r>
          </a:p>
          <a:p>
            <a:pPr>
              <a:lnSpc>
                <a:spcPct val="80000"/>
              </a:lnSpc>
            </a:pPr>
            <a:endParaRPr lang="hr-HR" sz="1800" dirty="0">
              <a:solidFill>
                <a:srgbClr val="002060"/>
              </a:solidFill>
              <a:latin typeface="Arial" charset="0"/>
              <a:cs typeface="Arial" charset="0"/>
            </a:endParaRP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6" name="Picture 5">
            <a:extLst>
              <a:ext uri="{FF2B5EF4-FFF2-40B4-BE49-F238E27FC236}">
                <a16:creationId xmlns:a16="http://schemas.microsoft.com/office/drawing/2014/main" id="{F3F69F89-8127-4BC2-B2D2-BA7EBBAD9671}"/>
              </a:ext>
            </a:extLst>
          </p:cNvPr>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6692816" y="3766849"/>
            <a:ext cx="1080000" cy="1080000"/>
          </a:xfrm>
          <a:prstGeom prst="rect">
            <a:avLst/>
          </a:prstGeom>
        </p:spPr>
      </p:pic>
    </p:spTree>
    <p:extLst>
      <p:ext uri="{BB962C8B-B14F-4D97-AF65-F5344CB8AC3E}">
        <p14:creationId xmlns:p14="http://schemas.microsoft.com/office/powerpoint/2010/main" val="3843548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0"/>
        <p:cNvGrpSpPr/>
        <p:nvPr/>
      </p:nvGrpSpPr>
      <p:grpSpPr>
        <a:xfrm>
          <a:off x="0" y="0"/>
          <a:ext cx="0" cy="0"/>
          <a:chOff x="0" y="0"/>
          <a:chExt cx="0" cy="0"/>
        </a:xfrm>
      </p:grpSpPr>
      <p:sp>
        <p:nvSpPr>
          <p:cNvPr id="771" name="Google Shape;771;p43"/>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43"/>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hr-HR" dirty="0"/>
              <a:t>KRUŽNI SUSTAV</a:t>
            </a:r>
            <a:endParaRPr b="1" dirty="0">
              <a:latin typeface="Open Sans"/>
              <a:ea typeface="Open Sans"/>
              <a:cs typeface="Open Sans"/>
              <a:sym typeface="Open Sans"/>
            </a:endParaRPr>
          </a:p>
        </p:txBody>
      </p:sp>
      <p:sp>
        <p:nvSpPr>
          <p:cNvPr id="775" name="Google Shape;775;p43"/>
          <p:cNvSpPr/>
          <p:nvPr/>
        </p:nvSpPr>
        <p:spPr>
          <a:xfrm>
            <a:off x="720000" y="1473213"/>
            <a:ext cx="7676130" cy="3313940"/>
          </a:xfrm>
          <a:prstGeom prst="roundRect">
            <a:avLst>
              <a:gd name="adj" fmla="val 557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81" name="Google Shape;781;p43"/>
          <p:cNvGrpSpPr/>
          <p:nvPr/>
        </p:nvGrpSpPr>
        <p:grpSpPr>
          <a:xfrm rot="1075348">
            <a:off x="7530873" y="1284693"/>
            <a:ext cx="865564" cy="965531"/>
            <a:chOff x="4676975" y="3131500"/>
            <a:chExt cx="565400" cy="630700"/>
          </a:xfrm>
        </p:grpSpPr>
        <p:sp>
          <p:nvSpPr>
            <p:cNvPr id="782" name="Google Shape;782;p43"/>
            <p:cNvSpPr/>
            <p:nvPr/>
          </p:nvSpPr>
          <p:spPr>
            <a:xfrm>
              <a:off x="4676975" y="3131500"/>
              <a:ext cx="565400" cy="630700"/>
            </a:xfrm>
            <a:custGeom>
              <a:avLst/>
              <a:gdLst/>
              <a:ahLst/>
              <a:cxnLst/>
              <a:rect l="l" t="t" r="r" b="b"/>
              <a:pathLst>
                <a:path w="22616" h="25228" extrusionOk="0">
                  <a:moveTo>
                    <a:pt x="11567" y="0"/>
                  </a:moveTo>
                  <a:cubicBezTo>
                    <a:pt x="11132" y="0"/>
                    <a:pt x="10613" y="0"/>
                    <a:pt x="9929" y="83"/>
                  </a:cubicBezTo>
                  <a:cubicBezTo>
                    <a:pt x="9494" y="187"/>
                    <a:pt x="8976" y="352"/>
                    <a:pt x="8458" y="518"/>
                  </a:cubicBezTo>
                  <a:cubicBezTo>
                    <a:pt x="7587" y="788"/>
                    <a:pt x="6737" y="1223"/>
                    <a:pt x="5701" y="1824"/>
                  </a:cubicBezTo>
                  <a:cubicBezTo>
                    <a:pt x="4830" y="2425"/>
                    <a:pt x="4146" y="3109"/>
                    <a:pt x="3441" y="3711"/>
                  </a:cubicBezTo>
                  <a:cubicBezTo>
                    <a:pt x="3109" y="4063"/>
                    <a:pt x="2757" y="4498"/>
                    <a:pt x="2405" y="4851"/>
                  </a:cubicBezTo>
                  <a:cubicBezTo>
                    <a:pt x="2239" y="5182"/>
                    <a:pt x="1969" y="5535"/>
                    <a:pt x="1721" y="5887"/>
                  </a:cubicBezTo>
                  <a:cubicBezTo>
                    <a:pt x="1368" y="6136"/>
                    <a:pt x="1120" y="6571"/>
                    <a:pt x="767" y="7006"/>
                  </a:cubicBezTo>
                  <a:lnTo>
                    <a:pt x="415" y="8043"/>
                  </a:lnTo>
                  <a:lnTo>
                    <a:pt x="332" y="8209"/>
                  </a:lnTo>
                  <a:lnTo>
                    <a:pt x="332" y="8478"/>
                  </a:lnTo>
                  <a:cubicBezTo>
                    <a:pt x="0" y="10800"/>
                    <a:pt x="1037" y="14262"/>
                    <a:pt x="1638" y="16065"/>
                  </a:cubicBezTo>
                  <a:cubicBezTo>
                    <a:pt x="1804" y="16583"/>
                    <a:pt x="1886" y="17019"/>
                    <a:pt x="2073" y="17371"/>
                  </a:cubicBezTo>
                  <a:cubicBezTo>
                    <a:pt x="2322" y="18407"/>
                    <a:pt x="2591" y="19444"/>
                    <a:pt x="3524" y="20729"/>
                  </a:cubicBezTo>
                  <a:cubicBezTo>
                    <a:pt x="3959" y="21434"/>
                    <a:pt x="4478" y="22118"/>
                    <a:pt x="5079" y="22719"/>
                  </a:cubicBezTo>
                  <a:cubicBezTo>
                    <a:pt x="6633" y="24274"/>
                    <a:pt x="8810" y="25227"/>
                    <a:pt x="11049" y="25227"/>
                  </a:cubicBezTo>
                  <a:cubicBezTo>
                    <a:pt x="12251" y="25227"/>
                    <a:pt x="13557" y="24958"/>
                    <a:pt x="14676" y="24357"/>
                  </a:cubicBezTo>
                  <a:cubicBezTo>
                    <a:pt x="17267" y="23237"/>
                    <a:pt x="18656" y="21330"/>
                    <a:pt x="19071" y="19962"/>
                  </a:cubicBezTo>
                  <a:cubicBezTo>
                    <a:pt x="19071" y="19879"/>
                    <a:pt x="19071" y="19879"/>
                    <a:pt x="19174" y="19776"/>
                  </a:cubicBezTo>
                  <a:cubicBezTo>
                    <a:pt x="19257" y="19527"/>
                    <a:pt x="19340" y="19257"/>
                    <a:pt x="19423" y="19009"/>
                  </a:cubicBezTo>
                  <a:cubicBezTo>
                    <a:pt x="19506" y="18843"/>
                    <a:pt x="19506" y="18573"/>
                    <a:pt x="19589" y="18407"/>
                  </a:cubicBezTo>
                  <a:lnTo>
                    <a:pt x="19693" y="18055"/>
                  </a:lnTo>
                  <a:cubicBezTo>
                    <a:pt x="19941" y="17454"/>
                    <a:pt x="20211" y="16853"/>
                    <a:pt x="20460" y="16335"/>
                  </a:cubicBezTo>
                  <a:lnTo>
                    <a:pt x="20625" y="15816"/>
                  </a:lnTo>
                  <a:cubicBezTo>
                    <a:pt x="20895" y="15381"/>
                    <a:pt x="21061" y="14946"/>
                    <a:pt x="21247" y="14427"/>
                  </a:cubicBezTo>
                  <a:cubicBezTo>
                    <a:pt x="21579" y="13743"/>
                    <a:pt x="21849" y="13039"/>
                    <a:pt x="22014" y="12437"/>
                  </a:cubicBezTo>
                  <a:cubicBezTo>
                    <a:pt x="22450" y="10966"/>
                    <a:pt x="22615" y="9515"/>
                    <a:pt x="22450" y="8043"/>
                  </a:cubicBezTo>
                  <a:cubicBezTo>
                    <a:pt x="22367" y="7442"/>
                    <a:pt x="22284" y="6571"/>
                    <a:pt x="21849" y="5701"/>
                  </a:cubicBezTo>
                  <a:cubicBezTo>
                    <a:pt x="21579" y="5182"/>
                    <a:pt x="21247" y="4747"/>
                    <a:pt x="20812" y="4415"/>
                  </a:cubicBezTo>
                  <a:cubicBezTo>
                    <a:pt x="20625" y="4332"/>
                    <a:pt x="20460" y="4229"/>
                    <a:pt x="20211" y="4229"/>
                  </a:cubicBezTo>
                  <a:cubicBezTo>
                    <a:pt x="19589" y="3192"/>
                    <a:pt x="18822" y="2508"/>
                    <a:pt x="17869" y="2260"/>
                  </a:cubicBezTo>
                  <a:lnTo>
                    <a:pt x="17786" y="2260"/>
                  </a:lnTo>
                  <a:cubicBezTo>
                    <a:pt x="17620" y="2156"/>
                    <a:pt x="17433" y="2156"/>
                    <a:pt x="17267" y="2156"/>
                  </a:cubicBezTo>
                  <a:cubicBezTo>
                    <a:pt x="16915" y="1741"/>
                    <a:pt x="16397" y="1223"/>
                    <a:pt x="15630" y="954"/>
                  </a:cubicBezTo>
                  <a:lnTo>
                    <a:pt x="15029" y="788"/>
                  </a:lnTo>
                  <a:lnTo>
                    <a:pt x="14925" y="788"/>
                  </a:lnTo>
                  <a:cubicBezTo>
                    <a:pt x="14676" y="788"/>
                    <a:pt x="14407" y="788"/>
                    <a:pt x="14158" y="871"/>
                  </a:cubicBezTo>
                  <a:cubicBezTo>
                    <a:pt x="13723" y="518"/>
                    <a:pt x="13287" y="352"/>
                    <a:pt x="12956" y="270"/>
                  </a:cubicBezTo>
                  <a:cubicBezTo>
                    <a:pt x="12769" y="187"/>
                    <a:pt x="12334" y="83"/>
                    <a:pt x="12334" y="83"/>
                  </a:cubicBezTo>
                  <a:lnTo>
                    <a:pt x="11567" y="0"/>
                  </a:ln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43"/>
            <p:cNvSpPr/>
            <p:nvPr/>
          </p:nvSpPr>
          <p:spPr>
            <a:xfrm>
              <a:off x="4823625" y="349890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43"/>
            <p:cNvSpPr/>
            <p:nvPr/>
          </p:nvSpPr>
          <p:spPr>
            <a:xfrm>
              <a:off x="4709100" y="3268500"/>
              <a:ext cx="499075" cy="458375"/>
            </a:xfrm>
            <a:custGeom>
              <a:avLst/>
              <a:gdLst/>
              <a:ahLst/>
              <a:cxnLst/>
              <a:rect l="l" t="t" r="r" b="b"/>
              <a:pathLst>
                <a:path w="19963" h="18335" extrusionOk="0">
                  <a:moveTo>
                    <a:pt x="16148" y="14047"/>
                  </a:moveTo>
                  <a:cubicBezTo>
                    <a:pt x="15899" y="14296"/>
                    <a:pt x="15713" y="14565"/>
                    <a:pt x="15464" y="14814"/>
                  </a:cubicBezTo>
                  <a:cubicBezTo>
                    <a:pt x="15630" y="14565"/>
                    <a:pt x="15899" y="14296"/>
                    <a:pt x="16065" y="14047"/>
                  </a:cubicBezTo>
                  <a:close/>
                  <a:moveTo>
                    <a:pt x="3110" y="12575"/>
                  </a:moveTo>
                  <a:lnTo>
                    <a:pt x="3110" y="12575"/>
                  </a:lnTo>
                  <a:cubicBezTo>
                    <a:pt x="3379" y="13176"/>
                    <a:pt x="3711" y="13777"/>
                    <a:pt x="4146" y="14399"/>
                  </a:cubicBezTo>
                  <a:cubicBezTo>
                    <a:pt x="4581" y="14917"/>
                    <a:pt x="5017" y="15519"/>
                    <a:pt x="5452" y="15954"/>
                  </a:cubicBezTo>
                  <a:cubicBezTo>
                    <a:pt x="5970" y="16368"/>
                    <a:pt x="6571" y="16804"/>
                    <a:pt x="7173" y="17156"/>
                  </a:cubicBezTo>
                  <a:cubicBezTo>
                    <a:pt x="7774" y="17405"/>
                    <a:pt x="8458" y="17591"/>
                    <a:pt x="9080" y="17591"/>
                  </a:cubicBezTo>
                  <a:cubicBezTo>
                    <a:pt x="9280" y="17616"/>
                    <a:pt x="9480" y="17626"/>
                    <a:pt x="9681" y="17626"/>
                  </a:cubicBezTo>
                  <a:cubicBezTo>
                    <a:pt x="10166" y="17626"/>
                    <a:pt x="10654" y="17567"/>
                    <a:pt x="11153" y="17509"/>
                  </a:cubicBezTo>
                  <a:cubicBezTo>
                    <a:pt x="11837" y="17322"/>
                    <a:pt x="12438" y="17156"/>
                    <a:pt x="13039" y="16804"/>
                  </a:cubicBezTo>
                  <a:cubicBezTo>
                    <a:pt x="13640" y="16472"/>
                    <a:pt x="14262" y="16037"/>
                    <a:pt x="14780" y="15601"/>
                  </a:cubicBezTo>
                  <a:cubicBezTo>
                    <a:pt x="14946" y="15332"/>
                    <a:pt x="15195" y="15083"/>
                    <a:pt x="15464" y="14814"/>
                  </a:cubicBezTo>
                  <a:lnTo>
                    <a:pt x="15464" y="14814"/>
                  </a:lnTo>
                  <a:cubicBezTo>
                    <a:pt x="15298" y="15166"/>
                    <a:pt x="15029" y="15436"/>
                    <a:pt x="14780" y="15684"/>
                  </a:cubicBezTo>
                  <a:cubicBezTo>
                    <a:pt x="14345" y="16203"/>
                    <a:pt x="13744" y="16638"/>
                    <a:pt x="13122" y="16990"/>
                  </a:cubicBezTo>
                  <a:cubicBezTo>
                    <a:pt x="12067" y="17590"/>
                    <a:pt x="10805" y="17856"/>
                    <a:pt x="9587" y="17856"/>
                  </a:cubicBezTo>
                  <a:cubicBezTo>
                    <a:pt x="9417" y="17856"/>
                    <a:pt x="9247" y="17850"/>
                    <a:pt x="9080" y="17840"/>
                  </a:cubicBezTo>
                  <a:cubicBezTo>
                    <a:pt x="8375" y="17757"/>
                    <a:pt x="7691" y="17591"/>
                    <a:pt x="7090" y="17322"/>
                  </a:cubicBezTo>
                  <a:cubicBezTo>
                    <a:pt x="6489" y="16990"/>
                    <a:pt x="5867" y="16555"/>
                    <a:pt x="5348" y="16037"/>
                  </a:cubicBezTo>
                  <a:cubicBezTo>
                    <a:pt x="4830" y="15601"/>
                    <a:pt x="4416" y="15000"/>
                    <a:pt x="4063" y="14482"/>
                  </a:cubicBezTo>
                  <a:cubicBezTo>
                    <a:pt x="3711" y="13881"/>
                    <a:pt x="3379" y="13259"/>
                    <a:pt x="3110" y="12575"/>
                  </a:cubicBezTo>
                  <a:close/>
                  <a:moveTo>
                    <a:pt x="18273" y="0"/>
                  </a:moveTo>
                  <a:cubicBezTo>
                    <a:pt x="18154" y="0"/>
                    <a:pt x="18027" y="20"/>
                    <a:pt x="17889" y="55"/>
                  </a:cubicBezTo>
                  <a:cubicBezTo>
                    <a:pt x="18138" y="138"/>
                    <a:pt x="18408" y="303"/>
                    <a:pt x="18574" y="490"/>
                  </a:cubicBezTo>
                  <a:cubicBezTo>
                    <a:pt x="18822" y="739"/>
                    <a:pt x="19009" y="1008"/>
                    <a:pt x="19092" y="1257"/>
                  </a:cubicBezTo>
                  <a:cubicBezTo>
                    <a:pt x="19340" y="1858"/>
                    <a:pt x="19340" y="2480"/>
                    <a:pt x="19340" y="3081"/>
                  </a:cubicBezTo>
                  <a:cubicBezTo>
                    <a:pt x="19340" y="3599"/>
                    <a:pt x="19258" y="4201"/>
                    <a:pt x="19092" y="4802"/>
                  </a:cubicBezTo>
                  <a:cubicBezTo>
                    <a:pt x="19009" y="5403"/>
                    <a:pt x="18822" y="5921"/>
                    <a:pt x="18656" y="6522"/>
                  </a:cubicBezTo>
                  <a:cubicBezTo>
                    <a:pt x="18491" y="7144"/>
                    <a:pt x="18304" y="7662"/>
                    <a:pt x="18138" y="8263"/>
                  </a:cubicBezTo>
                  <a:cubicBezTo>
                    <a:pt x="17889" y="8782"/>
                    <a:pt x="17620" y="9300"/>
                    <a:pt x="17454" y="9901"/>
                  </a:cubicBezTo>
                  <a:cubicBezTo>
                    <a:pt x="17185" y="10419"/>
                    <a:pt x="17019" y="10937"/>
                    <a:pt x="16853" y="11539"/>
                  </a:cubicBezTo>
                  <a:cubicBezTo>
                    <a:pt x="16666" y="11891"/>
                    <a:pt x="16584" y="12326"/>
                    <a:pt x="16501" y="12741"/>
                  </a:cubicBezTo>
                  <a:cubicBezTo>
                    <a:pt x="16418" y="12927"/>
                    <a:pt x="16418" y="13093"/>
                    <a:pt x="16418" y="13176"/>
                  </a:cubicBezTo>
                  <a:lnTo>
                    <a:pt x="16418" y="13259"/>
                  </a:lnTo>
                  <a:cubicBezTo>
                    <a:pt x="16231" y="13259"/>
                    <a:pt x="16065" y="13363"/>
                    <a:pt x="15982" y="13529"/>
                  </a:cubicBezTo>
                  <a:cubicBezTo>
                    <a:pt x="15817" y="13611"/>
                    <a:pt x="15713" y="13777"/>
                    <a:pt x="15547" y="13881"/>
                  </a:cubicBezTo>
                  <a:cubicBezTo>
                    <a:pt x="15381" y="14130"/>
                    <a:pt x="15112" y="14482"/>
                    <a:pt x="14863" y="14731"/>
                  </a:cubicBezTo>
                  <a:cubicBezTo>
                    <a:pt x="14345" y="15249"/>
                    <a:pt x="13827" y="15767"/>
                    <a:pt x="13225" y="16203"/>
                  </a:cubicBezTo>
                  <a:cubicBezTo>
                    <a:pt x="12604" y="16638"/>
                    <a:pt x="12002" y="16887"/>
                    <a:pt x="11235" y="17073"/>
                  </a:cubicBezTo>
                  <a:cubicBezTo>
                    <a:pt x="10789" y="17231"/>
                    <a:pt x="10350" y="17289"/>
                    <a:pt x="9894" y="17289"/>
                  </a:cubicBezTo>
                  <a:cubicBezTo>
                    <a:pt x="9630" y="17289"/>
                    <a:pt x="9360" y="17269"/>
                    <a:pt x="9080" y="17239"/>
                  </a:cubicBezTo>
                  <a:cubicBezTo>
                    <a:pt x="8375" y="17239"/>
                    <a:pt x="7608" y="17073"/>
                    <a:pt x="7007" y="16721"/>
                  </a:cubicBezTo>
                  <a:cubicBezTo>
                    <a:pt x="6302" y="16368"/>
                    <a:pt x="5784" y="15850"/>
                    <a:pt x="5266" y="15332"/>
                  </a:cubicBezTo>
                  <a:cubicBezTo>
                    <a:pt x="4830" y="14731"/>
                    <a:pt x="4499" y="14130"/>
                    <a:pt x="4146" y="13446"/>
                  </a:cubicBezTo>
                  <a:lnTo>
                    <a:pt x="3628" y="12492"/>
                  </a:lnTo>
                  <a:cubicBezTo>
                    <a:pt x="3545" y="12409"/>
                    <a:pt x="3462" y="12223"/>
                    <a:pt x="3276" y="12057"/>
                  </a:cubicBezTo>
                  <a:cubicBezTo>
                    <a:pt x="3276" y="11974"/>
                    <a:pt x="3193" y="11891"/>
                    <a:pt x="3110" y="11891"/>
                  </a:cubicBezTo>
                  <a:cubicBezTo>
                    <a:pt x="3068" y="11850"/>
                    <a:pt x="3027" y="11829"/>
                    <a:pt x="2996" y="11829"/>
                  </a:cubicBezTo>
                  <a:cubicBezTo>
                    <a:pt x="2965" y="11829"/>
                    <a:pt x="2944" y="11850"/>
                    <a:pt x="2944" y="11891"/>
                  </a:cubicBezTo>
                  <a:lnTo>
                    <a:pt x="2861" y="11891"/>
                  </a:lnTo>
                  <a:cubicBezTo>
                    <a:pt x="2861" y="10937"/>
                    <a:pt x="2674" y="10067"/>
                    <a:pt x="2509" y="9217"/>
                  </a:cubicBezTo>
                  <a:cubicBezTo>
                    <a:pt x="2239" y="8263"/>
                    <a:pt x="1990" y="7393"/>
                    <a:pt x="1721" y="6522"/>
                  </a:cubicBezTo>
                  <a:cubicBezTo>
                    <a:pt x="1555" y="5672"/>
                    <a:pt x="1389" y="4719"/>
                    <a:pt x="1306" y="3765"/>
                  </a:cubicBezTo>
                  <a:cubicBezTo>
                    <a:pt x="1306" y="3413"/>
                    <a:pt x="1389" y="2998"/>
                    <a:pt x="1472" y="2646"/>
                  </a:cubicBezTo>
                  <a:cubicBezTo>
                    <a:pt x="1203" y="2646"/>
                    <a:pt x="1037" y="2646"/>
                    <a:pt x="871" y="2729"/>
                  </a:cubicBezTo>
                  <a:cubicBezTo>
                    <a:pt x="788" y="2729"/>
                    <a:pt x="684" y="2812"/>
                    <a:pt x="601" y="2895"/>
                  </a:cubicBezTo>
                  <a:cubicBezTo>
                    <a:pt x="519" y="2895"/>
                    <a:pt x="519" y="2998"/>
                    <a:pt x="436" y="3081"/>
                  </a:cubicBezTo>
                  <a:cubicBezTo>
                    <a:pt x="0" y="5154"/>
                    <a:pt x="1120" y="8512"/>
                    <a:pt x="1638" y="10150"/>
                  </a:cubicBezTo>
                  <a:cubicBezTo>
                    <a:pt x="2343" y="12140"/>
                    <a:pt x="2239" y="12927"/>
                    <a:pt x="3462" y="14482"/>
                  </a:cubicBezTo>
                  <a:cubicBezTo>
                    <a:pt x="3794" y="15083"/>
                    <a:pt x="4229" y="15767"/>
                    <a:pt x="4747" y="16286"/>
                  </a:cubicBezTo>
                  <a:cubicBezTo>
                    <a:pt x="5869" y="17407"/>
                    <a:pt x="7681" y="18334"/>
                    <a:pt x="9797" y="18334"/>
                  </a:cubicBezTo>
                  <a:cubicBezTo>
                    <a:pt x="10771" y="18334"/>
                    <a:pt x="11808" y="18138"/>
                    <a:pt x="12873" y="17674"/>
                  </a:cubicBezTo>
                  <a:cubicBezTo>
                    <a:pt x="15029" y="16638"/>
                    <a:pt x="16148" y="15083"/>
                    <a:pt x="16501" y="14047"/>
                  </a:cubicBezTo>
                  <a:lnTo>
                    <a:pt x="16501" y="13881"/>
                  </a:lnTo>
                  <a:cubicBezTo>
                    <a:pt x="16584" y="13611"/>
                    <a:pt x="16749" y="13363"/>
                    <a:pt x="16853" y="13093"/>
                  </a:cubicBezTo>
                  <a:cubicBezTo>
                    <a:pt x="16936" y="12845"/>
                    <a:pt x="17019" y="12492"/>
                    <a:pt x="17102" y="12140"/>
                  </a:cubicBezTo>
                  <a:cubicBezTo>
                    <a:pt x="17371" y="11539"/>
                    <a:pt x="17620" y="10855"/>
                    <a:pt x="17889" y="10253"/>
                  </a:cubicBezTo>
                  <a:cubicBezTo>
                    <a:pt x="18138" y="9632"/>
                    <a:pt x="18491" y="9030"/>
                    <a:pt x="18739" y="8429"/>
                  </a:cubicBezTo>
                  <a:cubicBezTo>
                    <a:pt x="19009" y="7828"/>
                    <a:pt x="19175" y="7227"/>
                    <a:pt x="19340" y="6626"/>
                  </a:cubicBezTo>
                  <a:cubicBezTo>
                    <a:pt x="19776" y="5320"/>
                    <a:pt x="19962" y="4035"/>
                    <a:pt x="19776" y="2729"/>
                  </a:cubicBezTo>
                  <a:cubicBezTo>
                    <a:pt x="19693" y="2128"/>
                    <a:pt x="19610" y="1444"/>
                    <a:pt x="19340" y="822"/>
                  </a:cubicBezTo>
                  <a:cubicBezTo>
                    <a:pt x="19175" y="573"/>
                    <a:pt x="19009" y="303"/>
                    <a:pt x="18739" y="138"/>
                  </a:cubicBezTo>
                  <a:cubicBezTo>
                    <a:pt x="18594" y="40"/>
                    <a:pt x="18441" y="0"/>
                    <a:pt x="182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43"/>
            <p:cNvSpPr/>
            <p:nvPr/>
          </p:nvSpPr>
          <p:spPr>
            <a:xfrm>
              <a:off x="4745900" y="333255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43"/>
            <p:cNvSpPr/>
            <p:nvPr/>
          </p:nvSpPr>
          <p:spPr>
            <a:xfrm>
              <a:off x="5020025" y="3205075"/>
              <a:ext cx="25" cy="25"/>
            </a:xfrm>
            <a:custGeom>
              <a:avLst/>
              <a:gdLst/>
              <a:ahLst/>
              <a:cxnLst/>
              <a:rect l="l" t="t" r="r" b="b"/>
              <a:pathLst>
                <a:path w="1" h="1" extrusionOk="0">
                  <a:moveTo>
                    <a:pt x="1"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43"/>
            <p:cNvSpPr/>
            <p:nvPr/>
          </p:nvSpPr>
          <p:spPr>
            <a:xfrm>
              <a:off x="4983225" y="3168275"/>
              <a:ext cx="40975" cy="36825"/>
            </a:xfrm>
            <a:custGeom>
              <a:avLst/>
              <a:gdLst/>
              <a:ahLst/>
              <a:cxnLst/>
              <a:rect l="l" t="t" r="r" b="b"/>
              <a:pathLst>
                <a:path w="1639" h="1473" extrusionOk="0">
                  <a:moveTo>
                    <a:pt x="1" y="1"/>
                  </a:moveTo>
                  <a:cubicBezTo>
                    <a:pt x="53" y="53"/>
                    <a:pt x="113" y="72"/>
                    <a:pt x="171" y="79"/>
                  </a:cubicBezTo>
                  <a:lnTo>
                    <a:pt x="171" y="79"/>
                  </a:lnTo>
                  <a:cubicBezTo>
                    <a:pt x="116" y="53"/>
                    <a:pt x="59" y="27"/>
                    <a:pt x="1" y="1"/>
                  </a:cubicBezTo>
                  <a:close/>
                  <a:moveTo>
                    <a:pt x="171" y="79"/>
                  </a:moveTo>
                  <a:cubicBezTo>
                    <a:pt x="291" y="138"/>
                    <a:pt x="405" y="199"/>
                    <a:pt x="519" y="270"/>
                  </a:cubicBezTo>
                  <a:cubicBezTo>
                    <a:pt x="706" y="353"/>
                    <a:pt x="955" y="602"/>
                    <a:pt x="1120" y="789"/>
                  </a:cubicBezTo>
                  <a:cubicBezTo>
                    <a:pt x="1307" y="954"/>
                    <a:pt x="1390" y="1203"/>
                    <a:pt x="1473" y="1473"/>
                  </a:cubicBezTo>
                  <a:cubicBezTo>
                    <a:pt x="1556" y="1390"/>
                    <a:pt x="1556" y="1307"/>
                    <a:pt x="1639" y="1203"/>
                  </a:cubicBezTo>
                  <a:cubicBezTo>
                    <a:pt x="1307" y="685"/>
                    <a:pt x="789" y="270"/>
                    <a:pt x="270" y="84"/>
                  </a:cubicBezTo>
                  <a:cubicBezTo>
                    <a:pt x="239" y="84"/>
                    <a:pt x="206" y="84"/>
                    <a:pt x="171" y="7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43"/>
            <p:cNvSpPr/>
            <p:nvPr/>
          </p:nvSpPr>
          <p:spPr>
            <a:xfrm>
              <a:off x="4767650" y="3181250"/>
              <a:ext cx="178825" cy="229075"/>
            </a:xfrm>
            <a:custGeom>
              <a:avLst/>
              <a:gdLst/>
              <a:ahLst/>
              <a:cxnLst/>
              <a:rect l="l" t="t" r="r" b="b"/>
              <a:pathLst>
                <a:path w="7153" h="9163" extrusionOk="0">
                  <a:moveTo>
                    <a:pt x="5598" y="1306"/>
                  </a:moveTo>
                  <a:cubicBezTo>
                    <a:pt x="5598" y="1306"/>
                    <a:pt x="5515" y="1638"/>
                    <a:pt x="5432" y="2156"/>
                  </a:cubicBezTo>
                  <a:cubicBezTo>
                    <a:pt x="5432" y="2239"/>
                    <a:pt x="5266" y="2239"/>
                    <a:pt x="5266" y="2239"/>
                  </a:cubicBezTo>
                  <a:lnTo>
                    <a:pt x="5183" y="1472"/>
                  </a:lnTo>
                  <a:cubicBezTo>
                    <a:pt x="5349" y="1389"/>
                    <a:pt x="5432" y="1389"/>
                    <a:pt x="5598" y="1306"/>
                  </a:cubicBezTo>
                  <a:close/>
                  <a:moveTo>
                    <a:pt x="4831" y="1638"/>
                  </a:moveTo>
                  <a:lnTo>
                    <a:pt x="4913" y="2425"/>
                  </a:lnTo>
                  <a:cubicBezTo>
                    <a:pt x="4665" y="2508"/>
                    <a:pt x="4395" y="2674"/>
                    <a:pt x="4147" y="2757"/>
                  </a:cubicBezTo>
                  <a:cubicBezTo>
                    <a:pt x="4147" y="2425"/>
                    <a:pt x="4043" y="2073"/>
                    <a:pt x="4043" y="1990"/>
                  </a:cubicBezTo>
                  <a:cubicBezTo>
                    <a:pt x="4312" y="1907"/>
                    <a:pt x="4561" y="1721"/>
                    <a:pt x="4831" y="1638"/>
                  </a:cubicBezTo>
                  <a:close/>
                  <a:moveTo>
                    <a:pt x="5349" y="2591"/>
                  </a:moveTo>
                  <a:cubicBezTo>
                    <a:pt x="5349" y="2757"/>
                    <a:pt x="5349" y="2861"/>
                    <a:pt x="5266" y="3026"/>
                  </a:cubicBezTo>
                  <a:lnTo>
                    <a:pt x="5266" y="2674"/>
                  </a:lnTo>
                  <a:lnTo>
                    <a:pt x="5349" y="2591"/>
                  </a:lnTo>
                  <a:close/>
                  <a:moveTo>
                    <a:pt x="3711" y="2239"/>
                  </a:moveTo>
                  <a:cubicBezTo>
                    <a:pt x="3711" y="2342"/>
                    <a:pt x="3794" y="2674"/>
                    <a:pt x="3794" y="3026"/>
                  </a:cubicBezTo>
                  <a:cubicBezTo>
                    <a:pt x="3525" y="3192"/>
                    <a:pt x="3276" y="3462"/>
                    <a:pt x="3006" y="3628"/>
                  </a:cubicBezTo>
                  <a:cubicBezTo>
                    <a:pt x="2924" y="3192"/>
                    <a:pt x="2841" y="2861"/>
                    <a:pt x="2841" y="2861"/>
                  </a:cubicBezTo>
                  <a:cubicBezTo>
                    <a:pt x="3110" y="2591"/>
                    <a:pt x="3359" y="2425"/>
                    <a:pt x="3711" y="2239"/>
                  </a:cubicBezTo>
                  <a:close/>
                  <a:moveTo>
                    <a:pt x="4913" y="2861"/>
                  </a:moveTo>
                  <a:lnTo>
                    <a:pt x="4996" y="3628"/>
                  </a:lnTo>
                  <a:cubicBezTo>
                    <a:pt x="4748" y="3793"/>
                    <a:pt x="4561" y="3897"/>
                    <a:pt x="4395" y="4063"/>
                  </a:cubicBezTo>
                  <a:cubicBezTo>
                    <a:pt x="4312" y="3793"/>
                    <a:pt x="4312" y="3462"/>
                    <a:pt x="4229" y="3192"/>
                  </a:cubicBezTo>
                  <a:cubicBezTo>
                    <a:pt x="4478" y="3026"/>
                    <a:pt x="4665" y="2944"/>
                    <a:pt x="4913" y="2861"/>
                  </a:cubicBezTo>
                  <a:close/>
                  <a:moveTo>
                    <a:pt x="2488" y="3109"/>
                  </a:moveTo>
                  <a:cubicBezTo>
                    <a:pt x="2592" y="3192"/>
                    <a:pt x="2592" y="3545"/>
                    <a:pt x="2675" y="3897"/>
                  </a:cubicBezTo>
                  <a:cubicBezTo>
                    <a:pt x="2405" y="4146"/>
                    <a:pt x="2157" y="4415"/>
                    <a:pt x="1970" y="4581"/>
                  </a:cubicBezTo>
                  <a:lnTo>
                    <a:pt x="1804" y="3793"/>
                  </a:lnTo>
                  <a:cubicBezTo>
                    <a:pt x="1970" y="3545"/>
                    <a:pt x="2239" y="3379"/>
                    <a:pt x="2488" y="3109"/>
                  </a:cubicBezTo>
                  <a:close/>
                  <a:moveTo>
                    <a:pt x="3877" y="3462"/>
                  </a:moveTo>
                  <a:cubicBezTo>
                    <a:pt x="3960" y="3711"/>
                    <a:pt x="3960" y="3980"/>
                    <a:pt x="4043" y="4312"/>
                  </a:cubicBezTo>
                  <a:cubicBezTo>
                    <a:pt x="3794" y="4581"/>
                    <a:pt x="3525" y="4747"/>
                    <a:pt x="3276" y="4934"/>
                  </a:cubicBezTo>
                  <a:cubicBezTo>
                    <a:pt x="3193" y="4664"/>
                    <a:pt x="3193" y="4312"/>
                    <a:pt x="3110" y="4063"/>
                  </a:cubicBezTo>
                  <a:cubicBezTo>
                    <a:pt x="3359" y="3897"/>
                    <a:pt x="3628" y="3628"/>
                    <a:pt x="3877" y="3462"/>
                  </a:cubicBezTo>
                  <a:close/>
                  <a:moveTo>
                    <a:pt x="1452" y="4146"/>
                  </a:moveTo>
                  <a:lnTo>
                    <a:pt x="1638" y="4934"/>
                  </a:lnTo>
                  <a:cubicBezTo>
                    <a:pt x="1452" y="5182"/>
                    <a:pt x="1369" y="5348"/>
                    <a:pt x="1286" y="5452"/>
                  </a:cubicBezTo>
                  <a:cubicBezTo>
                    <a:pt x="1203" y="5182"/>
                    <a:pt x="1120" y="5016"/>
                    <a:pt x="1037" y="4747"/>
                  </a:cubicBezTo>
                  <a:cubicBezTo>
                    <a:pt x="1037" y="4747"/>
                    <a:pt x="1120" y="4498"/>
                    <a:pt x="1452" y="4146"/>
                  </a:cubicBezTo>
                  <a:close/>
                  <a:moveTo>
                    <a:pt x="5079" y="4063"/>
                  </a:moveTo>
                  <a:lnTo>
                    <a:pt x="5079" y="4063"/>
                  </a:lnTo>
                  <a:cubicBezTo>
                    <a:pt x="4913" y="4581"/>
                    <a:pt x="4748" y="5182"/>
                    <a:pt x="4561" y="5783"/>
                  </a:cubicBezTo>
                  <a:lnTo>
                    <a:pt x="4561" y="5535"/>
                  </a:lnTo>
                  <a:cubicBezTo>
                    <a:pt x="4478" y="5182"/>
                    <a:pt x="4478" y="4830"/>
                    <a:pt x="4395" y="4498"/>
                  </a:cubicBezTo>
                  <a:cubicBezTo>
                    <a:pt x="4665" y="4312"/>
                    <a:pt x="4831" y="4146"/>
                    <a:pt x="5079" y="4063"/>
                  </a:cubicBezTo>
                  <a:close/>
                  <a:moveTo>
                    <a:pt x="2758" y="4312"/>
                  </a:moveTo>
                  <a:cubicBezTo>
                    <a:pt x="2841" y="4664"/>
                    <a:pt x="2841" y="4934"/>
                    <a:pt x="2924" y="5265"/>
                  </a:cubicBezTo>
                  <a:cubicBezTo>
                    <a:pt x="2675" y="5535"/>
                    <a:pt x="2488" y="5701"/>
                    <a:pt x="2322" y="5866"/>
                  </a:cubicBezTo>
                  <a:lnTo>
                    <a:pt x="2074" y="5016"/>
                  </a:lnTo>
                  <a:cubicBezTo>
                    <a:pt x="2239" y="4830"/>
                    <a:pt x="2488" y="4581"/>
                    <a:pt x="2758" y="4312"/>
                  </a:cubicBezTo>
                  <a:close/>
                  <a:moveTo>
                    <a:pt x="4043" y="4747"/>
                  </a:moveTo>
                  <a:cubicBezTo>
                    <a:pt x="4147" y="5099"/>
                    <a:pt x="4147" y="5452"/>
                    <a:pt x="4229" y="5701"/>
                  </a:cubicBezTo>
                  <a:cubicBezTo>
                    <a:pt x="3960" y="5866"/>
                    <a:pt x="3711" y="6053"/>
                    <a:pt x="3525" y="6219"/>
                  </a:cubicBezTo>
                  <a:cubicBezTo>
                    <a:pt x="3442" y="5970"/>
                    <a:pt x="3442" y="5701"/>
                    <a:pt x="3359" y="5348"/>
                  </a:cubicBezTo>
                  <a:cubicBezTo>
                    <a:pt x="3525" y="5182"/>
                    <a:pt x="3794" y="5016"/>
                    <a:pt x="4043" y="4747"/>
                  </a:cubicBezTo>
                  <a:close/>
                  <a:moveTo>
                    <a:pt x="1804" y="5348"/>
                  </a:moveTo>
                  <a:lnTo>
                    <a:pt x="1970" y="6219"/>
                  </a:lnTo>
                  <a:cubicBezTo>
                    <a:pt x="1887" y="6302"/>
                    <a:pt x="1804" y="6385"/>
                    <a:pt x="1721" y="6488"/>
                  </a:cubicBezTo>
                  <a:cubicBezTo>
                    <a:pt x="1638" y="6302"/>
                    <a:pt x="1555" y="6053"/>
                    <a:pt x="1452" y="5783"/>
                  </a:cubicBezTo>
                  <a:cubicBezTo>
                    <a:pt x="1452" y="5783"/>
                    <a:pt x="1638" y="5618"/>
                    <a:pt x="1804" y="5348"/>
                  </a:cubicBezTo>
                  <a:close/>
                  <a:moveTo>
                    <a:pt x="2074" y="6654"/>
                  </a:moveTo>
                  <a:lnTo>
                    <a:pt x="2239" y="7172"/>
                  </a:lnTo>
                  <a:cubicBezTo>
                    <a:pt x="2157" y="7089"/>
                    <a:pt x="2074" y="7006"/>
                    <a:pt x="1970" y="6820"/>
                  </a:cubicBezTo>
                  <a:cubicBezTo>
                    <a:pt x="1970" y="6820"/>
                    <a:pt x="2074" y="6737"/>
                    <a:pt x="2074" y="6654"/>
                  </a:cubicBezTo>
                  <a:close/>
                  <a:moveTo>
                    <a:pt x="3006" y="5701"/>
                  </a:moveTo>
                  <a:cubicBezTo>
                    <a:pt x="3110" y="5970"/>
                    <a:pt x="3110" y="6302"/>
                    <a:pt x="3193" y="6571"/>
                  </a:cubicBezTo>
                  <a:cubicBezTo>
                    <a:pt x="2924" y="6820"/>
                    <a:pt x="2758" y="7006"/>
                    <a:pt x="2592" y="7172"/>
                  </a:cubicBezTo>
                  <a:lnTo>
                    <a:pt x="2405" y="6302"/>
                  </a:lnTo>
                  <a:cubicBezTo>
                    <a:pt x="2592" y="6136"/>
                    <a:pt x="2758" y="5970"/>
                    <a:pt x="3006" y="5701"/>
                  </a:cubicBezTo>
                  <a:close/>
                  <a:moveTo>
                    <a:pt x="4229" y="6136"/>
                  </a:moveTo>
                  <a:lnTo>
                    <a:pt x="4229" y="6488"/>
                  </a:lnTo>
                  <a:cubicBezTo>
                    <a:pt x="4147" y="6654"/>
                    <a:pt x="4043" y="6820"/>
                    <a:pt x="3960" y="6903"/>
                  </a:cubicBezTo>
                  <a:cubicBezTo>
                    <a:pt x="3877" y="7089"/>
                    <a:pt x="3794" y="7255"/>
                    <a:pt x="3711" y="7338"/>
                  </a:cubicBezTo>
                  <a:cubicBezTo>
                    <a:pt x="3628" y="7172"/>
                    <a:pt x="3628" y="6903"/>
                    <a:pt x="3628" y="6737"/>
                  </a:cubicBezTo>
                  <a:cubicBezTo>
                    <a:pt x="3794" y="6488"/>
                    <a:pt x="3960" y="6302"/>
                    <a:pt x="4229" y="6136"/>
                  </a:cubicBezTo>
                  <a:close/>
                  <a:moveTo>
                    <a:pt x="3276" y="7006"/>
                  </a:moveTo>
                  <a:cubicBezTo>
                    <a:pt x="3276" y="7255"/>
                    <a:pt x="3276" y="7525"/>
                    <a:pt x="3359" y="7608"/>
                  </a:cubicBezTo>
                  <a:cubicBezTo>
                    <a:pt x="3234" y="7691"/>
                    <a:pt x="3126" y="7732"/>
                    <a:pt x="3017" y="7732"/>
                  </a:cubicBezTo>
                  <a:cubicBezTo>
                    <a:pt x="2908" y="7732"/>
                    <a:pt x="2799" y="7691"/>
                    <a:pt x="2675" y="7608"/>
                  </a:cubicBezTo>
                  <a:cubicBezTo>
                    <a:pt x="2758" y="7525"/>
                    <a:pt x="3006" y="7255"/>
                    <a:pt x="3276" y="7006"/>
                  </a:cubicBezTo>
                  <a:close/>
                  <a:moveTo>
                    <a:pt x="7152" y="0"/>
                  </a:moveTo>
                  <a:lnTo>
                    <a:pt x="7152" y="0"/>
                  </a:lnTo>
                  <a:cubicBezTo>
                    <a:pt x="5701" y="270"/>
                    <a:pt x="4312" y="871"/>
                    <a:pt x="3110" y="1721"/>
                  </a:cubicBezTo>
                  <a:cubicBezTo>
                    <a:pt x="2488" y="2156"/>
                    <a:pt x="1970" y="2591"/>
                    <a:pt x="1369" y="3109"/>
                  </a:cubicBezTo>
                  <a:cubicBezTo>
                    <a:pt x="851" y="3628"/>
                    <a:pt x="415" y="4146"/>
                    <a:pt x="1" y="4747"/>
                  </a:cubicBezTo>
                  <a:cubicBezTo>
                    <a:pt x="602" y="5265"/>
                    <a:pt x="851" y="6488"/>
                    <a:pt x="1203" y="7089"/>
                  </a:cubicBezTo>
                  <a:cubicBezTo>
                    <a:pt x="1452" y="7773"/>
                    <a:pt x="1887" y="8644"/>
                    <a:pt x="2405" y="9162"/>
                  </a:cubicBezTo>
                  <a:cubicBezTo>
                    <a:pt x="2758" y="9162"/>
                    <a:pt x="3006" y="9079"/>
                    <a:pt x="3276" y="8976"/>
                  </a:cubicBezTo>
                  <a:cubicBezTo>
                    <a:pt x="3525" y="8810"/>
                    <a:pt x="3794" y="8561"/>
                    <a:pt x="3960" y="8375"/>
                  </a:cubicBezTo>
                  <a:cubicBezTo>
                    <a:pt x="4395" y="7939"/>
                    <a:pt x="4748" y="7338"/>
                    <a:pt x="4996" y="6820"/>
                  </a:cubicBezTo>
                  <a:cubicBezTo>
                    <a:pt x="5183" y="6571"/>
                    <a:pt x="5266" y="6302"/>
                    <a:pt x="5432" y="6053"/>
                  </a:cubicBezTo>
                  <a:cubicBezTo>
                    <a:pt x="5515" y="5701"/>
                    <a:pt x="5598" y="5452"/>
                    <a:pt x="5701" y="5099"/>
                  </a:cubicBezTo>
                  <a:cubicBezTo>
                    <a:pt x="5867" y="4581"/>
                    <a:pt x="5950" y="3980"/>
                    <a:pt x="6116" y="3379"/>
                  </a:cubicBezTo>
                  <a:cubicBezTo>
                    <a:pt x="6302" y="2757"/>
                    <a:pt x="6385" y="2156"/>
                    <a:pt x="6551" y="1555"/>
                  </a:cubicBezTo>
                  <a:cubicBezTo>
                    <a:pt x="6634" y="1306"/>
                    <a:pt x="6738" y="954"/>
                    <a:pt x="6821" y="684"/>
                  </a:cubicBezTo>
                  <a:cubicBezTo>
                    <a:pt x="6903" y="435"/>
                    <a:pt x="6986" y="166"/>
                    <a:pt x="715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43"/>
            <p:cNvSpPr/>
            <p:nvPr/>
          </p:nvSpPr>
          <p:spPr>
            <a:xfrm>
              <a:off x="5156325" y="326985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43"/>
            <p:cNvSpPr/>
            <p:nvPr/>
          </p:nvSpPr>
          <p:spPr>
            <a:xfrm>
              <a:off x="4719975" y="3166200"/>
              <a:ext cx="468500" cy="523825"/>
            </a:xfrm>
            <a:custGeom>
              <a:avLst/>
              <a:gdLst/>
              <a:ahLst/>
              <a:cxnLst/>
              <a:rect l="l" t="t" r="r" b="b"/>
              <a:pathLst>
                <a:path w="18740" h="20953" extrusionOk="0">
                  <a:moveTo>
                    <a:pt x="9681" y="768"/>
                  </a:moveTo>
                  <a:lnTo>
                    <a:pt x="9930" y="954"/>
                  </a:lnTo>
                  <a:cubicBezTo>
                    <a:pt x="9764" y="1037"/>
                    <a:pt x="9681" y="1120"/>
                    <a:pt x="9681" y="1203"/>
                  </a:cubicBezTo>
                  <a:cubicBezTo>
                    <a:pt x="9577" y="1390"/>
                    <a:pt x="9577" y="1473"/>
                    <a:pt x="9681" y="1638"/>
                  </a:cubicBezTo>
                  <a:lnTo>
                    <a:pt x="9329" y="1556"/>
                  </a:lnTo>
                  <a:cubicBezTo>
                    <a:pt x="9163" y="1203"/>
                    <a:pt x="9329" y="872"/>
                    <a:pt x="9681" y="768"/>
                  </a:cubicBezTo>
                  <a:close/>
                  <a:moveTo>
                    <a:pt x="9246" y="1721"/>
                  </a:moveTo>
                  <a:lnTo>
                    <a:pt x="9577" y="1804"/>
                  </a:lnTo>
                  <a:cubicBezTo>
                    <a:pt x="9412" y="2074"/>
                    <a:pt x="9329" y="2426"/>
                    <a:pt x="9246" y="2675"/>
                  </a:cubicBezTo>
                  <a:cubicBezTo>
                    <a:pt x="9163" y="3027"/>
                    <a:pt x="9059" y="3276"/>
                    <a:pt x="9163" y="3628"/>
                  </a:cubicBezTo>
                  <a:lnTo>
                    <a:pt x="8810" y="3546"/>
                  </a:lnTo>
                  <a:cubicBezTo>
                    <a:pt x="8645" y="2944"/>
                    <a:pt x="8810" y="2157"/>
                    <a:pt x="9246" y="1721"/>
                  </a:cubicBezTo>
                  <a:close/>
                  <a:moveTo>
                    <a:pt x="8728" y="3711"/>
                  </a:moveTo>
                  <a:lnTo>
                    <a:pt x="9059" y="3794"/>
                  </a:lnTo>
                  <a:cubicBezTo>
                    <a:pt x="8893" y="4064"/>
                    <a:pt x="8810" y="4395"/>
                    <a:pt x="8728" y="4665"/>
                  </a:cubicBezTo>
                  <a:cubicBezTo>
                    <a:pt x="8728" y="5017"/>
                    <a:pt x="8645" y="5266"/>
                    <a:pt x="8728" y="5618"/>
                  </a:cubicBezTo>
                  <a:lnTo>
                    <a:pt x="8375" y="5536"/>
                  </a:lnTo>
                  <a:lnTo>
                    <a:pt x="8292" y="5536"/>
                  </a:lnTo>
                  <a:cubicBezTo>
                    <a:pt x="8209" y="4914"/>
                    <a:pt x="8375" y="4230"/>
                    <a:pt x="8728" y="3711"/>
                  </a:cubicBezTo>
                  <a:close/>
                  <a:moveTo>
                    <a:pt x="8292" y="5701"/>
                  </a:moveTo>
                  <a:lnTo>
                    <a:pt x="8645" y="5784"/>
                  </a:lnTo>
                  <a:cubicBezTo>
                    <a:pt x="8458" y="6054"/>
                    <a:pt x="8375" y="6385"/>
                    <a:pt x="8292" y="6655"/>
                  </a:cubicBezTo>
                  <a:cubicBezTo>
                    <a:pt x="8209" y="6987"/>
                    <a:pt x="8126" y="7256"/>
                    <a:pt x="8126" y="7608"/>
                  </a:cubicBezTo>
                  <a:lnTo>
                    <a:pt x="7774" y="7505"/>
                  </a:lnTo>
                  <a:cubicBezTo>
                    <a:pt x="7691" y="6904"/>
                    <a:pt x="7857" y="6137"/>
                    <a:pt x="8292" y="5701"/>
                  </a:cubicBezTo>
                  <a:close/>
                  <a:moveTo>
                    <a:pt x="11319" y="4914"/>
                  </a:moveTo>
                  <a:lnTo>
                    <a:pt x="11319" y="4914"/>
                  </a:lnTo>
                  <a:cubicBezTo>
                    <a:pt x="10981" y="6503"/>
                    <a:pt x="10491" y="8303"/>
                    <a:pt x="10067" y="8303"/>
                  </a:cubicBezTo>
                  <a:cubicBezTo>
                    <a:pt x="10049" y="8303"/>
                    <a:pt x="10031" y="8299"/>
                    <a:pt x="10013" y="8293"/>
                  </a:cubicBezTo>
                  <a:cubicBezTo>
                    <a:pt x="9577" y="8127"/>
                    <a:pt x="11236" y="5100"/>
                    <a:pt x="11319" y="4914"/>
                  </a:cubicBezTo>
                  <a:close/>
                  <a:moveTo>
                    <a:pt x="2074" y="7422"/>
                  </a:moveTo>
                  <a:cubicBezTo>
                    <a:pt x="2426" y="7505"/>
                    <a:pt x="2592" y="8023"/>
                    <a:pt x="2509" y="8293"/>
                  </a:cubicBezTo>
                  <a:lnTo>
                    <a:pt x="2426" y="8293"/>
                  </a:lnTo>
                  <a:lnTo>
                    <a:pt x="2152" y="8422"/>
                  </a:lnTo>
                  <a:lnTo>
                    <a:pt x="2152" y="8422"/>
                  </a:lnTo>
                  <a:cubicBezTo>
                    <a:pt x="2134" y="8351"/>
                    <a:pt x="2074" y="8280"/>
                    <a:pt x="2074" y="8210"/>
                  </a:cubicBezTo>
                  <a:cubicBezTo>
                    <a:pt x="2074" y="8127"/>
                    <a:pt x="2074" y="8127"/>
                    <a:pt x="1991" y="8023"/>
                  </a:cubicBezTo>
                  <a:cubicBezTo>
                    <a:pt x="1991" y="7940"/>
                    <a:pt x="1991" y="7857"/>
                    <a:pt x="1908" y="7857"/>
                  </a:cubicBezTo>
                  <a:cubicBezTo>
                    <a:pt x="1804" y="7774"/>
                    <a:pt x="1804" y="7691"/>
                    <a:pt x="1721" y="7691"/>
                  </a:cubicBezTo>
                  <a:lnTo>
                    <a:pt x="2074" y="7422"/>
                  </a:lnTo>
                  <a:close/>
                  <a:moveTo>
                    <a:pt x="7691" y="7691"/>
                  </a:moveTo>
                  <a:lnTo>
                    <a:pt x="8023" y="7774"/>
                  </a:lnTo>
                  <a:cubicBezTo>
                    <a:pt x="7857" y="8023"/>
                    <a:pt x="7691" y="8293"/>
                    <a:pt x="7505" y="8541"/>
                  </a:cubicBezTo>
                  <a:cubicBezTo>
                    <a:pt x="7339" y="8894"/>
                    <a:pt x="7173" y="9163"/>
                    <a:pt x="7090" y="9412"/>
                  </a:cubicBezTo>
                  <a:lnTo>
                    <a:pt x="6820" y="9163"/>
                  </a:lnTo>
                  <a:cubicBezTo>
                    <a:pt x="6903" y="8645"/>
                    <a:pt x="7256" y="8023"/>
                    <a:pt x="7691" y="7691"/>
                  </a:cubicBezTo>
                  <a:close/>
                  <a:moveTo>
                    <a:pt x="14159" y="5618"/>
                  </a:moveTo>
                  <a:lnTo>
                    <a:pt x="14159" y="5618"/>
                  </a:lnTo>
                  <a:cubicBezTo>
                    <a:pt x="13723" y="6904"/>
                    <a:pt x="13205" y="8375"/>
                    <a:pt x="12355" y="9578"/>
                  </a:cubicBezTo>
                  <a:cubicBezTo>
                    <a:pt x="12355" y="9578"/>
                    <a:pt x="13392" y="6738"/>
                    <a:pt x="14159" y="5618"/>
                  </a:cubicBezTo>
                  <a:close/>
                  <a:moveTo>
                    <a:pt x="17454" y="7774"/>
                  </a:moveTo>
                  <a:cubicBezTo>
                    <a:pt x="17537" y="7774"/>
                    <a:pt x="17537" y="7857"/>
                    <a:pt x="17620" y="7857"/>
                  </a:cubicBezTo>
                  <a:cubicBezTo>
                    <a:pt x="17351" y="8127"/>
                    <a:pt x="17102" y="8458"/>
                    <a:pt x="17019" y="8811"/>
                  </a:cubicBezTo>
                  <a:cubicBezTo>
                    <a:pt x="16936" y="9059"/>
                    <a:pt x="16833" y="9246"/>
                    <a:pt x="16833" y="9495"/>
                  </a:cubicBezTo>
                  <a:lnTo>
                    <a:pt x="16833" y="9578"/>
                  </a:lnTo>
                  <a:lnTo>
                    <a:pt x="16833" y="9681"/>
                  </a:lnTo>
                  <a:lnTo>
                    <a:pt x="16833" y="9847"/>
                  </a:lnTo>
                  <a:lnTo>
                    <a:pt x="16667" y="9847"/>
                  </a:lnTo>
                  <a:lnTo>
                    <a:pt x="16667" y="9764"/>
                  </a:lnTo>
                  <a:lnTo>
                    <a:pt x="16501" y="9764"/>
                  </a:lnTo>
                  <a:cubicBezTo>
                    <a:pt x="16314" y="9059"/>
                    <a:pt x="16667" y="8210"/>
                    <a:pt x="17268" y="7774"/>
                  </a:cubicBezTo>
                  <a:close/>
                  <a:moveTo>
                    <a:pt x="2509" y="8541"/>
                  </a:moveTo>
                  <a:cubicBezTo>
                    <a:pt x="3027" y="8977"/>
                    <a:pt x="3276" y="9764"/>
                    <a:pt x="3193" y="10365"/>
                  </a:cubicBezTo>
                  <a:lnTo>
                    <a:pt x="2841" y="10448"/>
                  </a:lnTo>
                  <a:cubicBezTo>
                    <a:pt x="2841" y="10096"/>
                    <a:pt x="2758" y="9847"/>
                    <a:pt x="2675" y="9495"/>
                  </a:cubicBezTo>
                  <a:cubicBezTo>
                    <a:pt x="2592" y="9246"/>
                    <a:pt x="2426" y="8894"/>
                    <a:pt x="2156" y="8645"/>
                  </a:cubicBezTo>
                  <a:lnTo>
                    <a:pt x="2509" y="8541"/>
                  </a:lnTo>
                  <a:close/>
                  <a:moveTo>
                    <a:pt x="6655" y="9329"/>
                  </a:moveTo>
                  <a:lnTo>
                    <a:pt x="6903" y="9578"/>
                  </a:lnTo>
                  <a:cubicBezTo>
                    <a:pt x="6820" y="9681"/>
                    <a:pt x="6738" y="9681"/>
                    <a:pt x="6655" y="9764"/>
                  </a:cubicBezTo>
                  <a:lnTo>
                    <a:pt x="6572" y="9764"/>
                  </a:lnTo>
                  <a:cubicBezTo>
                    <a:pt x="6572" y="9764"/>
                    <a:pt x="6572" y="9847"/>
                    <a:pt x="6468" y="9847"/>
                  </a:cubicBezTo>
                  <a:cubicBezTo>
                    <a:pt x="6468" y="9847"/>
                    <a:pt x="6385" y="9847"/>
                    <a:pt x="6302" y="9930"/>
                  </a:cubicBezTo>
                  <a:lnTo>
                    <a:pt x="6219" y="10013"/>
                  </a:lnTo>
                  <a:lnTo>
                    <a:pt x="6136" y="10013"/>
                  </a:lnTo>
                  <a:cubicBezTo>
                    <a:pt x="6054" y="10013"/>
                    <a:pt x="5950" y="10096"/>
                    <a:pt x="5867" y="10096"/>
                  </a:cubicBezTo>
                  <a:cubicBezTo>
                    <a:pt x="5618" y="10282"/>
                    <a:pt x="5432" y="10365"/>
                    <a:pt x="5266" y="10531"/>
                  </a:cubicBezTo>
                  <a:cubicBezTo>
                    <a:pt x="5266" y="10614"/>
                    <a:pt x="5266" y="10614"/>
                    <a:pt x="5183" y="10718"/>
                  </a:cubicBezTo>
                  <a:cubicBezTo>
                    <a:pt x="5100" y="10801"/>
                    <a:pt x="5100" y="10967"/>
                    <a:pt x="5100" y="11132"/>
                  </a:cubicBezTo>
                  <a:lnTo>
                    <a:pt x="4748" y="10967"/>
                  </a:lnTo>
                  <a:cubicBezTo>
                    <a:pt x="4665" y="10718"/>
                    <a:pt x="4748" y="10448"/>
                    <a:pt x="5017" y="10282"/>
                  </a:cubicBezTo>
                  <a:lnTo>
                    <a:pt x="5183" y="10282"/>
                  </a:lnTo>
                  <a:lnTo>
                    <a:pt x="5183" y="10200"/>
                  </a:lnTo>
                  <a:lnTo>
                    <a:pt x="5183" y="10096"/>
                  </a:lnTo>
                  <a:cubicBezTo>
                    <a:pt x="5618" y="9764"/>
                    <a:pt x="6136" y="9495"/>
                    <a:pt x="6655" y="9329"/>
                  </a:cubicBezTo>
                  <a:close/>
                  <a:moveTo>
                    <a:pt x="10013" y="8541"/>
                  </a:moveTo>
                  <a:cubicBezTo>
                    <a:pt x="10013" y="8728"/>
                    <a:pt x="10096" y="8977"/>
                    <a:pt x="10199" y="9163"/>
                  </a:cubicBezTo>
                  <a:cubicBezTo>
                    <a:pt x="10365" y="9329"/>
                    <a:pt x="10531" y="9412"/>
                    <a:pt x="10718" y="9578"/>
                  </a:cubicBezTo>
                  <a:cubicBezTo>
                    <a:pt x="11132" y="9764"/>
                    <a:pt x="11567" y="9847"/>
                    <a:pt x="12003" y="9930"/>
                  </a:cubicBezTo>
                  <a:cubicBezTo>
                    <a:pt x="12086" y="10200"/>
                    <a:pt x="12086" y="10448"/>
                    <a:pt x="12169" y="10614"/>
                  </a:cubicBezTo>
                  <a:cubicBezTo>
                    <a:pt x="12355" y="10884"/>
                    <a:pt x="12438" y="11049"/>
                    <a:pt x="12604" y="11236"/>
                  </a:cubicBezTo>
                  <a:cubicBezTo>
                    <a:pt x="12956" y="11651"/>
                    <a:pt x="13392" y="11920"/>
                    <a:pt x="13827" y="12086"/>
                  </a:cubicBezTo>
                  <a:cubicBezTo>
                    <a:pt x="13557" y="12086"/>
                    <a:pt x="13309" y="12003"/>
                    <a:pt x="13039" y="11920"/>
                  </a:cubicBezTo>
                  <a:cubicBezTo>
                    <a:pt x="12790" y="11837"/>
                    <a:pt x="12521" y="11651"/>
                    <a:pt x="12355" y="11485"/>
                  </a:cubicBezTo>
                  <a:cubicBezTo>
                    <a:pt x="12086" y="11319"/>
                    <a:pt x="12003" y="11049"/>
                    <a:pt x="11837" y="10801"/>
                  </a:cubicBezTo>
                  <a:cubicBezTo>
                    <a:pt x="11754" y="10718"/>
                    <a:pt x="11754" y="10531"/>
                    <a:pt x="11650" y="10448"/>
                  </a:cubicBezTo>
                  <a:lnTo>
                    <a:pt x="11650" y="10282"/>
                  </a:lnTo>
                  <a:cubicBezTo>
                    <a:pt x="11485" y="10282"/>
                    <a:pt x="11402" y="10200"/>
                    <a:pt x="11236" y="10200"/>
                  </a:cubicBezTo>
                  <a:cubicBezTo>
                    <a:pt x="11049" y="10096"/>
                    <a:pt x="10800" y="10013"/>
                    <a:pt x="10531" y="9847"/>
                  </a:cubicBezTo>
                  <a:cubicBezTo>
                    <a:pt x="10365" y="9681"/>
                    <a:pt x="10199" y="9495"/>
                    <a:pt x="10013" y="9246"/>
                  </a:cubicBezTo>
                  <a:cubicBezTo>
                    <a:pt x="10013" y="9163"/>
                    <a:pt x="9930" y="9059"/>
                    <a:pt x="9930" y="8977"/>
                  </a:cubicBezTo>
                  <a:cubicBezTo>
                    <a:pt x="9847" y="9163"/>
                    <a:pt x="9681" y="9329"/>
                    <a:pt x="9412" y="9495"/>
                  </a:cubicBezTo>
                  <a:cubicBezTo>
                    <a:pt x="9246" y="9681"/>
                    <a:pt x="8976" y="9847"/>
                    <a:pt x="8728" y="9847"/>
                  </a:cubicBezTo>
                  <a:cubicBezTo>
                    <a:pt x="8458" y="9930"/>
                    <a:pt x="8209" y="9930"/>
                    <a:pt x="7940" y="9930"/>
                  </a:cubicBezTo>
                  <a:cubicBezTo>
                    <a:pt x="7691" y="9847"/>
                    <a:pt x="7422" y="9764"/>
                    <a:pt x="7173" y="9578"/>
                  </a:cubicBezTo>
                  <a:lnTo>
                    <a:pt x="7173" y="9578"/>
                  </a:lnTo>
                  <a:cubicBezTo>
                    <a:pt x="7422" y="9681"/>
                    <a:pt x="7691" y="9764"/>
                    <a:pt x="7940" y="9764"/>
                  </a:cubicBezTo>
                  <a:cubicBezTo>
                    <a:pt x="8209" y="9764"/>
                    <a:pt x="8458" y="9764"/>
                    <a:pt x="8645" y="9681"/>
                  </a:cubicBezTo>
                  <a:cubicBezTo>
                    <a:pt x="9163" y="9578"/>
                    <a:pt x="9577" y="9246"/>
                    <a:pt x="9930" y="8894"/>
                  </a:cubicBezTo>
                  <a:lnTo>
                    <a:pt x="9930" y="8541"/>
                  </a:lnTo>
                  <a:close/>
                  <a:moveTo>
                    <a:pt x="16418" y="10013"/>
                  </a:moveTo>
                  <a:cubicBezTo>
                    <a:pt x="16418" y="10013"/>
                    <a:pt x="16501" y="10096"/>
                    <a:pt x="16584" y="10096"/>
                  </a:cubicBezTo>
                  <a:cubicBezTo>
                    <a:pt x="16584" y="10096"/>
                    <a:pt x="16667" y="10200"/>
                    <a:pt x="16750" y="10200"/>
                  </a:cubicBezTo>
                  <a:cubicBezTo>
                    <a:pt x="16418" y="10448"/>
                    <a:pt x="16149" y="10801"/>
                    <a:pt x="16066" y="11132"/>
                  </a:cubicBezTo>
                  <a:cubicBezTo>
                    <a:pt x="15983" y="11319"/>
                    <a:pt x="15900" y="11568"/>
                    <a:pt x="15900" y="11754"/>
                  </a:cubicBezTo>
                  <a:cubicBezTo>
                    <a:pt x="15900" y="11837"/>
                    <a:pt x="15796" y="11920"/>
                    <a:pt x="15796" y="11920"/>
                  </a:cubicBezTo>
                  <a:lnTo>
                    <a:pt x="15796" y="12003"/>
                  </a:lnTo>
                  <a:cubicBezTo>
                    <a:pt x="15796" y="12086"/>
                    <a:pt x="15796" y="12169"/>
                    <a:pt x="15900" y="12272"/>
                  </a:cubicBezTo>
                  <a:cubicBezTo>
                    <a:pt x="15796" y="12272"/>
                    <a:pt x="15796" y="12169"/>
                    <a:pt x="15796" y="12169"/>
                  </a:cubicBezTo>
                  <a:lnTo>
                    <a:pt x="15630" y="12169"/>
                  </a:lnTo>
                  <a:lnTo>
                    <a:pt x="15630" y="12086"/>
                  </a:lnTo>
                  <a:lnTo>
                    <a:pt x="15547" y="12086"/>
                  </a:lnTo>
                  <a:cubicBezTo>
                    <a:pt x="15382" y="11402"/>
                    <a:pt x="15713" y="10448"/>
                    <a:pt x="16314" y="10013"/>
                  </a:cubicBezTo>
                  <a:close/>
                  <a:moveTo>
                    <a:pt x="3193" y="10531"/>
                  </a:moveTo>
                  <a:cubicBezTo>
                    <a:pt x="3462" y="10801"/>
                    <a:pt x="3628" y="11049"/>
                    <a:pt x="3711" y="11402"/>
                  </a:cubicBezTo>
                  <a:lnTo>
                    <a:pt x="3711" y="11485"/>
                  </a:lnTo>
                  <a:cubicBezTo>
                    <a:pt x="3794" y="11754"/>
                    <a:pt x="3877" y="12086"/>
                    <a:pt x="3794" y="12438"/>
                  </a:cubicBezTo>
                  <a:lnTo>
                    <a:pt x="3462" y="12521"/>
                  </a:lnTo>
                  <a:cubicBezTo>
                    <a:pt x="3462" y="12169"/>
                    <a:pt x="3359" y="11837"/>
                    <a:pt x="3276" y="11568"/>
                  </a:cubicBezTo>
                  <a:cubicBezTo>
                    <a:pt x="3193" y="11236"/>
                    <a:pt x="3110" y="10967"/>
                    <a:pt x="2841" y="10718"/>
                  </a:cubicBezTo>
                  <a:cubicBezTo>
                    <a:pt x="3027" y="10614"/>
                    <a:pt x="3110" y="10614"/>
                    <a:pt x="3193" y="10531"/>
                  </a:cubicBezTo>
                  <a:close/>
                  <a:moveTo>
                    <a:pt x="13723" y="12272"/>
                  </a:moveTo>
                  <a:lnTo>
                    <a:pt x="13723" y="12272"/>
                  </a:lnTo>
                  <a:cubicBezTo>
                    <a:pt x="13910" y="12355"/>
                    <a:pt x="13993" y="12355"/>
                    <a:pt x="14076" y="12438"/>
                  </a:cubicBezTo>
                  <a:cubicBezTo>
                    <a:pt x="14159" y="12687"/>
                    <a:pt x="13993" y="13039"/>
                    <a:pt x="13827" y="13309"/>
                  </a:cubicBezTo>
                  <a:cubicBezTo>
                    <a:pt x="13723" y="13205"/>
                    <a:pt x="13557" y="13205"/>
                    <a:pt x="13474" y="13205"/>
                  </a:cubicBezTo>
                  <a:cubicBezTo>
                    <a:pt x="13474" y="13122"/>
                    <a:pt x="13557" y="13122"/>
                    <a:pt x="13557" y="13039"/>
                  </a:cubicBezTo>
                  <a:cubicBezTo>
                    <a:pt x="13640" y="13039"/>
                    <a:pt x="13640" y="13039"/>
                    <a:pt x="13640" y="12957"/>
                  </a:cubicBezTo>
                  <a:cubicBezTo>
                    <a:pt x="13640" y="12957"/>
                    <a:pt x="13723" y="12874"/>
                    <a:pt x="13723" y="12791"/>
                  </a:cubicBezTo>
                  <a:cubicBezTo>
                    <a:pt x="13723" y="12687"/>
                    <a:pt x="13827" y="12604"/>
                    <a:pt x="13827" y="12521"/>
                  </a:cubicBezTo>
                  <a:lnTo>
                    <a:pt x="13827" y="12438"/>
                  </a:lnTo>
                  <a:cubicBezTo>
                    <a:pt x="13827" y="12355"/>
                    <a:pt x="13723" y="12355"/>
                    <a:pt x="13723" y="12272"/>
                  </a:cubicBezTo>
                  <a:close/>
                  <a:moveTo>
                    <a:pt x="4665" y="11132"/>
                  </a:moveTo>
                  <a:lnTo>
                    <a:pt x="5017" y="11236"/>
                  </a:lnTo>
                  <a:cubicBezTo>
                    <a:pt x="4748" y="11485"/>
                    <a:pt x="4582" y="11837"/>
                    <a:pt x="4499" y="12086"/>
                  </a:cubicBezTo>
                  <a:cubicBezTo>
                    <a:pt x="4499" y="12438"/>
                    <a:pt x="4395" y="12687"/>
                    <a:pt x="4499" y="13039"/>
                  </a:cubicBezTo>
                  <a:lnTo>
                    <a:pt x="4312" y="13039"/>
                  </a:lnTo>
                  <a:cubicBezTo>
                    <a:pt x="4395" y="13122"/>
                    <a:pt x="4395" y="13122"/>
                    <a:pt x="4395" y="13205"/>
                  </a:cubicBezTo>
                  <a:lnTo>
                    <a:pt x="4582" y="13205"/>
                  </a:lnTo>
                  <a:cubicBezTo>
                    <a:pt x="4748" y="13475"/>
                    <a:pt x="4748" y="13827"/>
                    <a:pt x="4748" y="14076"/>
                  </a:cubicBezTo>
                  <a:lnTo>
                    <a:pt x="4665" y="13993"/>
                  </a:lnTo>
                  <a:lnTo>
                    <a:pt x="4665" y="13993"/>
                  </a:lnTo>
                  <a:cubicBezTo>
                    <a:pt x="4748" y="14076"/>
                    <a:pt x="4748" y="14159"/>
                    <a:pt x="4748" y="14242"/>
                  </a:cubicBezTo>
                  <a:cubicBezTo>
                    <a:pt x="4665" y="14242"/>
                    <a:pt x="4665" y="14345"/>
                    <a:pt x="4665" y="14345"/>
                  </a:cubicBezTo>
                  <a:lnTo>
                    <a:pt x="4395" y="14511"/>
                  </a:lnTo>
                  <a:cubicBezTo>
                    <a:pt x="4312" y="14159"/>
                    <a:pt x="4146" y="13910"/>
                    <a:pt x="4064" y="13558"/>
                  </a:cubicBezTo>
                  <a:cubicBezTo>
                    <a:pt x="3877" y="13309"/>
                    <a:pt x="3711" y="13039"/>
                    <a:pt x="3545" y="12687"/>
                  </a:cubicBezTo>
                  <a:lnTo>
                    <a:pt x="3877" y="12604"/>
                  </a:lnTo>
                  <a:cubicBezTo>
                    <a:pt x="3981" y="12687"/>
                    <a:pt x="4064" y="12687"/>
                    <a:pt x="4146" y="12791"/>
                  </a:cubicBezTo>
                  <a:cubicBezTo>
                    <a:pt x="3981" y="11754"/>
                    <a:pt x="4582" y="11236"/>
                    <a:pt x="4665" y="11132"/>
                  </a:cubicBezTo>
                  <a:close/>
                  <a:moveTo>
                    <a:pt x="15382" y="12355"/>
                  </a:moveTo>
                  <a:cubicBezTo>
                    <a:pt x="15464" y="12355"/>
                    <a:pt x="15464" y="12438"/>
                    <a:pt x="15547" y="12438"/>
                  </a:cubicBezTo>
                  <a:cubicBezTo>
                    <a:pt x="15630" y="12438"/>
                    <a:pt x="15630" y="12438"/>
                    <a:pt x="15713" y="12521"/>
                  </a:cubicBezTo>
                  <a:cubicBezTo>
                    <a:pt x="15382" y="12791"/>
                    <a:pt x="15195" y="13039"/>
                    <a:pt x="15029" y="13392"/>
                  </a:cubicBezTo>
                  <a:cubicBezTo>
                    <a:pt x="14946" y="13641"/>
                    <a:pt x="14863" y="13910"/>
                    <a:pt x="14760" y="14076"/>
                  </a:cubicBezTo>
                  <a:lnTo>
                    <a:pt x="14760" y="14159"/>
                  </a:lnTo>
                  <a:lnTo>
                    <a:pt x="14760" y="14345"/>
                  </a:lnTo>
                  <a:lnTo>
                    <a:pt x="14760" y="14594"/>
                  </a:lnTo>
                  <a:cubicBezTo>
                    <a:pt x="14677" y="14511"/>
                    <a:pt x="14677" y="14511"/>
                    <a:pt x="14594" y="14511"/>
                  </a:cubicBezTo>
                  <a:cubicBezTo>
                    <a:pt x="14511" y="14511"/>
                    <a:pt x="14511" y="14428"/>
                    <a:pt x="14428" y="14428"/>
                  </a:cubicBezTo>
                  <a:cubicBezTo>
                    <a:pt x="14345" y="13641"/>
                    <a:pt x="14760" y="12791"/>
                    <a:pt x="15382" y="12355"/>
                  </a:cubicBezTo>
                  <a:close/>
                  <a:moveTo>
                    <a:pt x="13392" y="13392"/>
                  </a:moveTo>
                  <a:lnTo>
                    <a:pt x="13723" y="13475"/>
                  </a:lnTo>
                  <a:cubicBezTo>
                    <a:pt x="13910" y="14076"/>
                    <a:pt x="13827" y="14864"/>
                    <a:pt x="13557" y="15382"/>
                  </a:cubicBezTo>
                  <a:lnTo>
                    <a:pt x="13205" y="15382"/>
                  </a:lnTo>
                  <a:cubicBezTo>
                    <a:pt x="13309" y="15029"/>
                    <a:pt x="13392" y="14677"/>
                    <a:pt x="13392" y="14428"/>
                  </a:cubicBezTo>
                  <a:cubicBezTo>
                    <a:pt x="13392" y="14076"/>
                    <a:pt x="13474" y="13724"/>
                    <a:pt x="13392" y="13392"/>
                  </a:cubicBezTo>
                  <a:close/>
                  <a:moveTo>
                    <a:pt x="4831" y="14428"/>
                  </a:moveTo>
                  <a:cubicBezTo>
                    <a:pt x="5349" y="14677"/>
                    <a:pt x="5950" y="15029"/>
                    <a:pt x="6302" y="15548"/>
                  </a:cubicBezTo>
                  <a:lnTo>
                    <a:pt x="6136" y="15900"/>
                  </a:lnTo>
                  <a:cubicBezTo>
                    <a:pt x="5867" y="15631"/>
                    <a:pt x="5618" y="15465"/>
                    <a:pt x="5349" y="15195"/>
                  </a:cubicBezTo>
                  <a:cubicBezTo>
                    <a:pt x="5100" y="15029"/>
                    <a:pt x="4831" y="14864"/>
                    <a:pt x="4582" y="14677"/>
                  </a:cubicBezTo>
                  <a:lnTo>
                    <a:pt x="4831" y="14428"/>
                  </a:lnTo>
                  <a:close/>
                  <a:moveTo>
                    <a:pt x="6468" y="15631"/>
                  </a:moveTo>
                  <a:cubicBezTo>
                    <a:pt x="6986" y="15631"/>
                    <a:pt x="7505" y="15796"/>
                    <a:pt x="7857" y="16066"/>
                  </a:cubicBezTo>
                  <a:cubicBezTo>
                    <a:pt x="8023" y="16149"/>
                    <a:pt x="8126" y="16315"/>
                    <a:pt x="8292" y="16418"/>
                  </a:cubicBezTo>
                  <a:lnTo>
                    <a:pt x="8126" y="16750"/>
                  </a:lnTo>
                  <a:cubicBezTo>
                    <a:pt x="7857" y="16501"/>
                    <a:pt x="7608" y="16418"/>
                    <a:pt x="7256" y="16232"/>
                  </a:cubicBezTo>
                  <a:cubicBezTo>
                    <a:pt x="6986" y="16149"/>
                    <a:pt x="6655" y="15983"/>
                    <a:pt x="6302" y="15983"/>
                  </a:cubicBezTo>
                  <a:lnTo>
                    <a:pt x="6468" y="15631"/>
                  </a:lnTo>
                  <a:close/>
                  <a:moveTo>
                    <a:pt x="13557" y="15548"/>
                  </a:moveTo>
                  <a:cubicBezTo>
                    <a:pt x="13827" y="16066"/>
                    <a:pt x="13910" y="16833"/>
                    <a:pt x="13723" y="17455"/>
                  </a:cubicBezTo>
                  <a:lnTo>
                    <a:pt x="13392" y="17538"/>
                  </a:lnTo>
                  <a:cubicBezTo>
                    <a:pt x="13474" y="17185"/>
                    <a:pt x="13392" y="16833"/>
                    <a:pt x="13392" y="16501"/>
                  </a:cubicBezTo>
                  <a:cubicBezTo>
                    <a:pt x="13392" y="16232"/>
                    <a:pt x="13309" y="15900"/>
                    <a:pt x="13205" y="15548"/>
                  </a:cubicBezTo>
                  <a:close/>
                  <a:moveTo>
                    <a:pt x="8458" y="16501"/>
                  </a:moveTo>
                  <a:cubicBezTo>
                    <a:pt x="9059" y="16501"/>
                    <a:pt x="9847" y="16833"/>
                    <a:pt x="10199" y="17455"/>
                  </a:cubicBezTo>
                  <a:lnTo>
                    <a:pt x="10013" y="17703"/>
                  </a:lnTo>
                  <a:cubicBezTo>
                    <a:pt x="9764" y="17455"/>
                    <a:pt x="9495" y="17268"/>
                    <a:pt x="9246" y="17102"/>
                  </a:cubicBezTo>
                  <a:cubicBezTo>
                    <a:pt x="9059" y="17019"/>
                    <a:pt x="8976" y="16937"/>
                    <a:pt x="8810" y="16937"/>
                  </a:cubicBezTo>
                  <a:cubicBezTo>
                    <a:pt x="8645" y="16833"/>
                    <a:pt x="8458" y="16833"/>
                    <a:pt x="8292" y="16833"/>
                  </a:cubicBezTo>
                  <a:lnTo>
                    <a:pt x="8458" y="16501"/>
                  </a:lnTo>
                  <a:close/>
                  <a:moveTo>
                    <a:pt x="13827" y="17621"/>
                  </a:moveTo>
                  <a:cubicBezTo>
                    <a:pt x="13910" y="17786"/>
                    <a:pt x="13910" y="17869"/>
                    <a:pt x="13993" y="18056"/>
                  </a:cubicBezTo>
                  <a:cubicBezTo>
                    <a:pt x="13993" y="18222"/>
                    <a:pt x="14076" y="18388"/>
                    <a:pt x="13993" y="18491"/>
                  </a:cubicBezTo>
                  <a:lnTo>
                    <a:pt x="13640" y="18657"/>
                  </a:lnTo>
                  <a:cubicBezTo>
                    <a:pt x="13640" y="18574"/>
                    <a:pt x="13723" y="18574"/>
                    <a:pt x="13723" y="18491"/>
                  </a:cubicBezTo>
                  <a:lnTo>
                    <a:pt x="13723" y="18388"/>
                  </a:lnTo>
                  <a:lnTo>
                    <a:pt x="13723" y="18305"/>
                  </a:lnTo>
                  <a:cubicBezTo>
                    <a:pt x="13723" y="18305"/>
                    <a:pt x="13723" y="18222"/>
                    <a:pt x="13640" y="18139"/>
                  </a:cubicBezTo>
                  <a:lnTo>
                    <a:pt x="13640" y="17973"/>
                  </a:lnTo>
                  <a:cubicBezTo>
                    <a:pt x="13640" y="17973"/>
                    <a:pt x="13557" y="17973"/>
                    <a:pt x="13557" y="17869"/>
                  </a:cubicBezTo>
                  <a:lnTo>
                    <a:pt x="13557" y="17786"/>
                  </a:lnTo>
                  <a:cubicBezTo>
                    <a:pt x="13474" y="17786"/>
                    <a:pt x="13474" y="17786"/>
                    <a:pt x="13474" y="17703"/>
                  </a:cubicBezTo>
                  <a:lnTo>
                    <a:pt x="13827" y="17621"/>
                  </a:lnTo>
                  <a:close/>
                  <a:moveTo>
                    <a:pt x="10365" y="17538"/>
                  </a:moveTo>
                  <a:cubicBezTo>
                    <a:pt x="10966" y="17703"/>
                    <a:pt x="11650" y="18305"/>
                    <a:pt x="11754" y="18906"/>
                  </a:cubicBezTo>
                  <a:lnTo>
                    <a:pt x="11485" y="19175"/>
                  </a:lnTo>
                  <a:cubicBezTo>
                    <a:pt x="11485" y="19092"/>
                    <a:pt x="11402" y="19009"/>
                    <a:pt x="11402" y="18906"/>
                  </a:cubicBezTo>
                  <a:lnTo>
                    <a:pt x="11236" y="18740"/>
                  </a:lnTo>
                  <a:cubicBezTo>
                    <a:pt x="11236" y="18657"/>
                    <a:pt x="11132" y="18574"/>
                    <a:pt x="11132" y="18574"/>
                  </a:cubicBezTo>
                  <a:cubicBezTo>
                    <a:pt x="11049" y="18491"/>
                    <a:pt x="11049" y="18388"/>
                    <a:pt x="10966" y="18305"/>
                  </a:cubicBezTo>
                  <a:lnTo>
                    <a:pt x="10800" y="18222"/>
                  </a:lnTo>
                  <a:cubicBezTo>
                    <a:pt x="10718" y="18139"/>
                    <a:pt x="10614" y="18056"/>
                    <a:pt x="10614" y="18056"/>
                  </a:cubicBezTo>
                  <a:cubicBezTo>
                    <a:pt x="10531" y="17973"/>
                    <a:pt x="10448" y="17973"/>
                    <a:pt x="10365" y="17869"/>
                  </a:cubicBezTo>
                  <a:cubicBezTo>
                    <a:pt x="10294" y="17869"/>
                    <a:pt x="10223" y="17869"/>
                    <a:pt x="10138" y="17817"/>
                  </a:cubicBezTo>
                  <a:lnTo>
                    <a:pt x="10138" y="17817"/>
                  </a:lnTo>
                  <a:lnTo>
                    <a:pt x="10365" y="17538"/>
                  </a:lnTo>
                  <a:close/>
                  <a:moveTo>
                    <a:pt x="11920" y="19092"/>
                  </a:moveTo>
                  <a:cubicBezTo>
                    <a:pt x="12169" y="19175"/>
                    <a:pt x="12355" y="19341"/>
                    <a:pt x="12438" y="19611"/>
                  </a:cubicBezTo>
                  <a:lnTo>
                    <a:pt x="12438" y="19942"/>
                  </a:lnTo>
                  <a:lnTo>
                    <a:pt x="12086" y="20046"/>
                  </a:lnTo>
                  <a:cubicBezTo>
                    <a:pt x="12086" y="19859"/>
                    <a:pt x="12086" y="19776"/>
                    <a:pt x="12003" y="19611"/>
                  </a:cubicBezTo>
                  <a:cubicBezTo>
                    <a:pt x="11920" y="19528"/>
                    <a:pt x="11754" y="19341"/>
                    <a:pt x="11567" y="19341"/>
                  </a:cubicBezTo>
                  <a:lnTo>
                    <a:pt x="11920" y="19092"/>
                  </a:lnTo>
                  <a:close/>
                  <a:moveTo>
                    <a:pt x="9847" y="1"/>
                  </a:moveTo>
                  <a:cubicBezTo>
                    <a:pt x="9329" y="1"/>
                    <a:pt x="8893" y="84"/>
                    <a:pt x="8458" y="84"/>
                  </a:cubicBezTo>
                  <a:cubicBezTo>
                    <a:pt x="8023" y="167"/>
                    <a:pt x="7608" y="250"/>
                    <a:pt x="7173" y="436"/>
                  </a:cubicBezTo>
                  <a:cubicBezTo>
                    <a:pt x="6302" y="685"/>
                    <a:pt x="5535" y="1120"/>
                    <a:pt x="4748" y="1638"/>
                  </a:cubicBezTo>
                  <a:cubicBezTo>
                    <a:pt x="4064" y="2157"/>
                    <a:pt x="3359" y="2675"/>
                    <a:pt x="2675" y="3359"/>
                  </a:cubicBezTo>
                  <a:cubicBezTo>
                    <a:pt x="2426" y="3628"/>
                    <a:pt x="2074" y="3981"/>
                    <a:pt x="1804" y="4313"/>
                  </a:cubicBezTo>
                  <a:cubicBezTo>
                    <a:pt x="1555" y="4665"/>
                    <a:pt x="1286" y="5017"/>
                    <a:pt x="1037" y="5432"/>
                  </a:cubicBezTo>
                  <a:cubicBezTo>
                    <a:pt x="768" y="5618"/>
                    <a:pt x="519" y="5867"/>
                    <a:pt x="249" y="6385"/>
                  </a:cubicBezTo>
                  <a:cubicBezTo>
                    <a:pt x="84" y="6655"/>
                    <a:pt x="1" y="6904"/>
                    <a:pt x="1" y="7173"/>
                  </a:cubicBezTo>
                  <a:cubicBezTo>
                    <a:pt x="1" y="6987"/>
                    <a:pt x="166" y="6821"/>
                    <a:pt x="436" y="6738"/>
                  </a:cubicBezTo>
                  <a:cubicBezTo>
                    <a:pt x="519" y="6655"/>
                    <a:pt x="602" y="6655"/>
                    <a:pt x="685" y="6655"/>
                  </a:cubicBezTo>
                  <a:lnTo>
                    <a:pt x="1037" y="6655"/>
                  </a:lnTo>
                  <a:lnTo>
                    <a:pt x="1037" y="6468"/>
                  </a:lnTo>
                  <a:cubicBezTo>
                    <a:pt x="1120" y="6054"/>
                    <a:pt x="1389" y="5619"/>
                    <a:pt x="1721" y="5266"/>
                  </a:cubicBezTo>
                  <a:lnTo>
                    <a:pt x="1721" y="5266"/>
                  </a:lnTo>
                  <a:cubicBezTo>
                    <a:pt x="1389" y="5619"/>
                    <a:pt x="1203" y="6054"/>
                    <a:pt x="1120" y="6572"/>
                  </a:cubicBezTo>
                  <a:cubicBezTo>
                    <a:pt x="1037" y="6987"/>
                    <a:pt x="1037" y="7422"/>
                    <a:pt x="1037" y="7857"/>
                  </a:cubicBezTo>
                  <a:cubicBezTo>
                    <a:pt x="1120" y="8811"/>
                    <a:pt x="1286" y="9681"/>
                    <a:pt x="1472" y="10531"/>
                  </a:cubicBezTo>
                  <a:cubicBezTo>
                    <a:pt x="1638" y="10967"/>
                    <a:pt x="1721" y="11485"/>
                    <a:pt x="1804" y="11920"/>
                  </a:cubicBezTo>
                  <a:cubicBezTo>
                    <a:pt x="1991" y="12355"/>
                    <a:pt x="2074" y="12791"/>
                    <a:pt x="2239" y="13205"/>
                  </a:cubicBezTo>
                  <a:cubicBezTo>
                    <a:pt x="2322" y="13641"/>
                    <a:pt x="2426" y="14159"/>
                    <a:pt x="2426" y="14594"/>
                  </a:cubicBezTo>
                  <a:cubicBezTo>
                    <a:pt x="2509" y="15029"/>
                    <a:pt x="2509" y="15465"/>
                    <a:pt x="2426" y="15983"/>
                  </a:cubicBezTo>
                  <a:cubicBezTo>
                    <a:pt x="2509" y="15900"/>
                    <a:pt x="2509" y="15900"/>
                    <a:pt x="2592" y="15900"/>
                  </a:cubicBezTo>
                  <a:lnTo>
                    <a:pt x="2758" y="15900"/>
                  </a:lnTo>
                  <a:cubicBezTo>
                    <a:pt x="2841" y="15983"/>
                    <a:pt x="2944" y="15983"/>
                    <a:pt x="2944" y="16066"/>
                  </a:cubicBezTo>
                  <a:cubicBezTo>
                    <a:pt x="3110" y="16232"/>
                    <a:pt x="3193" y="16418"/>
                    <a:pt x="3276" y="16584"/>
                  </a:cubicBezTo>
                  <a:lnTo>
                    <a:pt x="3877" y="17455"/>
                  </a:lnTo>
                  <a:cubicBezTo>
                    <a:pt x="4229" y="18056"/>
                    <a:pt x="4665" y="18657"/>
                    <a:pt x="5100" y="19175"/>
                  </a:cubicBezTo>
                  <a:cubicBezTo>
                    <a:pt x="5618" y="19693"/>
                    <a:pt x="6136" y="20129"/>
                    <a:pt x="6738" y="20460"/>
                  </a:cubicBezTo>
                  <a:cubicBezTo>
                    <a:pt x="7339" y="20730"/>
                    <a:pt x="8023" y="20896"/>
                    <a:pt x="8728" y="20896"/>
                  </a:cubicBezTo>
                  <a:cubicBezTo>
                    <a:pt x="8988" y="20934"/>
                    <a:pt x="9253" y="20953"/>
                    <a:pt x="9519" y="20953"/>
                  </a:cubicBezTo>
                  <a:cubicBezTo>
                    <a:pt x="10565" y="20953"/>
                    <a:pt x="11628" y="20657"/>
                    <a:pt x="12521" y="20046"/>
                  </a:cubicBezTo>
                  <a:lnTo>
                    <a:pt x="12604" y="20046"/>
                  </a:lnTo>
                  <a:cubicBezTo>
                    <a:pt x="13205" y="19611"/>
                    <a:pt x="13723" y="19175"/>
                    <a:pt x="14241" y="18657"/>
                  </a:cubicBezTo>
                  <a:lnTo>
                    <a:pt x="15029" y="17869"/>
                  </a:lnTo>
                  <a:cubicBezTo>
                    <a:pt x="15195" y="17786"/>
                    <a:pt x="15278" y="17621"/>
                    <a:pt x="15464" y="17538"/>
                  </a:cubicBezTo>
                  <a:cubicBezTo>
                    <a:pt x="15630" y="17455"/>
                    <a:pt x="15796" y="17268"/>
                    <a:pt x="15983" y="17268"/>
                  </a:cubicBezTo>
                  <a:cubicBezTo>
                    <a:pt x="15983" y="16149"/>
                    <a:pt x="16418" y="15029"/>
                    <a:pt x="16833" y="13910"/>
                  </a:cubicBezTo>
                  <a:cubicBezTo>
                    <a:pt x="17019" y="13309"/>
                    <a:pt x="17268" y="12791"/>
                    <a:pt x="17454" y="12272"/>
                  </a:cubicBezTo>
                  <a:cubicBezTo>
                    <a:pt x="17703" y="11651"/>
                    <a:pt x="17869" y="11132"/>
                    <a:pt x="18056" y="10531"/>
                  </a:cubicBezTo>
                  <a:cubicBezTo>
                    <a:pt x="18387" y="9412"/>
                    <a:pt x="18657" y="8293"/>
                    <a:pt x="18740" y="7090"/>
                  </a:cubicBezTo>
                  <a:cubicBezTo>
                    <a:pt x="18740" y="6572"/>
                    <a:pt x="18740" y="5950"/>
                    <a:pt x="18574" y="5349"/>
                  </a:cubicBezTo>
                  <a:cubicBezTo>
                    <a:pt x="18491" y="5100"/>
                    <a:pt x="18304" y="4831"/>
                    <a:pt x="18139" y="4665"/>
                  </a:cubicBezTo>
                  <a:cubicBezTo>
                    <a:pt x="17973" y="4395"/>
                    <a:pt x="17703" y="4230"/>
                    <a:pt x="17454" y="4147"/>
                  </a:cubicBezTo>
                  <a:cubicBezTo>
                    <a:pt x="17351" y="4665"/>
                    <a:pt x="17268" y="5183"/>
                    <a:pt x="17102" y="5701"/>
                  </a:cubicBezTo>
                  <a:cubicBezTo>
                    <a:pt x="17185" y="5618"/>
                    <a:pt x="17185" y="5618"/>
                    <a:pt x="17268" y="5618"/>
                  </a:cubicBezTo>
                  <a:cubicBezTo>
                    <a:pt x="17351" y="5618"/>
                    <a:pt x="17351" y="5618"/>
                    <a:pt x="17454" y="5536"/>
                  </a:cubicBezTo>
                  <a:lnTo>
                    <a:pt x="17869" y="5536"/>
                  </a:lnTo>
                  <a:lnTo>
                    <a:pt x="17869" y="5432"/>
                  </a:lnTo>
                  <a:cubicBezTo>
                    <a:pt x="17973" y="5536"/>
                    <a:pt x="18056" y="5618"/>
                    <a:pt x="18056" y="5701"/>
                  </a:cubicBezTo>
                  <a:cubicBezTo>
                    <a:pt x="18056" y="5784"/>
                    <a:pt x="17973" y="5950"/>
                    <a:pt x="17869" y="5950"/>
                  </a:cubicBezTo>
                  <a:lnTo>
                    <a:pt x="17869" y="5867"/>
                  </a:lnTo>
                  <a:cubicBezTo>
                    <a:pt x="17537" y="5867"/>
                    <a:pt x="17268" y="5950"/>
                    <a:pt x="17102" y="6137"/>
                  </a:cubicBezTo>
                  <a:cubicBezTo>
                    <a:pt x="17185" y="6572"/>
                    <a:pt x="17351" y="6904"/>
                    <a:pt x="17537" y="6987"/>
                  </a:cubicBezTo>
                  <a:lnTo>
                    <a:pt x="17620" y="6904"/>
                  </a:lnTo>
                  <a:lnTo>
                    <a:pt x="17620" y="6904"/>
                  </a:lnTo>
                  <a:cubicBezTo>
                    <a:pt x="17620" y="7090"/>
                    <a:pt x="17537" y="7256"/>
                    <a:pt x="17454" y="7339"/>
                  </a:cubicBezTo>
                  <a:cubicBezTo>
                    <a:pt x="17385" y="7339"/>
                    <a:pt x="17289" y="7376"/>
                    <a:pt x="17207" y="7376"/>
                  </a:cubicBezTo>
                  <a:cubicBezTo>
                    <a:pt x="17167" y="7376"/>
                    <a:pt x="17130" y="7367"/>
                    <a:pt x="17102" y="7339"/>
                  </a:cubicBezTo>
                  <a:lnTo>
                    <a:pt x="17185" y="7256"/>
                  </a:lnTo>
                  <a:lnTo>
                    <a:pt x="17185" y="7173"/>
                  </a:lnTo>
                  <a:lnTo>
                    <a:pt x="17102" y="7173"/>
                  </a:lnTo>
                  <a:lnTo>
                    <a:pt x="17102" y="7090"/>
                  </a:lnTo>
                  <a:cubicBezTo>
                    <a:pt x="17019" y="6904"/>
                    <a:pt x="16936" y="6738"/>
                    <a:pt x="16833" y="6468"/>
                  </a:cubicBezTo>
                  <a:lnTo>
                    <a:pt x="16833" y="6572"/>
                  </a:lnTo>
                  <a:cubicBezTo>
                    <a:pt x="16584" y="7173"/>
                    <a:pt x="16418" y="7774"/>
                    <a:pt x="16149" y="8375"/>
                  </a:cubicBezTo>
                  <a:cubicBezTo>
                    <a:pt x="15630" y="9681"/>
                    <a:pt x="14946" y="11049"/>
                    <a:pt x="14076" y="12169"/>
                  </a:cubicBezTo>
                  <a:cubicBezTo>
                    <a:pt x="14345" y="11568"/>
                    <a:pt x="14677" y="10967"/>
                    <a:pt x="14946" y="10448"/>
                  </a:cubicBezTo>
                  <a:cubicBezTo>
                    <a:pt x="15278" y="9847"/>
                    <a:pt x="15630" y="9163"/>
                    <a:pt x="15900" y="8458"/>
                  </a:cubicBezTo>
                  <a:cubicBezTo>
                    <a:pt x="16149" y="7857"/>
                    <a:pt x="16418" y="7173"/>
                    <a:pt x="16667" y="6468"/>
                  </a:cubicBezTo>
                  <a:cubicBezTo>
                    <a:pt x="16667" y="6385"/>
                    <a:pt x="16750" y="6385"/>
                    <a:pt x="16750" y="6303"/>
                  </a:cubicBezTo>
                  <a:lnTo>
                    <a:pt x="16750" y="6303"/>
                  </a:lnTo>
                  <a:cubicBezTo>
                    <a:pt x="16501" y="6385"/>
                    <a:pt x="16418" y="6572"/>
                    <a:pt x="16314" y="6572"/>
                  </a:cubicBezTo>
                  <a:lnTo>
                    <a:pt x="16418" y="6655"/>
                  </a:lnTo>
                  <a:cubicBezTo>
                    <a:pt x="16384" y="6665"/>
                    <a:pt x="16350" y="6670"/>
                    <a:pt x="16318" y="6670"/>
                  </a:cubicBezTo>
                  <a:cubicBezTo>
                    <a:pt x="16091" y="6670"/>
                    <a:pt x="15910" y="6437"/>
                    <a:pt x="15983" y="6220"/>
                  </a:cubicBezTo>
                  <a:cubicBezTo>
                    <a:pt x="16066" y="6220"/>
                    <a:pt x="16066" y="6303"/>
                    <a:pt x="16149" y="6303"/>
                  </a:cubicBezTo>
                  <a:cubicBezTo>
                    <a:pt x="16231" y="6220"/>
                    <a:pt x="16418" y="6054"/>
                    <a:pt x="16667" y="5867"/>
                  </a:cubicBezTo>
                  <a:cubicBezTo>
                    <a:pt x="16584" y="5618"/>
                    <a:pt x="16584" y="5266"/>
                    <a:pt x="16584" y="4914"/>
                  </a:cubicBezTo>
                  <a:lnTo>
                    <a:pt x="16501" y="4914"/>
                  </a:lnTo>
                  <a:cubicBezTo>
                    <a:pt x="16584" y="4831"/>
                    <a:pt x="16667" y="4748"/>
                    <a:pt x="16750" y="4748"/>
                  </a:cubicBezTo>
                  <a:lnTo>
                    <a:pt x="16833" y="4748"/>
                  </a:lnTo>
                  <a:cubicBezTo>
                    <a:pt x="16936" y="4831"/>
                    <a:pt x="17019" y="4831"/>
                    <a:pt x="17102" y="4914"/>
                  </a:cubicBezTo>
                  <a:lnTo>
                    <a:pt x="17019" y="5017"/>
                  </a:lnTo>
                  <a:cubicBezTo>
                    <a:pt x="16936" y="5183"/>
                    <a:pt x="16936" y="5432"/>
                    <a:pt x="17019" y="5618"/>
                  </a:cubicBezTo>
                  <a:lnTo>
                    <a:pt x="17019" y="5432"/>
                  </a:lnTo>
                  <a:cubicBezTo>
                    <a:pt x="17102" y="5183"/>
                    <a:pt x="17185" y="4914"/>
                    <a:pt x="17268" y="4665"/>
                  </a:cubicBezTo>
                  <a:cubicBezTo>
                    <a:pt x="17185" y="4395"/>
                    <a:pt x="17019" y="4147"/>
                    <a:pt x="16936" y="3877"/>
                  </a:cubicBezTo>
                  <a:cubicBezTo>
                    <a:pt x="16750" y="3628"/>
                    <a:pt x="16584" y="3359"/>
                    <a:pt x="16418" y="3110"/>
                  </a:cubicBezTo>
                  <a:cubicBezTo>
                    <a:pt x="16149" y="2944"/>
                    <a:pt x="15900" y="2758"/>
                    <a:pt x="15630" y="2675"/>
                  </a:cubicBezTo>
                  <a:cubicBezTo>
                    <a:pt x="15506" y="2633"/>
                    <a:pt x="15376" y="2613"/>
                    <a:pt x="15247" y="2613"/>
                  </a:cubicBezTo>
                  <a:cubicBezTo>
                    <a:pt x="15117" y="2613"/>
                    <a:pt x="14988" y="2633"/>
                    <a:pt x="14863" y="2675"/>
                  </a:cubicBezTo>
                  <a:cubicBezTo>
                    <a:pt x="14863" y="3110"/>
                    <a:pt x="14760" y="3546"/>
                    <a:pt x="14760" y="3981"/>
                  </a:cubicBezTo>
                  <a:cubicBezTo>
                    <a:pt x="14863" y="3981"/>
                    <a:pt x="14863" y="3877"/>
                    <a:pt x="14946" y="3794"/>
                  </a:cubicBezTo>
                  <a:lnTo>
                    <a:pt x="15029" y="3794"/>
                  </a:lnTo>
                  <a:cubicBezTo>
                    <a:pt x="15029" y="3711"/>
                    <a:pt x="15112" y="3628"/>
                    <a:pt x="15195" y="3628"/>
                  </a:cubicBezTo>
                  <a:cubicBezTo>
                    <a:pt x="15195" y="3546"/>
                    <a:pt x="15112" y="3546"/>
                    <a:pt x="15029" y="3463"/>
                  </a:cubicBezTo>
                  <a:cubicBezTo>
                    <a:pt x="15195" y="3463"/>
                    <a:pt x="15278" y="3463"/>
                    <a:pt x="15464" y="3546"/>
                  </a:cubicBezTo>
                  <a:cubicBezTo>
                    <a:pt x="15547" y="3628"/>
                    <a:pt x="15630" y="3794"/>
                    <a:pt x="15547" y="3877"/>
                  </a:cubicBezTo>
                  <a:lnTo>
                    <a:pt x="15464" y="3794"/>
                  </a:lnTo>
                  <a:cubicBezTo>
                    <a:pt x="15195" y="4147"/>
                    <a:pt x="14863" y="4395"/>
                    <a:pt x="14594" y="4582"/>
                  </a:cubicBezTo>
                  <a:cubicBezTo>
                    <a:pt x="14760" y="4831"/>
                    <a:pt x="15029" y="5100"/>
                    <a:pt x="15112" y="5266"/>
                  </a:cubicBezTo>
                  <a:cubicBezTo>
                    <a:pt x="15112" y="5183"/>
                    <a:pt x="15112" y="5183"/>
                    <a:pt x="15195" y="5183"/>
                  </a:cubicBezTo>
                  <a:cubicBezTo>
                    <a:pt x="15195" y="5266"/>
                    <a:pt x="15112" y="5349"/>
                    <a:pt x="15112" y="5432"/>
                  </a:cubicBezTo>
                  <a:cubicBezTo>
                    <a:pt x="15053" y="5506"/>
                    <a:pt x="14951" y="5569"/>
                    <a:pt x="14860" y="5569"/>
                  </a:cubicBezTo>
                  <a:cubicBezTo>
                    <a:pt x="14824" y="5569"/>
                    <a:pt x="14789" y="5559"/>
                    <a:pt x="14760" y="5536"/>
                  </a:cubicBezTo>
                  <a:lnTo>
                    <a:pt x="14760" y="5432"/>
                  </a:lnTo>
                  <a:cubicBezTo>
                    <a:pt x="14677" y="5349"/>
                    <a:pt x="14511" y="5100"/>
                    <a:pt x="14345" y="4831"/>
                  </a:cubicBezTo>
                  <a:lnTo>
                    <a:pt x="14345" y="4748"/>
                  </a:lnTo>
                  <a:cubicBezTo>
                    <a:pt x="13993" y="4914"/>
                    <a:pt x="13827" y="5017"/>
                    <a:pt x="13723" y="5017"/>
                  </a:cubicBezTo>
                  <a:lnTo>
                    <a:pt x="13723" y="5183"/>
                  </a:lnTo>
                  <a:cubicBezTo>
                    <a:pt x="13474" y="5100"/>
                    <a:pt x="13309" y="4748"/>
                    <a:pt x="13557" y="4582"/>
                  </a:cubicBezTo>
                  <a:lnTo>
                    <a:pt x="13557" y="4582"/>
                  </a:lnTo>
                  <a:lnTo>
                    <a:pt x="13557" y="4665"/>
                  </a:lnTo>
                  <a:cubicBezTo>
                    <a:pt x="13723" y="4665"/>
                    <a:pt x="13910" y="4582"/>
                    <a:pt x="14076" y="4395"/>
                  </a:cubicBezTo>
                  <a:cubicBezTo>
                    <a:pt x="13993" y="4147"/>
                    <a:pt x="13827" y="3794"/>
                    <a:pt x="13723" y="3463"/>
                  </a:cubicBezTo>
                  <a:lnTo>
                    <a:pt x="13557" y="3463"/>
                  </a:lnTo>
                  <a:cubicBezTo>
                    <a:pt x="13640" y="3359"/>
                    <a:pt x="13723" y="3276"/>
                    <a:pt x="13910" y="3193"/>
                  </a:cubicBezTo>
                  <a:cubicBezTo>
                    <a:pt x="13993" y="3193"/>
                    <a:pt x="14159" y="3193"/>
                    <a:pt x="14241" y="3276"/>
                  </a:cubicBezTo>
                  <a:cubicBezTo>
                    <a:pt x="14241" y="3276"/>
                    <a:pt x="14159" y="3276"/>
                    <a:pt x="14159" y="3359"/>
                  </a:cubicBezTo>
                  <a:cubicBezTo>
                    <a:pt x="14159" y="3628"/>
                    <a:pt x="14345" y="3981"/>
                    <a:pt x="14428" y="4230"/>
                  </a:cubicBezTo>
                  <a:cubicBezTo>
                    <a:pt x="14428" y="4230"/>
                    <a:pt x="14511" y="4230"/>
                    <a:pt x="14511" y="4147"/>
                  </a:cubicBezTo>
                  <a:cubicBezTo>
                    <a:pt x="14594" y="3711"/>
                    <a:pt x="14677" y="3276"/>
                    <a:pt x="14760" y="2841"/>
                  </a:cubicBezTo>
                  <a:cubicBezTo>
                    <a:pt x="14594" y="2592"/>
                    <a:pt x="14511" y="2426"/>
                    <a:pt x="14345" y="2157"/>
                  </a:cubicBezTo>
                  <a:cubicBezTo>
                    <a:pt x="14241" y="1908"/>
                    <a:pt x="14076" y="1721"/>
                    <a:pt x="13827" y="1556"/>
                  </a:cubicBezTo>
                  <a:cubicBezTo>
                    <a:pt x="13640" y="1390"/>
                    <a:pt x="13392" y="1286"/>
                    <a:pt x="13122" y="1120"/>
                  </a:cubicBezTo>
                  <a:cubicBezTo>
                    <a:pt x="12956" y="1037"/>
                    <a:pt x="12687" y="1037"/>
                    <a:pt x="12355" y="1037"/>
                  </a:cubicBezTo>
                  <a:cubicBezTo>
                    <a:pt x="12003" y="1473"/>
                    <a:pt x="11920" y="2240"/>
                    <a:pt x="11837" y="2841"/>
                  </a:cubicBezTo>
                  <a:lnTo>
                    <a:pt x="11837" y="2944"/>
                  </a:lnTo>
                  <a:cubicBezTo>
                    <a:pt x="11920" y="2841"/>
                    <a:pt x="12003" y="2758"/>
                    <a:pt x="12086" y="2675"/>
                  </a:cubicBezTo>
                  <a:lnTo>
                    <a:pt x="12169" y="2675"/>
                  </a:lnTo>
                  <a:cubicBezTo>
                    <a:pt x="12272" y="2592"/>
                    <a:pt x="12272" y="2509"/>
                    <a:pt x="12355" y="2426"/>
                  </a:cubicBezTo>
                  <a:cubicBezTo>
                    <a:pt x="12355" y="2323"/>
                    <a:pt x="12272" y="2323"/>
                    <a:pt x="12272" y="2323"/>
                  </a:cubicBezTo>
                  <a:cubicBezTo>
                    <a:pt x="12314" y="2281"/>
                    <a:pt x="12376" y="2260"/>
                    <a:pt x="12438" y="2260"/>
                  </a:cubicBezTo>
                  <a:cubicBezTo>
                    <a:pt x="12500" y="2260"/>
                    <a:pt x="12562" y="2281"/>
                    <a:pt x="12604" y="2323"/>
                  </a:cubicBezTo>
                  <a:cubicBezTo>
                    <a:pt x="12687" y="2426"/>
                    <a:pt x="12790" y="2509"/>
                    <a:pt x="12790" y="2592"/>
                  </a:cubicBezTo>
                  <a:lnTo>
                    <a:pt x="12687" y="2592"/>
                  </a:lnTo>
                  <a:cubicBezTo>
                    <a:pt x="12438" y="2944"/>
                    <a:pt x="12169" y="3193"/>
                    <a:pt x="11837" y="3359"/>
                  </a:cubicBezTo>
                  <a:cubicBezTo>
                    <a:pt x="12086" y="3711"/>
                    <a:pt x="12272" y="3877"/>
                    <a:pt x="12355" y="3981"/>
                  </a:cubicBezTo>
                  <a:cubicBezTo>
                    <a:pt x="12438" y="3981"/>
                    <a:pt x="12438" y="3981"/>
                    <a:pt x="12438" y="3877"/>
                  </a:cubicBezTo>
                  <a:lnTo>
                    <a:pt x="12438" y="3877"/>
                  </a:lnTo>
                  <a:cubicBezTo>
                    <a:pt x="12510" y="4111"/>
                    <a:pt x="12255" y="4329"/>
                    <a:pt x="12078" y="4329"/>
                  </a:cubicBezTo>
                  <a:cubicBezTo>
                    <a:pt x="12050" y="4329"/>
                    <a:pt x="12025" y="4324"/>
                    <a:pt x="12003" y="4313"/>
                  </a:cubicBezTo>
                  <a:lnTo>
                    <a:pt x="12086" y="4230"/>
                  </a:lnTo>
                  <a:cubicBezTo>
                    <a:pt x="12003" y="4147"/>
                    <a:pt x="11837" y="3877"/>
                    <a:pt x="11567" y="3628"/>
                  </a:cubicBezTo>
                  <a:cubicBezTo>
                    <a:pt x="11236" y="3794"/>
                    <a:pt x="10883" y="3981"/>
                    <a:pt x="10800" y="3981"/>
                  </a:cubicBezTo>
                  <a:cubicBezTo>
                    <a:pt x="10800" y="4064"/>
                    <a:pt x="10883" y="4064"/>
                    <a:pt x="10883" y="4147"/>
                  </a:cubicBezTo>
                  <a:cubicBezTo>
                    <a:pt x="10614" y="4064"/>
                    <a:pt x="10448" y="3711"/>
                    <a:pt x="10614" y="3546"/>
                  </a:cubicBezTo>
                  <a:lnTo>
                    <a:pt x="10614" y="3546"/>
                  </a:lnTo>
                  <a:cubicBezTo>
                    <a:pt x="10614" y="3628"/>
                    <a:pt x="10614" y="3628"/>
                    <a:pt x="10718" y="3628"/>
                  </a:cubicBezTo>
                  <a:cubicBezTo>
                    <a:pt x="10718" y="3628"/>
                    <a:pt x="11049" y="3546"/>
                    <a:pt x="11319" y="3276"/>
                  </a:cubicBezTo>
                  <a:cubicBezTo>
                    <a:pt x="11132" y="3027"/>
                    <a:pt x="10966" y="2675"/>
                    <a:pt x="10883" y="2323"/>
                  </a:cubicBezTo>
                  <a:lnTo>
                    <a:pt x="10718" y="2323"/>
                  </a:lnTo>
                  <a:cubicBezTo>
                    <a:pt x="10718" y="2240"/>
                    <a:pt x="10800" y="2157"/>
                    <a:pt x="10883" y="2157"/>
                  </a:cubicBezTo>
                  <a:lnTo>
                    <a:pt x="10883" y="2074"/>
                  </a:lnTo>
                  <a:cubicBezTo>
                    <a:pt x="11049" y="2074"/>
                    <a:pt x="11132" y="2074"/>
                    <a:pt x="11236" y="2157"/>
                  </a:cubicBezTo>
                  <a:cubicBezTo>
                    <a:pt x="11236" y="2240"/>
                    <a:pt x="11236" y="2323"/>
                    <a:pt x="11319" y="2426"/>
                  </a:cubicBezTo>
                  <a:cubicBezTo>
                    <a:pt x="11319" y="2509"/>
                    <a:pt x="11319" y="2509"/>
                    <a:pt x="11402" y="2592"/>
                  </a:cubicBezTo>
                  <a:cubicBezTo>
                    <a:pt x="11402" y="2675"/>
                    <a:pt x="11485" y="2758"/>
                    <a:pt x="11485" y="2841"/>
                  </a:cubicBezTo>
                  <a:cubicBezTo>
                    <a:pt x="11567" y="2944"/>
                    <a:pt x="11567" y="2944"/>
                    <a:pt x="11650" y="3027"/>
                  </a:cubicBezTo>
                  <a:lnTo>
                    <a:pt x="11650" y="2758"/>
                  </a:lnTo>
                  <a:cubicBezTo>
                    <a:pt x="11754" y="2426"/>
                    <a:pt x="11837" y="1991"/>
                    <a:pt x="12003" y="1556"/>
                  </a:cubicBezTo>
                  <a:cubicBezTo>
                    <a:pt x="11837" y="1390"/>
                    <a:pt x="11650" y="1120"/>
                    <a:pt x="11485" y="954"/>
                  </a:cubicBezTo>
                  <a:cubicBezTo>
                    <a:pt x="11319" y="768"/>
                    <a:pt x="11132" y="602"/>
                    <a:pt x="10883" y="519"/>
                  </a:cubicBezTo>
                  <a:cubicBezTo>
                    <a:pt x="10614" y="353"/>
                    <a:pt x="10199" y="167"/>
                    <a:pt x="9847" y="167"/>
                  </a:cubicBezTo>
                  <a:cubicBezTo>
                    <a:pt x="9764" y="167"/>
                    <a:pt x="9681" y="250"/>
                    <a:pt x="9577" y="250"/>
                  </a:cubicBezTo>
                  <a:cubicBezTo>
                    <a:pt x="9495" y="250"/>
                    <a:pt x="9495" y="353"/>
                    <a:pt x="9495" y="353"/>
                  </a:cubicBezTo>
                  <a:cubicBezTo>
                    <a:pt x="9412" y="353"/>
                    <a:pt x="9412" y="353"/>
                    <a:pt x="9412" y="436"/>
                  </a:cubicBezTo>
                  <a:cubicBezTo>
                    <a:pt x="9329" y="436"/>
                    <a:pt x="9329" y="519"/>
                    <a:pt x="9246" y="519"/>
                  </a:cubicBezTo>
                  <a:cubicBezTo>
                    <a:pt x="8976" y="1037"/>
                    <a:pt x="8810" y="1638"/>
                    <a:pt x="8645" y="2240"/>
                  </a:cubicBezTo>
                  <a:cubicBezTo>
                    <a:pt x="8458" y="2841"/>
                    <a:pt x="8375" y="3359"/>
                    <a:pt x="8209" y="3981"/>
                  </a:cubicBezTo>
                  <a:cubicBezTo>
                    <a:pt x="8126" y="4582"/>
                    <a:pt x="7940" y="5183"/>
                    <a:pt x="7774" y="5784"/>
                  </a:cubicBezTo>
                  <a:cubicBezTo>
                    <a:pt x="7691" y="6137"/>
                    <a:pt x="7608" y="6385"/>
                    <a:pt x="7505" y="6655"/>
                  </a:cubicBezTo>
                  <a:cubicBezTo>
                    <a:pt x="7422" y="6821"/>
                    <a:pt x="7339" y="6987"/>
                    <a:pt x="7256" y="7090"/>
                  </a:cubicBezTo>
                  <a:cubicBezTo>
                    <a:pt x="7173" y="7256"/>
                    <a:pt x="7173" y="7422"/>
                    <a:pt x="7090" y="7505"/>
                  </a:cubicBezTo>
                  <a:cubicBezTo>
                    <a:pt x="6738" y="8023"/>
                    <a:pt x="6385" y="8541"/>
                    <a:pt x="5950" y="9059"/>
                  </a:cubicBezTo>
                  <a:cubicBezTo>
                    <a:pt x="5784" y="9246"/>
                    <a:pt x="5535" y="9495"/>
                    <a:pt x="5183" y="9578"/>
                  </a:cubicBezTo>
                  <a:cubicBezTo>
                    <a:pt x="4913" y="9764"/>
                    <a:pt x="4665" y="9847"/>
                    <a:pt x="4312" y="9847"/>
                  </a:cubicBezTo>
                  <a:cubicBezTo>
                    <a:pt x="4499" y="10013"/>
                    <a:pt x="4665" y="10200"/>
                    <a:pt x="4913" y="10282"/>
                  </a:cubicBezTo>
                  <a:cubicBezTo>
                    <a:pt x="4064" y="10096"/>
                    <a:pt x="3359" y="8811"/>
                    <a:pt x="3110" y="8210"/>
                  </a:cubicBezTo>
                  <a:cubicBezTo>
                    <a:pt x="2758" y="7691"/>
                    <a:pt x="2592" y="7173"/>
                    <a:pt x="2426" y="6572"/>
                  </a:cubicBezTo>
                  <a:cubicBezTo>
                    <a:pt x="2239" y="6137"/>
                    <a:pt x="2156" y="5618"/>
                    <a:pt x="1721" y="5349"/>
                  </a:cubicBezTo>
                  <a:lnTo>
                    <a:pt x="1721" y="5266"/>
                  </a:lnTo>
                  <a:cubicBezTo>
                    <a:pt x="1804" y="5266"/>
                    <a:pt x="1804" y="5349"/>
                    <a:pt x="1908" y="5349"/>
                  </a:cubicBezTo>
                  <a:cubicBezTo>
                    <a:pt x="2074" y="5017"/>
                    <a:pt x="2239" y="4748"/>
                    <a:pt x="2509" y="4499"/>
                  </a:cubicBezTo>
                  <a:cubicBezTo>
                    <a:pt x="2675" y="4147"/>
                    <a:pt x="2944" y="3877"/>
                    <a:pt x="3193" y="3628"/>
                  </a:cubicBezTo>
                  <a:cubicBezTo>
                    <a:pt x="3711" y="3110"/>
                    <a:pt x="4312" y="2592"/>
                    <a:pt x="4913" y="2157"/>
                  </a:cubicBezTo>
                  <a:cubicBezTo>
                    <a:pt x="5535" y="1721"/>
                    <a:pt x="6219" y="1390"/>
                    <a:pt x="6903" y="1120"/>
                  </a:cubicBezTo>
                  <a:cubicBezTo>
                    <a:pt x="7256" y="954"/>
                    <a:pt x="7608" y="872"/>
                    <a:pt x="7940" y="768"/>
                  </a:cubicBezTo>
                  <a:cubicBezTo>
                    <a:pt x="8375" y="685"/>
                    <a:pt x="8728" y="602"/>
                    <a:pt x="9059" y="602"/>
                  </a:cubicBezTo>
                  <a:cubicBezTo>
                    <a:pt x="9163" y="436"/>
                    <a:pt x="9329" y="250"/>
                    <a:pt x="9412" y="167"/>
                  </a:cubicBezTo>
                  <a:cubicBezTo>
                    <a:pt x="9577" y="84"/>
                    <a:pt x="9681" y="84"/>
                    <a:pt x="9764" y="84"/>
                  </a:cubicBezTo>
                  <a:lnTo>
                    <a:pt x="9847" y="84"/>
                  </a:lnTo>
                  <a:lnTo>
                    <a:pt x="9847"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43"/>
            <p:cNvSpPr/>
            <p:nvPr/>
          </p:nvSpPr>
          <p:spPr>
            <a:xfrm>
              <a:off x="5030925" y="3185350"/>
              <a:ext cx="60650" cy="49800"/>
            </a:xfrm>
            <a:custGeom>
              <a:avLst/>
              <a:gdLst/>
              <a:ahLst/>
              <a:cxnLst/>
              <a:rect l="l" t="t" r="r" b="b"/>
              <a:pathLst>
                <a:path w="2426" h="1992" extrusionOk="0">
                  <a:moveTo>
                    <a:pt x="562" y="0"/>
                  </a:moveTo>
                  <a:cubicBezTo>
                    <a:pt x="340" y="0"/>
                    <a:pt x="151" y="75"/>
                    <a:pt x="0" y="188"/>
                  </a:cubicBezTo>
                  <a:cubicBezTo>
                    <a:pt x="249" y="188"/>
                    <a:pt x="518" y="188"/>
                    <a:pt x="767" y="271"/>
                  </a:cubicBezTo>
                  <a:cubicBezTo>
                    <a:pt x="1036" y="271"/>
                    <a:pt x="1285" y="437"/>
                    <a:pt x="1555" y="624"/>
                  </a:cubicBezTo>
                  <a:cubicBezTo>
                    <a:pt x="1721" y="790"/>
                    <a:pt x="1907" y="1038"/>
                    <a:pt x="2073" y="1308"/>
                  </a:cubicBezTo>
                  <a:cubicBezTo>
                    <a:pt x="2156" y="1474"/>
                    <a:pt x="2239" y="1743"/>
                    <a:pt x="2322" y="1992"/>
                  </a:cubicBezTo>
                  <a:cubicBezTo>
                    <a:pt x="2322" y="1826"/>
                    <a:pt x="2322" y="1660"/>
                    <a:pt x="2425" y="1474"/>
                  </a:cubicBezTo>
                  <a:cubicBezTo>
                    <a:pt x="2425" y="1474"/>
                    <a:pt x="1990" y="437"/>
                    <a:pt x="1036" y="106"/>
                  </a:cubicBezTo>
                  <a:cubicBezTo>
                    <a:pt x="865" y="32"/>
                    <a:pt x="706" y="0"/>
                    <a:pt x="56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43"/>
            <p:cNvSpPr/>
            <p:nvPr/>
          </p:nvSpPr>
          <p:spPr>
            <a:xfrm>
              <a:off x="5091550" y="3220250"/>
              <a:ext cx="68950" cy="62575"/>
            </a:xfrm>
            <a:custGeom>
              <a:avLst/>
              <a:gdLst/>
              <a:ahLst/>
              <a:cxnLst/>
              <a:rect l="l" t="t" r="r" b="b"/>
              <a:pathLst>
                <a:path w="2758" h="2503" extrusionOk="0">
                  <a:moveTo>
                    <a:pt x="518" y="1"/>
                  </a:moveTo>
                  <a:cubicBezTo>
                    <a:pt x="348" y="1"/>
                    <a:pt x="175" y="26"/>
                    <a:pt x="0" y="78"/>
                  </a:cubicBezTo>
                  <a:lnTo>
                    <a:pt x="0" y="513"/>
                  </a:lnTo>
                  <a:cubicBezTo>
                    <a:pt x="83" y="430"/>
                    <a:pt x="166" y="347"/>
                    <a:pt x="332" y="347"/>
                  </a:cubicBezTo>
                  <a:lnTo>
                    <a:pt x="850" y="347"/>
                  </a:lnTo>
                  <a:cubicBezTo>
                    <a:pt x="1203" y="430"/>
                    <a:pt x="1451" y="596"/>
                    <a:pt x="1721" y="865"/>
                  </a:cubicBezTo>
                  <a:cubicBezTo>
                    <a:pt x="1887" y="1031"/>
                    <a:pt x="2073" y="1384"/>
                    <a:pt x="2156" y="1632"/>
                  </a:cubicBezTo>
                  <a:cubicBezTo>
                    <a:pt x="2322" y="1902"/>
                    <a:pt x="2405" y="2151"/>
                    <a:pt x="2405" y="2503"/>
                  </a:cubicBezTo>
                  <a:cubicBezTo>
                    <a:pt x="2488" y="2337"/>
                    <a:pt x="2488" y="2151"/>
                    <a:pt x="2591" y="1985"/>
                  </a:cubicBezTo>
                  <a:cubicBezTo>
                    <a:pt x="2591" y="1985"/>
                    <a:pt x="2674" y="1985"/>
                    <a:pt x="2757" y="1902"/>
                  </a:cubicBezTo>
                  <a:cubicBezTo>
                    <a:pt x="2250" y="730"/>
                    <a:pt x="1433" y="1"/>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32" name="Group 968">
            <a:extLst>
              <a:ext uri="{FF2B5EF4-FFF2-40B4-BE49-F238E27FC236}">
                <a16:creationId xmlns:a16="http://schemas.microsoft.com/office/drawing/2014/main" id="{7DE7051C-D403-458C-B0C8-B8F7827C0DC0}"/>
              </a:ext>
            </a:extLst>
          </p:cNvPr>
          <p:cNvGraphicFramePr>
            <a:graphicFrameLocks/>
          </p:cNvGraphicFramePr>
          <p:nvPr>
            <p:extLst>
              <p:ext uri="{D42A27DB-BD31-4B8C-83A1-F6EECF244321}">
                <p14:modId xmlns:p14="http://schemas.microsoft.com/office/powerpoint/2010/main" val="3435647276"/>
              </p:ext>
            </p:extLst>
          </p:nvPr>
        </p:nvGraphicFramePr>
        <p:xfrm>
          <a:off x="1014262" y="1679484"/>
          <a:ext cx="6420768" cy="2980351"/>
        </p:xfrm>
        <a:graphic>
          <a:graphicData uri="http://schemas.openxmlformats.org/drawingml/2006/table">
            <a:tbl>
              <a:tblPr/>
              <a:tblGrid>
                <a:gridCol w="318076">
                  <a:extLst>
                    <a:ext uri="{9D8B030D-6E8A-4147-A177-3AD203B41FA5}">
                      <a16:colId xmlns:a16="http://schemas.microsoft.com/office/drawing/2014/main" val="20000"/>
                    </a:ext>
                  </a:extLst>
                </a:gridCol>
                <a:gridCol w="791925">
                  <a:extLst>
                    <a:ext uri="{9D8B030D-6E8A-4147-A177-3AD203B41FA5}">
                      <a16:colId xmlns:a16="http://schemas.microsoft.com/office/drawing/2014/main" val="20001"/>
                    </a:ext>
                  </a:extLst>
                </a:gridCol>
                <a:gridCol w="482797">
                  <a:extLst>
                    <a:ext uri="{9D8B030D-6E8A-4147-A177-3AD203B41FA5}">
                      <a16:colId xmlns:a16="http://schemas.microsoft.com/office/drawing/2014/main" val="20002"/>
                    </a:ext>
                  </a:extLst>
                </a:gridCol>
                <a:gridCol w="482797">
                  <a:extLst>
                    <a:ext uri="{9D8B030D-6E8A-4147-A177-3AD203B41FA5}">
                      <a16:colId xmlns:a16="http://schemas.microsoft.com/office/drawing/2014/main" val="20003"/>
                    </a:ext>
                  </a:extLst>
                </a:gridCol>
                <a:gridCol w="482797">
                  <a:extLst>
                    <a:ext uri="{9D8B030D-6E8A-4147-A177-3AD203B41FA5}">
                      <a16:colId xmlns:a16="http://schemas.microsoft.com/office/drawing/2014/main" val="20004"/>
                    </a:ext>
                  </a:extLst>
                </a:gridCol>
                <a:gridCol w="482797">
                  <a:extLst>
                    <a:ext uri="{9D8B030D-6E8A-4147-A177-3AD203B41FA5}">
                      <a16:colId xmlns:a16="http://schemas.microsoft.com/office/drawing/2014/main" val="20005"/>
                    </a:ext>
                  </a:extLst>
                </a:gridCol>
                <a:gridCol w="482797">
                  <a:extLst>
                    <a:ext uri="{9D8B030D-6E8A-4147-A177-3AD203B41FA5}">
                      <a16:colId xmlns:a16="http://schemas.microsoft.com/office/drawing/2014/main" val="20006"/>
                    </a:ext>
                  </a:extLst>
                </a:gridCol>
                <a:gridCol w="482797">
                  <a:extLst>
                    <a:ext uri="{9D8B030D-6E8A-4147-A177-3AD203B41FA5}">
                      <a16:colId xmlns:a16="http://schemas.microsoft.com/office/drawing/2014/main" val="20007"/>
                    </a:ext>
                  </a:extLst>
                </a:gridCol>
                <a:gridCol w="482797">
                  <a:extLst>
                    <a:ext uri="{9D8B030D-6E8A-4147-A177-3AD203B41FA5}">
                      <a16:colId xmlns:a16="http://schemas.microsoft.com/office/drawing/2014/main" val="20008"/>
                    </a:ext>
                  </a:extLst>
                </a:gridCol>
                <a:gridCol w="482797">
                  <a:extLst>
                    <a:ext uri="{9D8B030D-6E8A-4147-A177-3AD203B41FA5}">
                      <a16:colId xmlns:a16="http://schemas.microsoft.com/office/drawing/2014/main" val="20009"/>
                    </a:ext>
                  </a:extLst>
                </a:gridCol>
                <a:gridCol w="482797">
                  <a:extLst>
                    <a:ext uri="{9D8B030D-6E8A-4147-A177-3AD203B41FA5}">
                      <a16:colId xmlns:a16="http://schemas.microsoft.com/office/drawing/2014/main" val="20010"/>
                    </a:ext>
                  </a:extLst>
                </a:gridCol>
                <a:gridCol w="482797">
                  <a:extLst>
                    <a:ext uri="{9D8B030D-6E8A-4147-A177-3AD203B41FA5}">
                      <a16:colId xmlns:a16="http://schemas.microsoft.com/office/drawing/2014/main" val="20011"/>
                    </a:ext>
                  </a:extLst>
                </a:gridCol>
                <a:gridCol w="482797">
                  <a:extLst>
                    <a:ext uri="{9D8B030D-6E8A-4147-A177-3AD203B41FA5}">
                      <a16:colId xmlns:a16="http://schemas.microsoft.com/office/drawing/2014/main" val="20012"/>
                    </a:ext>
                  </a:extLst>
                </a:gridCol>
              </a:tblGrid>
              <a:tr h="270941">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Prezime</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3</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4</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5</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6</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7</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8</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9</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10</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Bod</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709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1</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09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2</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O</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09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3</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09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4</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O</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09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5</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709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6</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09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7</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709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8</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09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9</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7094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rPr>
                        <a:t>10</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a:t>
                      </a: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hr-HR" sz="9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37"/>
          <p:cNvSpPr/>
          <p:nvPr/>
        </p:nvSpPr>
        <p:spPr>
          <a:xfrm>
            <a:off x="2543425" y="2850875"/>
            <a:ext cx="4045200" cy="7698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37"/>
          <p:cNvSpPr txBox="1">
            <a:spLocks noGrp="1"/>
          </p:cNvSpPr>
          <p:nvPr>
            <p:ph type="title"/>
          </p:nvPr>
        </p:nvSpPr>
        <p:spPr>
          <a:xfrm>
            <a:off x="1846319" y="1663463"/>
            <a:ext cx="5402988" cy="126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hr-HR" dirty="0"/>
              <a:t>RADIONICA</a:t>
            </a:r>
            <a:endParaRPr dirty="0"/>
          </a:p>
        </p:txBody>
      </p:sp>
      <p:sp>
        <p:nvSpPr>
          <p:cNvPr id="396" name="Google Shape;396;p37"/>
          <p:cNvSpPr txBox="1">
            <a:spLocks noGrp="1"/>
          </p:cNvSpPr>
          <p:nvPr>
            <p:ph type="subTitle" idx="1"/>
          </p:nvPr>
        </p:nvSpPr>
        <p:spPr>
          <a:xfrm>
            <a:off x="2555375" y="2896500"/>
            <a:ext cx="4045200" cy="62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hr-HR" dirty="0"/>
              <a:t>Probajmo</a:t>
            </a:r>
            <a:endParaRPr dirty="0"/>
          </a:p>
        </p:txBody>
      </p:sp>
      <p:grpSp>
        <p:nvGrpSpPr>
          <p:cNvPr id="397" name="Google Shape;397;p37"/>
          <p:cNvGrpSpPr/>
          <p:nvPr/>
        </p:nvGrpSpPr>
        <p:grpSpPr>
          <a:xfrm>
            <a:off x="828101" y="3485782"/>
            <a:ext cx="1326809" cy="1236676"/>
            <a:chOff x="6032650" y="4188100"/>
            <a:chExt cx="708425" cy="660300"/>
          </a:xfrm>
        </p:grpSpPr>
        <p:sp>
          <p:nvSpPr>
            <p:cNvPr id="398" name="Google Shape;398;p37"/>
            <p:cNvSpPr/>
            <p:nvPr/>
          </p:nvSpPr>
          <p:spPr>
            <a:xfrm>
              <a:off x="6032650" y="4188100"/>
              <a:ext cx="708425" cy="660300"/>
            </a:xfrm>
            <a:custGeom>
              <a:avLst/>
              <a:gdLst/>
              <a:ahLst/>
              <a:cxnLst/>
              <a:rect l="l" t="t" r="r" b="b"/>
              <a:pathLst>
                <a:path w="28337" h="26412" extrusionOk="0">
                  <a:moveTo>
                    <a:pt x="7172" y="21312"/>
                  </a:moveTo>
                  <a:cubicBezTo>
                    <a:pt x="7525" y="21312"/>
                    <a:pt x="7857" y="21395"/>
                    <a:pt x="8209" y="21395"/>
                  </a:cubicBezTo>
                  <a:lnTo>
                    <a:pt x="8375" y="21561"/>
                  </a:lnTo>
                  <a:cubicBezTo>
                    <a:pt x="8126" y="21561"/>
                    <a:pt x="7774" y="21664"/>
                    <a:pt x="7255" y="21664"/>
                  </a:cubicBezTo>
                  <a:lnTo>
                    <a:pt x="6571" y="21664"/>
                  </a:lnTo>
                  <a:cubicBezTo>
                    <a:pt x="6820" y="21561"/>
                    <a:pt x="7007" y="21478"/>
                    <a:pt x="7172" y="21312"/>
                  </a:cubicBezTo>
                  <a:close/>
                  <a:moveTo>
                    <a:pt x="16853" y="20276"/>
                  </a:moveTo>
                  <a:lnTo>
                    <a:pt x="16853" y="21229"/>
                  </a:lnTo>
                  <a:lnTo>
                    <a:pt x="17806" y="21229"/>
                  </a:lnTo>
                  <a:cubicBezTo>
                    <a:pt x="17889" y="21312"/>
                    <a:pt x="18055" y="21478"/>
                    <a:pt x="18221" y="21478"/>
                  </a:cubicBezTo>
                  <a:cubicBezTo>
                    <a:pt x="18221" y="21561"/>
                    <a:pt x="18138" y="21561"/>
                    <a:pt x="18138" y="21664"/>
                  </a:cubicBezTo>
                  <a:cubicBezTo>
                    <a:pt x="18055" y="21747"/>
                    <a:pt x="17889" y="21830"/>
                    <a:pt x="16501" y="21830"/>
                  </a:cubicBezTo>
                  <a:lnTo>
                    <a:pt x="14262" y="21830"/>
                  </a:lnTo>
                  <a:cubicBezTo>
                    <a:pt x="13391" y="21830"/>
                    <a:pt x="13039" y="21747"/>
                    <a:pt x="12956" y="21747"/>
                  </a:cubicBezTo>
                  <a:cubicBezTo>
                    <a:pt x="13142" y="21664"/>
                    <a:pt x="13308" y="21478"/>
                    <a:pt x="13474" y="21312"/>
                  </a:cubicBezTo>
                  <a:cubicBezTo>
                    <a:pt x="14262" y="21229"/>
                    <a:pt x="14863" y="20960"/>
                    <a:pt x="15547" y="20711"/>
                  </a:cubicBezTo>
                  <a:lnTo>
                    <a:pt x="15899" y="20628"/>
                  </a:lnTo>
                  <a:cubicBezTo>
                    <a:pt x="16148" y="20524"/>
                    <a:pt x="16501" y="20441"/>
                    <a:pt x="16853" y="20276"/>
                  </a:cubicBezTo>
                  <a:close/>
                  <a:moveTo>
                    <a:pt x="17150" y="0"/>
                  </a:moveTo>
                  <a:cubicBezTo>
                    <a:pt x="16487" y="0"/>
                    <a:pt x="15884" y="158"/>
                    <a:pt x="15381" y="417"/>
                  </a:cubicBezTo>
                  <a:cubicBezTo>
                    <a:pt x="15112" y="583"/>
                    <a:pt x="14863" y="749"/>
                    <a:pt x="14697" y="935"/>
                  </a:cubicBezTo>
                  <a:lnTo>
                    <a:pt x="14179" y="1619"/>
                  </a:lnTo>
                  <a:lnTo>
                    <a:pt x="14075" y="1868"/>
                  </a:lnTo>
                  <a:cubicBezTo>
                    <a:pt x="13992" y="2055"/>
                    <a:pt x="13992" y="2303"/>
                    <a:pt x="13992" y="2490"/>
                  </a:cubicBezTo>
                  <a:lnTo>
                    <a:pt x="13992" y="3091"/>
                  </a:lnTo>
                  <a:lnTo>
                    <a:pt x="13992" y="3174"/>
                  </a:lnTo>
                  <a:cubicBezTo>
                    <a:pt x="13992" y="3941"/>
                    <a:pt x="13992" y="4895"/>
                    <a:pt x="13474" y="6014"/>
                  </a:cubicBezTo>
                  <a:cubicBezTo>
                    <a:pt x="13225" y="6366"/>
                    <a:pt x="13039" y="6719"/>
                    <a:pt x="12873" y="7154"/>
                  </a:cubicBezTo>
                  <a:cubicBezTo>
                    <a:pt x="12438" y="7320"/>
                    <a:pt x="12189" y="7672"/>
                    <a:pt x="12106" y="8087"/>
                  </a:cubicBezTo>
                  <a:cubicBezTo>
                    <a:pt x="11836" y="8273"/>
                    <a:pt x="11671" y="8522"/>
                    <a:pt x="11588" y="8792"/>
                  </a:cubicBezTo>
                  <a:cubicBezTo>
                    <a:pt x="11401" y="8958"/>
                    <a:pt x="11318" y="9123"/>
                    <a:pt x="11152" y="9310"/>
                  </a:cubicBezTo>
                  <a:cubicBezTo>
                    <a:pt x="11070" y="9476"/>
                    <a:pt x="11070" y="9642"/>
                    <a:pt x="10966" y="9745"/>
                  </a:cubicBezTo>
                  <a:cubicBezTo>
                    <a:pt x="10800" y="9911"/>
                    <a:pt x="10634" y="10077"/>
                    <a:pt x="10448" y="10263"/>
                  </a:cubicBezTo>
                  <a:cubicBezTo>
                    <a:pt x="10365" y="10346"/>
                    <a:pt x="10282" y="10512"/>
                    <a:pt x="10199" y="10678"/>
                  </a:cubicBezTo>
                  <a:cubicBezTo>
                    <a:pt x="10116" y="10782"/>
                    <a:pt x="9929" y="10865"/>
                    <a:pt x="9846" y="10865"/>
                  </a:cubicBezTo>
                  <a:cubicBezTo>
                    <a:pt x="9681" y="11030"/>
                    <a:pt x="9515" y="11196"/>
                    <a:pt x="9411" y="11466"/>
                  </a:cubicBezTo>
                  <a:lnTo>
                    <a:pt x="9328" y="11466"/>
                  </a:lnTo>
                  <a:lnTo>
                    <a:pt x="9328" y="11549"/>
                  </a:lnTo>
                  <a:cubicBezTo>
                    <a:pt x="9080" y="11632"/>
                    <a:pt x="8810" y="11714"/>
                    <a:pt x="8644" y="11901"/>
                  </a:cubicBezTo>
                  <a:cubicBezTo>
                    <a:pt x="8561" y="11984"/>
                    <a:pt x="8478" y="12150"/>
                    <a:pt x="8375" y="12233"/>
                  </a:cubicBezTo>
                  <a:lnTo>
                    <a:pt x="8375" y="12336"/>
                  </a:lnTo>
                  <a:cubicBezTo>
                    <a:pt x="8043" y="12336"/>
                    <a:pt x="7691" y="12419"/>
                    <a:pt x="7525" y="12585"/>
                  </a:cubicBezTo>
                  <a:cubicBezTo>
                    <a:pt x="7442" y="12668"/>
                    <a:pt x="7338" y="12668"/>
                    <a:pt x="7255" y="12751"/>
                  </a:cubicBezTo>
                  <a:lnTo>
                    <a:pt x="7090" y="13020"/>
                  </a:lnTo>
                  <a:cubicBezTo>
                    <a:pt x="6924" y="13103"/>
                    <a:pt x="6737" y="13186"/>
                    <a:pt x="6571" y="13269"/>
                  </a:cubicBezTo>
                  <a:lnTo>
                    <a:pt x="3980" y="14492"/>
                  </a:lnTo>
                  <a:lnTo>
                    <a:pt x="4063" y="14492"/>
                  </a:lnTo>
                  <a:cubicBezTo>
                    <a:pt x="2508" y="15529"/>
                    <a:pt x="1824" y="16814"/>
                    <a:pt x="1824" y="18369"/>
                  </a:cubicBezTo>
                  <a:cubicBezTo>
                    <a:pt x="1638" y="18721"/>
                    <a:pt x="1472" y="19156"/>
                    <a:pt x="1555" y="19488"/>
                  </a:cubicBezTo>
                  <a:cubicBezTo>
                    <a:pt x="1555" y="19674"/>
                    <a:pt x="1555" y="19757"/>
                    <a:pt x="1638" y="19923"/>
                  </a:cubicBezTo>
                  <a:lnTo>
                    <a:pt x="1638" y="20110"/>
                  </a:lnTo>
                  <a:lnTo>
                    <a:pt x="1638" y="20193"/>
                  </a:lnTo>
                  <a:cubicBezTo>
                    <a:pt x="1306" y="20524"/>
                    <a:pt x="1037" y="20960"/>
                    <a:pt x="871" y="21312"/>
                  </a:cubicBezTo>
                  <a:lnTo>
                    <a:pt x="83" y="22348"/>
                  </a:lnTo>
                  <a:lnTo>
                    <a:pt x="0" y="23033"/>
                  </a:lnTo>
                  <a:lnTo>
                    <a:pt x="83" y="23737"/>
                  </a:lnTo>
                  <a:lnTo>
                    <a:pt x="1037" y="24940"/>
                  </a:lnTo>
                  <a:cubicBezTo>
                    <a:pt x="1990" y="25707"/>
                    <a:pt x="4146" y="26225"/>
                    <a:pt x="7691" y="26411"/>
                  </a:cubicBezTo>
                  <a:lnTo>
                    <a:pt x="11401" y="26411"/>
                  </a:lnTo>
                  <a:cubicBezTo>
                    <a:pt x="16936" y="26411"/>
                    <a:pt x="24357" y="26142"/>
                    <a:pt x="25393" y="26059"/>
                  </a:cubicBezTo>
                  <a:cubicBezTo>
                    <a:pt x="27901" y="25893"/>
                    <a:pt x="28254" y="24857"/>
                    <a:pt x="28254" y="24152"/>
                  </a:cubicBezTo>
                  <a:cubicBezTo>
                    <a:pt x="28337" y="22431"/>
                    <a:pt x="25994" y="22183"/>
                    <a:pt x="25227" y="22079"/>
                  </a:cubicBezTo>
                  <a:lnTo>
                    <a:pt x="24357" y="22079"/>
                  </a:lnTo>
                  <a:cubicBezTo>
                    <a:pt x="24025" y="21996"/>
                    <a:pt x="22802" y="21913"/>
                    <a:pt x="22553" y="21747"/>
                  </a:cubicBezTo>
                  <a:lnTo>
                    <a:pt x="22553" y="21478"/>
                  </a:lnTo>
                  <a:cubicBezTo>
                    <a:pt x="22636" y="21395"/>
                    <a:pt x="22802" y="21312"/>
                    <a:pt x="22885" y="21229"/>
                  </a:cubicBezTo>
                  <a:lnTo>
                    <a:pt x="23590" y="21229"/>
                  </a:lnTo>
                  <a:lnTo>
                    <a:pt x="24025" y="20524"/>
                  </a:lnTo>
                  <a:cubicBezTo>
                    <a:pt x="24440" y="19674"/>
                    <a:pt x="24792" y="18286"/>
                    <a:pt x="24875" y="17519"/>
                  </a:cubicBezTo>
                  <a:cubicBezTo>
                    <a:pt x="26181" y="15093"/>
                    <a:pt x="24958" y="11466"/>
                    <a:pt x="24626" y="10678"/>
                  </a:cubicBezTo>
                  <a:cubicBezTo>
                    <a:pt x="24626" y="10678"/>
                    <a:pt x="24543" y="10595"/>
                    <a:pt x="24543" y="10512"/>
                  </a:cubicBezTo>
                  <a:cubicBezTo>
                    <a:pt x="24357" y="9911"/>
                    <a:pt x="24274" y="8958"/>
                    <a:pt x="24357" y="7921"/>
                  </a:cubicBezTo>
                  <a:lnTo>
                    <a:pt x="24440" y="7486"/>
                  </a:lnTo>
                  <a:lnTo>
                    <a:pt x="24440" y="7320"/>
                  </a:lnTo>
                  <a:cubicBezTo>
                    <a:pt x="24543" y="7154"/>
                    <a:pt x="24543" y="6885"/>
                    <a:pt x="24543" y="6636"/>
                  </a:cubicBezTo>
                  <a:cubicBezTo>
                    <a:pt x="24626" y="6283"/>
                    <a:pt x="24543" y="5848"/>
                    <a:pt x="24357" y="5413"/>
                  </a:cubicBezTo>
                  <a:cubicBezTo>
                    <a:pt x="24191" y="4812"/>
                    <a:pt x="23839" y="4293"/>
                    <a:pt x="23320" y="3692"/>
                  </a:cubicBezTo>
                  <a:cubicBezTo>
                    <a:pt x="22636" y="2905"/>
                    <a:pt x="21849" y="2221"/>
                    <a:pt x="20999" y="1619"/>
                  </a:cubicBezTo>
                  <a:lnTo>
                    <a:pt x="20812" y="1537"/>
                  </a:lnTo>
                  <a:cubicBezTo>
                    <a:pt x="20480" y="1267"/>
                    <a:pt x="20128" y="1018"/>
                    <a:pt x="19610" y="749"/>
                  </a:cubicBezTo>
                  <a:cubicBezTo>
                    <a:pt x="19092" y="500"/>
                    <a:pt x="18573" y="231"/>
                    <a:pt x="17889" y="65"/>
                  </a:cubicBezTo>
                  <a:cubicBezTo>
                    <a:pt x="17636" y="21"/>
                    <a:pt x="17389" y="0"/>
                    <a:pt x="17150"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37"/>
            <p:cNvSpPr/>
            <p:nvPr/>
          </p:nvSpPr>
          <p:spPr>
            <a:xfrm>
              <a:off x="6591800" y="4353975"/>
              <a:ext cx="21800" cy="107825"/>
            </a:xfrm>
            <a:custGeom>
              <a:avLst/>
              <a:gdLst/>
              <a:ahLst/>
              <a:cxnLst/>
              <a:rect l="l" t="t" r="r" b="b"/>
              <a:pathLst>
                <a:path w="872" h="4313" extrusionOk="0">
                  <a:moveTo>
                    <a:pt x="187" y="1"/>
                  </a:moveTo>
                  <a:cubicBezTo>
                    <a:pt x="1" y="685"/>
                    <a:pt x="1" y="1369"/>
                    <a:pt x="1" y="2157"/>
                  </a:cubicBezTo>
                  <a:cubicBezTo>
                    <a:pt x="1" y="2841"/>
                    <a:pt x="1" y="3628"/>
                    <a:pt x="270" y="4313"/>
                  </a:cubicBezTo>
                  <a:lnTo>
                    <a:pt x="871" y="4313"/>
                  </a:lnTo>
                  <a:cubicBezTo>
                    <a:pt x="519" y="3359"/>
                    <a:pt x="519" y="1887"/>
                    <a:pt x="623" y="685"/>
                  </a:cubicBezTo>
                  <a:cubicBezTo>
                    <a:pt x="436" y="415"/>
                    <a:pt x="353" y="167"/>
                    <a:pt x="18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37"/>
            <p:cNvSpPr/>
            <p:nvPr/>
          </p:nvSpPr>
          <p:spPr>
            <a:xfrm>
              <a:off x="6102075" y="4252400"/>
              <a:ext cx="520325" cy="451400"/>
            </a:xfrm>
            <a:custGeom>
              <a:avLst/>
              <a:gdLst/>
              <a:ahLst/>
              <a:cxnLst/>
              <a:rect l="l" t="t" r="r" b="b"/>
              <a:pathLst>
                <a:path w="20813" h="18056" extrusionOk="0">
                  <a:moveTo>
                    <a:pt x="14408" y="1"/>
                  </a:moveTo>
                  <a:cubicBezTo>
                    <a:pt x="14408" y="1473"/>
                    <a:pt x="14242" y="2924"/>
                    <a:pt x="13806" y="4396"/>
                  </a:cubicBezTo>
                  <a:cubicBezTo>
                    <a:pt x="13371" y="5867"/>
                    <a:pt x="12687" y="7256"/>
                    <a:pt x="11651" y="8458"/>
                  </a:cubicBezTo>
                  <a:cubicBezTo>
                    <a:pt x="11132" y="8977"/>
                    <a:pt x="10614" y="9495"/>
                    <a:pt x="10013" y="10013"/>
                  </a:cubicBezTo>
                  <a:cubicBezTo>
                    <a:pt x="9412" y="10531"/>
                    <a:pt x="8811" y="10967"/>
                    <a:pt x="8189" y="11402"/>
                  </a:cubicBezTo>
                  <a:cubicBezTo>
                    <a:pt x="7505" y="11837"/>
                    <a:pt x="6821" y="12169"/>
                    <a:pt x="6116" y="12438"/>
                  </a:cubicBezTo>
                  <a:cubicBezTo>
                    <a:pt x="5701" y="12521"/>
                    <a:pt x="5349" y="12604"/>
                    <a:pt x="4914" y="12604"/>
                  </a:cubicBezTo>
                  <a:cubicBezTo>
                    <a:pt x="4561" y="12604"/>
                    <a:pt x="4147" y="12438"/>
                    <a:pt x="3877" y="12169"/>
                  </a:cubicBezTo>
                  <a:cubicBezTo>
                    <a:pt x="1721" y="13205"/>
                    <a:pt x="84" y="14076"/>
                    <a:pt x="519" y="16398"/>
                  </a:cubicBezTo>
                  <a:lnTo>
                    <a:pt x="519" y="16315"/>
                  </a:lnTo>
                  <a:lnTo>
                    <a:pt x="5701" y="16315"/>
                  </a:lnTo>
                  <a:cubicBezTo>
                    <a:pt x="6169" y="16315"/>
                    <a:pt x="6644" y="16322"/>
                    <a:pt x="7120" y="16322"/>
                  </a:cubicBezTo>
                  <a:cubicBezTo>
                    <a:pt x="8309" y="16322"/>
                    <a:pt x="9504" y="16279"/>
                    <a:pt x="10614" y="15983"/>
                  </a:cubicBezTo>
                  <a:cubicBezTo>
                    <a:pt x="11485" y="15714"/>
                    <a:pt x="12252" y="15465"/>
                    <a:pt x="13122" y="15195"/>
                  </a:cubicBezTo>
                  <a:cubicBezTo>
                    <a:pt x="13205" y="15195"/>
                    <a:pt x="13371" y="15112"/>
                    <a:pt x="13558" y="15112"/>
                  </a:cubicBezTo>
                  <a:cubicBezTo>
                    <a:pt x="13558" y="14760"/>
                    <a:pt x="13641" y="14511"/>
                    <a:pt x="13641" y="14159"/>
                  </a:cubicBezTo>
                  <a:cubicBezTo>
                    <a:pt x="13724" y="13724"/>
                    <a:pt x="13889" y="13288"/>
                    <a:pt x="14076" y="12874"/>
                  </a:cubicBezTo>
                  <a:cubicBezTo>
                    <a:pt x="14408" y="12003"/>
                    <a:pt x="14926" y="11215"/>
                    <a:pt x="15548" y="10531"/>
                  </a:cubicBezTo>
                  <a:cubicBezTo>
                    <a:pt x="16232" y="9930"/>
                    <a:pt x="16916" y="9329"/>
                    <a:pt x="17786" y="8977"/>
                  </a:cubicBezTo>
                  <a:cubicBezTo>
                    <a:pt x="18222" y="8728"/>
                    <a:pt x="18657" y="8624"/>
                    <a:pt x="19072" y="8458"/>
                  </a:cubicBezTo>
                  <a:cubicBezTo>
                    <a:pt x="19341" y="8458"/>
                    <a:pt x="19590" y="8376"/>
                    <a:pt x="19859" y="8376"/>
                  </a:cubicBezTo>
                  <a:cubicBezTo>
                    <a:pt x="19776" y="8210"/>
                    <a:pt x="19693" y="8023"/>
                    <a:pt x="19693" y="7940"/>
                  </a:cubicBezTo>
                  <a:cubicBezTo>
                    <a:pt x="19590" y="7691"/>
                    <a:pt x="19507" y="7505"/>
                    <a:pt x="19507" y="7339"/>
                  </a:cubicBezTo>
                  <a:cubicBezTo>
                    <a:pt x="19424" y="6987"/>
                    <a:pt x="19424" y="6551"/>
                    <a:pt x="19424" y="6220"/>
                  </a:cubicBezTo>
                  <a:cubicBezTo>
                    <a:pt x="19424" y="5784"/>
                    <a:pt x="19424" y="5432"/>
                    <a:pt x="19507" y="4997"/>
                  </a:cubicBezTo>
                  <a:cubicBezTo>
                    <a:pt x="19507" y="4831"/>
                    <a:pt x="19590" y="4665"/>
                    <a:pt x="19590" y="4478"/>
                  </a:cubicBezTo>
                  <a:cubicBezTo>
                    <a:pt x="19693" y="4313"/>
                    <a:pt x="19693" y="4147"/>
                    <a:pt x="19776" y="3960"/>
                  </a:cubicBezTo>
                  <a:cubicBezTo>
                    <a:pt x="19693" y="3960"/>
                    <a:pt x="19590" y="3877"/>
                    <a:pt x="19507" y="3794"/>
                  </a:cubicBezTo>
                  <a:cubicBezTo>
                    <a:pt x="19258" y="3442"/>
                    <a:pt x="18989" y="3193"/>
                    <a:pt x="18740" y="2924"/>
                  </a:cubicBezTo>
                  <a:cubicBezTo>
                    <a:pt x="18139" y="2406"/>
                    <a:pt x="17434" y="1887"/>
                    <a:pt x="16833" y="1473"/>
                  </a:cubicBezTo>
                  <a:cubicBezTo>
                    <a:pt x="16480" y="1203"/>
                    <a:pt x="16149" y="955"/>
                    <a:pt x="15879" y="685"/>
                  </a:cubicBezTo>
                  <a:cubicBezTo>
                    <a:pt x="15548" y="436"/>
                    <a:pt x="15195" y="250"/>
                    <a:pt x="14843" y="84"/>
                  </a:cubicBezTo>
                  <a:cubicBezTo>
                    <a:pt x="14677" y="84"/>
                    <a:pt x="14594" y="1"/>
                    <a:pt x="14408" y="1"/>
                  </a:cubicBezTo>
                  <a:close/>
                  <a:moveTo>
                    <a:pt x="18222" y="14511"/>
                  </a:moveTo>
                  <a:cubicBezTo>
                    <a:pt x="17786" y="14594"/>
                    <a:pt x="17351" y="14594"/>
                    <a:pt x="16916" y="14594"/>
                  </a:cubicBezTo>
                  <a:cubicBezTo>
                    <a:pt x="16480" y="14677"/>
                    <a:pt x="16066" y="14760"/>
                    <a:pt x="15713" y="14947"/>
                  </a:cubicBezTo>
                  <a:cubicBezTo>
                    <a:pt x="14076" y="15361"/>
                    <a:pt x="12438" y="15983"/>
                    <a:pt x="10780" y="16398"/>
                  </a:cubicBezTo>
                  <a:cubicBezTo>
                    <a:pt x="9930" y="16667"/>
                    <a:pt x="9059" y="16750"/>
                    <a:pt x="8189" y="16750"/>
                  </a:cubicBezTo>
                  <a:lnTo>
                    <a:pt x="5598" y="16750"/>
                  </a:lnTo>
                  <a:cubicBezTo>
                    <a:pt x="3960" y="16667"/>
                    <a:pt x="2240" y="16584"/>
                    <a:pt x="519" y="16398"/>
                  </a:cubicBezTo>
                  <a:cubicBezTo>
                    <a:pt x="1" y="16584"/>
                    <a:pt x="167" y="17020"/>
                    <a:pt x="250" y="17102"/>
                  </a:cubicBezTo>
                  <a:lnTo>
                    <a:pt x="415" y="17102"/>
                  </a:lnTo>
                  <a:cubicBezTo>
                    <a:pt x="333" y="17102"/>
                    <a:pt x="250" y="17185"/>
                    <a:pt x="250" y="17268"/>
                  </a:cubicBezTo>
                  <a:lnTo>
                    <a:pt x="250" y="17351"/>
                  </a:lnTo>
                  <a:lnTo>
                    <a:pt x="250" y="17434"/>
                  </a:lnTo>
                  <a:cubicBezTo>
                    <a:pt x="333" y="17538"/>
                    <a:pt x="333" y="17538"/>
                    <a:pt x="415" y="17538"/>
                  </a:cubicBezTo>
                  <a:lnTo>
                    <a:pt x="685" y="17538"/>
                  </a:lnTo>
                  <a:cubicBezTo>
                    <a:pt x="1120" y="17538"/>
                    <a:pt x="1452" y="17621"/>
                    <a:pt x="1887" y="17621"/>
                  </a:cubicBezTo>
                  <a:cubicBezTo>
                    <a:pt x="2240" y="17621"/>
                    <a:pt x="2675" y="17704"/>
                    <a:pt x="3007" y="17704"/>
                  </a:cubicBezTo>
                  <a:lnTo>
                    <a:pt x="3359" y="17787"/>
                  </a:lnTo>
                  <a:cubicBezTo>
                    <a:pt x="3359" y="17787"/>
                    <a:pt x="3442" y="17787"/>
                    <a:pt x="3525" y="17704"/>
                  </a:cubicBezTo>
                  <a:lnTo>
                    <a:pt x="3525" y="17538"/>
                  </a:lnTo>
                  <a:cubicBezTo>
                    <a:pt x="3525" y="17434"/>
                    <a:pt x="3442" y="17351"/>
                    <a:pt x="3359" y="17351"/>
                  </a:cubicBezTo>
                  <a:cubicBezTo>
                    <a:pt x="4395" y="17351"/>
                    <a:pt x="5598" y="17434"/>
                    <a:pt x="6634" y="17538"/>
                  </a:cubicBezTo>
                  <a:cubicBezTo>
                    <a:pt x="6551" y="17538"/>
                    <a:pt x="6468" y="17621"/>
                    <a:pt x="6468" y="17704"/>
                  </a:cubicBezTo>
                  <a:cubicBezTo>
                    <a:pt x="6385" y="17787"/>
                    <a:pt x="6385" y="17869"/>
                    <a:pt x="6468" y="17869"/>
                  </a:cubicBezTo>
                  <a:cubicBezTo>
                    <a:pt x="6468" y="17952"/>
                    <a:pt x="6551" y="17952"/>
                    <a:pt x="6551" y="17952"/>
                  </a:cubicBezTo>
                  <a:lnTo>
                    <a:pt x="9142" y="17952"/>
                  </a:lnTo>
                  <a:lnTo>
                    <a:pt x="9412" y="18056"/>
                  </a:lnTo>
                  <a:cubicBezTo>
                    <a:pt x="9495" y="18056"/>
                    <a:pt x="9578" y="17952"/>
                    <a:pt x="9578" y="17952"/>
                  </a:cubicBezTo>
                  <a:cubicBezTo>
                    <a:pt x="9661" y="17869"/>
                    <a:pt x="9661" y="17787"/>
                    <a:pt x="9578" y="17704"/>
                  </a:cubicBezTo>
                  <a:cubicBezTo>
                    <a:pt x="9578" y="17621"/>
                    <a:pt x="9495" y="17621"/>
                    <a:pt x="9412" y="17538"/>
                  </a:cubicBezTo>
                  <a:cubicBezTo>
                    <a:pt x="10697" y="17434"/>
                    <a:pt x="11568" y="17185"/>
                    <a:pt x="12687" y="16750"/>
                  </a:cubicBezTo>
                  <a:cubicBezTo>
                    <a:pt x="13993" y="16315"/>
                    <a:pt x="15444" y="15879"/>
                    <a:pt x="15444" y="15879"/>
                  </a:cubicBezTo>
                  <a:lnTo>
                    <a:pt x="15444" y="17268"/>
                  </a:lnTo>
                  <a:lnTo>
                    <a:pt x="16149" y="17268"/>
                  </a:lnTo>
                  <a:cubicBezTo>
                    <a:pt x="16066" y="17351"/>
                    <a:pt x="15962" y="17351"/>
                    <a:pt x="15879" y="17434"/>
                  </a:cubicBezTo>
                  <a:cubicBezTo>
                    <a:pt x="15879" y="17538"/>
                    <a:pt x="15879" y="17621"/>
                    <a:pt x="15962" y="17621"/>
                  </a:cubicBezTo>
                  <a:cubicBezTo>
                    <a:pt x="15962" y="17704"/>
                    <a:pt x="16066" y="17704"/>
                    <a:pt x="16149" y="17704"/>
                  </a:cubicBezTo>
                  <a:lnTo>
                    <a:pt x="18989" y="17704"/>
                  </a:lnTo>
                  <a:cubicBezTo>
                    <a:pt x="19072" y="17704"/>
                    <a:pt x="19072" y="17704"/>
                    <a:pt x="19175" y="17621"/>
                  </a:cubicBezTo>
                  <a:lnTo>
                    <a:pt x="19175" y="17434"/>
                  </a:lnTo>
                  <a:cubicBezTo>
                    <a:pt x="19175" y="17351"/>
                    <a:pt x="19072" y="17351"/>
                    <a:pt x="18989" y="17268"/>
                  </a:cubicBezTo>
                  <a:lnTo>
                    <a:pt x="20025" y="17268"/>
                  </a:lnTo>
                  <a:cubicBezTo>
                    <a:pt x="20460" y="16501"/>
                    <a:pt x="20730" y="14760"/>
                    <a:pt x="20813" y="14594"/>
                  </a:cubicBezTo>
                  <a:cubicBezTo>
                    <a:pt x="19942" y="14511"/>
                    <a:pt x="19072" y="14511"/>
                    <a:pt x="18222" y="1451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37"/>
            <p:cNvSpPr/>
            <p:nvPr/>
          </p:nvSpPr>
          <p:spPr>
            <a:xfrm>
              <a:off x="6443075" y="4461775"/>
              <a:ext cx="205250" cy="166375"/>
            </a:xfrm>
            <a:custGeom>
              <a:avLst/>
              <a:gdLst/>
              <a:ahLst/>
              <a:cxnLst/>
              <a:rect l="l" t="t" r="r" b="b"/>
              <a:pathLst>
                <a:path w="8210" h="6655" extrusionOk="0">
                  <a:moveTo>
                    <a:pt x="6820" y="1"/>
                  </a:moveTo>
                  <a:cubicBezTo>
                    <a:pt x="5867" y="83"/>
                    <a:pt x="5017" y="353"/>
                    <a:pt x="4229" y="767"/>
                  </a:cubicBezTo>
                  <a:cubicBezTo>
                    <a:pt x="3462" y="1120"/>
                    <a:pt x="2758" y="1721"/>
                    <a:pt x="2073" y="2322"/>
                  </a:cubicBezTo>
                  <a:cubicBezTo>
                    <a:pt x="954" y="3545"/>
                    <a:pt x="166" y="5100"/>
                    <a:pt x="1" y="6655"/>
                  </a:cubicBezTo>
                  <a:cubicBezTo>
                    <a:pt x="602" y="6468"/>
                    <a:pt x="1286" y="6302"/>
                    <a:pt x="1908" y="6136"/>
                  </a:cubicBezTo>
                  <a:cubicBezTo>
                    <a:pt x="2322" y="6053"/>
                    <a:pt x="2758" y="5950"/>
                    <a:pt x="3276" y="5867"/>
                  </a:cubicBezTo>
                  <a:lnTo>
                    <a:pt x="4582" y="5867"/>
                  </a:lnTo>
                  <a:cubicBezTo>
                    <a:pt x="5017" y="5950"/>
                    <a:pt x="5432" y="5950"/>
                    <a:pt x="5867" y="5950"/>
                  </a:cubicBezTo>
                  <a:cubicBezTo>
                    <a:pt x="6302" y="6053"/>
                    <a:pt x="6738" y="6053"/>
                    <a:pt x="7173" y="6136"/>
                  </a:cubicBezTo>
                  <a:cubicBezTo>
                    <a:pt x="8209" y="4499"/>
                    <a:pt x="7422" y="1286"/>
                    <a:pt x="6903" y="353"/>
                  </a:cubicBezTo>
                  <a:cubicBezTo>
                    <a:pt x="6903" y="249"/>
                    <a:pt x="6820" y="166"/>
                    <a:pt x="682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7"/>
            <p:cNvSpPr/>
            <p:nvPr/>
          </p:nvSpPr>
          <p:spPr>
            <a:xfrm>
              <a:off x="6199000" y="4250350"/>
              <a:ext cx="261200" cy="315100"/>
            </a:xfrm>
            <a:custGeom>
              <a:avLst/>
              <a:gdLst/>
              <a:ahLst/>
              <a:cxnLst/>
              <a:rect l="l" t="t" r="r" b="b"/>
              <a:pathLst>
                <a:path w="10448" h="12604" extrusionOk="0">
                  <a:moveTo>
                    <a:pt x="10012" y="767"/>
                  </a:moveTo>
                  <a:cubicBezTo>
                    <a:pt x="10012" y="767"/>
                    <a:pt x="10116" y="1451"/>
                    <a:pt x="9598" y="1451"/>
                  </a:cubicBezTo>
                  <a:cubicBezTo>
                    <a:pt x="9080" y="1451"/>
                    <a:pt x="9245" y="767"/>
                    <a:pt x="9245" y="767"/>
                  </a:cubicBezTo>
                  <a:close/>
                  <a:moveTo>
                    <a:pt x="9929" y="1886"/>
                  </a:moveTo>
                  <a:cubicBezTo>
                    <a:pt x="9929" y="1886"/>
                    <a:pt x="10004" y="2597"/>
                    <a:pt x="9567" y="2597"/>
                  </a:cubicBezTo>
                  <a:cubicBezTo>
                    <a:pt x="9544" y="2597"/>
                    <a:pt x="9520" y="2595"/>
                    <a:pt x="9494" y="2591"/>
                  </a:cubicBezTo>
                  <a:cubicBezTo>
                    <a:pt x="8976" y="2591"/>
                    <a:pt x="9162" y="1886"/>
                    <a:pt x="9162" y="1886"/>
                  </a:cubicBezTo>
                  <a:close/>
                  <a:moveTo>
                    <a:pt x="8976" y="3006"/>
                  </a:moveTo>
                  <a:lnTo>
                    <a:pt x="9764" y="3109"/>
                  </a:lnTo>
                  <a:cubicBezTo>
                    <a:pt x="9764" y="3109"/>
                    <a:pt x="9764" y="3800"/>
                    <a:pt x="9321" y="3800"/>
                  </a:cubicBezTo>
                  <a:cubicBezTo>
                    <a:pt x="9297" y="3800"/>
                    <a:pt x="9272" y="3798"/>
                    <a:pt x="9245" y="3793"/>
                  </a:cubicBezTo>
                  <a:cubicBezTo>
                    <a:pt x="8727" y="3711"/>
                    <a:pt x="8976" y="3006"/>
                    <a:pt x="8976" y="3006"/>
                  </a:cubicBezTo>
                  <a:close/>
                  <a:moveTo>
                    <a:pt x="8561" y="4042"/>
                  </a:moveTo>
                  <a:lnTo>
                    <a:pt x="9328" y="4229"/>
                  </a:lnTo>
                  <a:cubicBezTo>
                    <a:pt x="9328" y="4229"/>
                    <a:pt x="9261" y="4853"/>
                    <a:pt x="8867" y="4853"/>
                  </a:cubicBezTo>
                  <a:cubicBezTo>
                    <a:pt x="8824" y="4853"/>
                    <a:pt x="8778" y="4846"/>
                    <a:pt x="8727" y="4830"/>
                  </a:cubicBezTo>
                  <a:cubicBezTo>
                    <a:pt x="8292" y="4747"/>
                    <a:pt x="8561" y="4042"/>
                    <a:pt x="8561" y="4042"/>
                  </a:cubicBezTo>
                  <a:close/>
                  <a:moveTo>
                    <a:pt x="8314" y="5482"/>
                  </a:moveTo>
                  <a:cubicBezTo>
                    <a:pt x="8365" y="5482"/>
                    <a:pt x="8414" y="5492"/>
                    <a:pt x="8458" y="5514"/>
                  </a:cubicBezTo>
                  <a:cubicBezTo>
                    <a:pt x="8644" y="5597"/>
                    <a:pt x="8810" y="5866"/>
                    <a:pt x="8727" y="6115"/>
                  </a:cubicBezTo>
                  <a:cubicBezTo>
                    <a:pt x="8644" y="6302"/>
                    <a:pt x="8458" y="6385"/>
                    <a:pt x="8292" y="6385"/>
                  </a:cubicBezTo>
                  <a:lnTo>
                    <a:pt x="8126" y="6385"/>
                  </a:lnTo>
                  <a:lnTo>
                    <a:pt x="8043" y="6302"/>
                  </a:lnTo>
                  <a:lnTo>
                    <a:pt x="7774" y="6302"/>
                  </a:lnTo>
                  <a:cubicBezTo>
                    <a:pt x="7691" y="6302"/>
                    <a:pt x="7525" y="6302"/>
                    <a:pt x="7421" y="6385"/>
                  </a:cubicBezTo>
                  <a:lnTo>
                    <a:pt x="7007" y="6385"/>
                  </a:lnTo>
                  <a:lnTo>
                    <a:pt x="7007" y="6302"/>
                  </a:lnTo>
                  <a:cubicBezTo>
                    <a:pt x="7409" y="6213"/>
                    <a:pt x="7700" y="6190"/>
                    <a:pt x="7895" y="6190"/>
                  </a:cubicBezTo>
                  <a:cubicBezTo>
                    <a:pt x="8111" y="6190"/>
                    <a:pt x="8209" y="6219"/>
                    <a:pt x="8209" y="6219"/>
                  </a:cubicBezTo>
                  <a:cubicBezTo>
                    <a:pt x="8375" y="6219"/>
                    <a:pt x="8458" y="6115"/>
                    <a:pt x="8561" y="5949"/>
                  </a:cubicBezTo>
                  <a:cubicBezTo>
                    <a:pt x="8561" y="5866"/>
                    <a:pt x="8458" y="5701"/>
                    <a:pt x="8375" y="5701"/>
                  </a:cubicBezTo>
                  <a:cubicBezTo>
                    <a:pt x="8319" y="5701"/>
                    <a:pt x="8264" y="5654"/>
                    <a:pt x="8154" y="5654"/>
                  </a:cubicBezTo>
                  <a:cubicBezTo>
                    <a:pt x="8098" y="5654"/>
                    <a:pt x="8029" y="5666"/>
                    <a:pt x="7939" y="5701"/>
                  </a:cubicBezTo>
                  <a:cubicBezTo>
                    <a:pt x="8016" y="5563"/>
                    <a:pt x="8171" y="5482"/>
                    <a:pt x="8314" y="5482"/>
                  </a:cubicBezTo>
                  <a:close/>
                  <a:moveTo>
                    <a:pt x="7688" y="6758"/>
                  </a:moveTo>
                  <a:cubicBezTo>
                    <a:pt x="7774" y="6758"/>
                    <a:pt x="7857" y="6778"/>
                    <a:pt x="7939" y="6820"/>
                  </a:cubicBezTo>
                  <a:cubicBezTo>
                    <a:pt x="8043" y="6903"/>
                    <a:pt x="8126" y="6986"/>
                    <a:pt x="8126" y="7069"/>
                  </a:cubicBezTo>
                  <a:cubicBezTo>
                    <a:pt x="8126" y="7255"/>
                    <a:pt x="8043" y="7338"/>
                    <a:pt x="8043" y="7421"/>
                  </a:cubicBezTo>
                  <a:cubicBezTo>
                    <a:pt x="7939" y="7504"/>
                    <a:pt x="7774" y="7587"/>
                    <a:pt x="7608" y="7587"/>
                  </a:cubicBezTo>
                  <a:cubicBezTo>
                    <a:pt x="7525" y="7587"/>
                    <a:pt x="7421" y="7587"/>
                    <a:pt x="7338" y="7504"/>
                  </a:cubicBezTo>
                  <a:cubicBezTo>
                    <a:pt x="7338" y="7504"/>
                    <a:pt x="7255" y="7421"/>
                    <a:pt x="7255" y="7338"/>
                  </a:cubicBezTo>
                  <a:lnTo>
                    <a:pt x="7090" y="7338"/>
                  </a:lnTo>
                  <a:cubicBezTo>
                    <a:pt x="7007" y="7255"/>
                    <a:pt x="6820" y="7255"/>
                    <a:pt x="6737" y="7152"/>
                  </a:cubicBezTo>
                  <a:cubicBezTo>
                    <a:pt x="6654" y="7152"/>
                    <a:pt x="6571" y="7069"/>
                    <a:pt x="6488" y="7069"/>
                  </a:cubicBezTo>
                  <a:cubicBezTo>
                    <a:pt x="7007" y="7069"/>
                    <a:pt x="7525" y="7421"/>
                    <a:pt x="7525" y="7421"/>
                  </a:cubicBezTo>
                  <a:lnTo>
                    <a:pt x="7691" y="7421"/>
                  </a:lnTo>
                  <a:cubicBezTo>
                    <a:pt x="7774" y="7421"/>
                    <a:pt x="7857" y="7338"/>
                    <a:pt x="7857" y="7255"/>
                  </a:cubicBezTo>
                  <a:cubicBezTo>
                    <a:pt x="7939" y="7152"/>
                    <a:pt x="7857" y="6986"/>
                    <a:pt x="7774" y="6903"/>
                  </a:cubicBezTo>
                  <a:cubicBezTo>
                    <a:pt x="7774" y="6903"/>
                    <a:pt x="7608" y="6903"/>
                    <a:pt x="7421" y="6820"/>
                  </a:cubicBezTo>
                  <a:cubicBezTo>
                    <a:pt x="7514" y="6778"/>
                    <a:pt x="7603" y="6758"/>
                    <a:pt x="7688" y="6758"/>
                  </a:cubicBezTo>
                  <a:close/>
                  <a:moveTo>
                    <a:pt x="5701" y="8976"/>
                  </a:moveTo>
                  <a:cubicBezTo>
                    <a:pt x="5867" y="8976"/>
                    <a:pt x="6053" y="8976"/>
                    <a:pt x="6136" y="9142"/>
                  </a:cubicBezTo>
                  <a:cubicBezTo>
                    <a:pt x="6219" y="9328"/>
                    <a:pt x="6219" y="9577"/>
                    <a:pt x="6053" y="9743"/>
                  </a:cubicBezTo>
                  <a:cubicBezTo>
                    <a:pt x="5970" y="9846"/>
                    <a:pt x="5867" y="9846"/>
                    <a:pt x="5701" y="9846"/>
                  </a:cubicBezTo>
                  <a:cubicBezTo>
                    <a:pt x="5618" y="9846"/>
                    <a:pt x="5452" y="9743"/>
                    <a:pt x="5348" y="9660"/>
                  </a:cubicBezTo>
                  <a:cubicBezTo>
                    <a:pt x="5348" y="9577"/>
                    <a:pt x="5348" y="9577"/>
                    <a:pt x="5265" y="9494"/>
                  </a:cubicBezTo>
                  <a:lnTo>
                    <a:pt x="5265" y="9411"/>
                  </a:lnTo>
                  <a:cubicBezTo>
                    <a:pt x="5182" y="9328"/>
                    <a:pt x="5100" y="9328"/>
                    <a:pt x="5100" y="9224"/>
                  </a:cubicBezTo>
                  <a:cubicBezTo>
                    <a:pt x="5017" y="9142"/>
                    <a:pt x="4934" y="9059"/>
                    <a:pt x="4934" y="8976"/>
                  </a:cubicBezTo>
                  <a:lnTo>
                    <a:pt x="4934" y="8976"/>
                  </a:lnTo>
                  <a:cubicBezTo>
                    <a:pt x="5017" y="9059"/>
                    <a:pt x="5348" y="9411"/>
                    <a:pt x="5535" y="9577"/>
                  </a:cubicBezTo>
                  <a:cubicBezTo>
                    <a:pt x="5618" y="9660"/>
                    <a:pt x="5701" y="9660"/>
                    <a:pt x="5784" y="9660"/>
                  </a:cubicBezTo>
                  <a:cubicBezTo>
                    <a:pt x="5784" y="9660"/>
                    <a:pt x="5867" y="9660"/>
                    <a:pt x="5970" y="9577"/>
                  </a:cubicBezTo>
                  <a:cubicBezTo>
                    <a:pt x="6053" y="9494"/>
                    <a:pt x="6053" y="9328"/>
                    <a:pt x="5970" y="9224"/>
                  </a:cubicBezTo>
                  <a:cubicBezTo>
                    <a:pt x="5867" y="9224"/>
                    <a:pt x="5784" y="9059"/>
                    <a:pt x="5701" y="8976"/>
                  </a:cubicBezTo>
                  <a:close/>
                  <a:moveTo>
                    <a:pt x="3462" y="10696"/>
                  </a:moveTo>
                  <a:cubicBezTo>
                    <a:pt x="3628" y="10696"/>
                    <a:pt x="3794" y="10696"/>
                    <a:pt x="3897" y="10883"/>
                  </a:cubicBezTo>
                  <a:cubicBezTo>
                    <a:pt x="4063" y="11132"/>
                    <a:pt x="3980" y="11401"/>
                    <a:pt x="3711" y="11484"/>
                  </a:cubicBezTo>
                  <a:cubicBezTo>
                    <a:pt x="3711" y="11567"/>
                    <a:pt x="3628" y="11567"/>
                    <a:pt x="3545" y="11567"/>
                  </a:cubicBezTo>
                  <a:cubicBezTo>
                    <a:pt x="3379" y="11567"/>
                    <a:pt x="3192" y="11484"/>
                    <a:pt x="3110" y="11401"/>
                  </a:cubicBezTo>
                  <a:lnTo>
                    <a:pt x="3110" y="11214"/>
                  </a:lnTo>
                  <a:cubicBezTo>
                    <a:pt x="3027" y="11132"/>
                    <a:pt x="3027" y="11132"/>
                    <a:pt x="3027" y="11049"/>
                  </a:cubicBezTo>
                  <a:cubicBezTo>
                    <a:pt x="2944" y="10966"/>
                    <a:pt x="2944" y="10966"/>
                    <a:pt x="2944" y="10883"/>
                  </a:cubicBezTo>
                  <a:lnTo>
                    <a:pt x="2944" y="10883"/>
                  </a:lnTo>
                  <a:lnTo>
                    <a:pt x="3379" y="11297"/>
                  </a:lnTo>
                  <a:cubicBezTo>
                    <a:pt x="3379" y="11401"/>
                    <a:pt x="3462" y="11401"/>
                    <a:pt x="3545" y="11401"/>
                  </a:cubicBezTo>
                  <a:cubicBezTo>
                    <a:pt x="3628" y="11401"/>
                    <a:pt x="3628" y="11401"/>
                    <a:pt x="3711" y="11297"/>
                  </a:cubicBezTo>
                  <a:cubicBezTo>
                    <a:pt x="3794" y="11214"/>
                    <a:pt x="3794" y="11049"/>
                    <a:pt x="3711" y="10966"/>
                  </a:cubicBezTo>
                  <a:lnTo>
                    <a:pt x="3462" y="10696"/>
                  </a:lnTo>
                  <a:close/>
                  <a:moveTo>
                    <a:pt x="2432" y="12255"/>
                  </a:moveTo>
                  <a:cubicBezTo>
                    <a:pt x="2340" y="12286"/>
                    <a:pt x="2248" y="12312"/>
                    <a:pt x="2156" y="12334"/>
                  </a:cubicBezTo>
                  <a:cubicBezTo>
                    <a:pt x="2267" y="12334"/>
                    <a:pt x="2360" y="12306"/>
                    <a:pt x="2432" y="12255"/>
                  </a:cubicBezTo>
                  <a:close/>
                  <a:moveTo>
                    <a:pt x="9847" y="0"/>
                  </a:moveTo>
                  <a:cubicBezTo>
                    <a:pt x="9494" y="83"/>
                    <a:pt x="9162" y="249"/>
                    <a:pt x="8810" y="415"/>
                  </a:cubicBezTo>
                  <a:lnTo>
                    <a:pt x="8727" y="415"/>
                  </a:lnTo>
                  <a:cubicBezTo>
                    <a:pt x="8727" y="1202"/>
                    <a:pt x="8810" y="2591"/>
                    <a:pt x="8043" y="4146"/>
                  </a:cubicBezTo>
                  <a:cubicBezTo>
                    <a:pt x="7774" y="4560"/>
                    <a:pt x="7525" y="5182"/>
                    <a:pt x="7172" y="5783"/>
                  </a:cubicBezTo>
                  <a:cubicBezTo>
                    <a:pt x="7090" y="5783"/>
                    <a:pt x="7007" y="5783"/>
                    <a:pt x="6903" y="5866"/>
                  </a:cubicBezTo>
                  <a:cubicBezTo>
                    <a:pt x="6737" y="5866"/>
                    <a:pt x="6654" y="6032"/>
                    <a:pt x="6737" y="6115"/>
                  </a:cubicBezTo>
                  <a:cubicBezTo>
                    <a:pt x="6737" y="6219"/>
                    <a:pt x="6737" y="6302"/>
                    <a:pt x="6820" y="6302"/>
                  </a:cubicBezTo>
                  <a:cubicBezTo>
                    <a:pt x="6820" y="6385"/>
                    <a:pt x="6737" y="6468"/>
                    <a:pt x="6654" y="6550"/>
                  </a:cubicBezTo>
                  <a:lnTo>
                    <a:pt x="6571" y="6550"/>
                  </a:lnTo>
                  <a:cubicBezTo>
                    <a:pt x="6536" y="6535"/>
                    <a:pt x="6505" y="6528"/>
                    <a:pt x="6477" y="6528"/>
                  </a:cubicBezTo>
                  <a:cubicBezTo>
                    <a:pt x="6356" y="6528"/>
                    <a:pt x="6302" y="6653"/>
                    <a:pt x="6302" y="6737"/>
                  </a:cubicBezTo>
                  <a:cubicBezTo>
                    <a:pt x="6302" y="6820"/>
                    <a:pt x="6302" y="6903"/>
                    <a:pt x="6385" y="6986"/>
                  </a:cubicBezTo>
                  <a:cubicBezTo>
                    <a:pt x="6302" y="7152"/>
                    <a:pt x="6219" y="7255"/>
                    <a:pt x="6136" y="7421"/>
                  </a:cubicBezTo>
                  <a:lnTo>
                    <a:pt x="6053" y="7421"/>
                  </a:lnTo>
                  <a:cubicBezTo>
                    <a:pt x="6029" y="7397"/>
                    <a:pt x="5996" y="7387"/>
                    <a:pt x="5959" y="7387"/>
                  </a:cubicBezTo>
                  <a:cubicBezTo>
                    <a:pt x="5870" y="7387"/>
                    <a:pt x="5759" y="7445"/>
                    <a:pt x="5701" y="7504"/>
                  </a:cubicBezTo>
                  <a:cubicBezTo>
                    <a:pt x="5701" y="7587"/>
                    <a:pt x="5701" y="7773"/>
                    <a:pt x="5784" y="7856"/>
                  </a:cubicBezTo>
                  <a:lnTo>
                    <a:pt x="5867" y="7856"/>
                  </a:lnTo>
                  <a:cubicBezTo>
                    <a:pt x="6136" y="8022"/>
                    <a:pt x="6571" y="8458"/>
                    <a:pt x="6571" y="8458"/>
                  </a:cubicBezTo>
                  <a:cubicBezTo>
                    <a:pt x="6654" y="8540"/>
                    <a:pt x="6654" y="8540"/>
                    <a:pt x="6737" y="8540"/>
                  </a:cubicBezTo>
                  <a:cubicBezTo>
                    <a:pt x="6820" y="8540"/>
                    <a:pt x="6903" y="8540"/>
                    <a:pt x="6903" y="8458"/>
                  </a:cubicBezTo>
                  <a:cubicBezTo>
                    <a:pt x="7007" y="8375"/>
                    <a:pt x="7090" y="8188"/>
                    <a:pt x="6903" y="8105"/>
                  </a:cubicBezTo>
                  <a:cubicBezTo>
                    <a:pt x="6903" y="8105"/>
                    <a:pt x="6820" y="8022"/>
                    <a:pt x="6654" y="7856"/>
                  </a:cubicBezTo>
                  <a:cubicBezTo>
                    <a:pt x="6820" y="7856"/>
                    <a:pt x="6903" y="7856"/>
                    <a:pt x="7090" y="7939"/>
                  </a:cubicBezTo>
                  <a:cubicBezTo>
                    <a:pt x="7172" y="8022"/>
                    <a:pt x="7172" y="8105"/>
                    <a:pt x="7172" y="8292"/>
                  </a:cubicBezTo>
                  <a:cubicBezTo>
                    <a:pt x="7255" y="8375"/>
                    <a:pt x="7172" y="8458"/>
                    <a:pt x="7090" y="8623"/>
                  </a:cubicBezTo>
                  <a:cubicBezTo>
                    <a:pt x="7007" y="8706"/>
                    <a:pt x="6903" y="8810"/>
                    <a:pt x="6737" y="8810"/>
                  </a:cubicBezTo>
                  <a:cubicBezTo>
                    <a:pt x="6654" y="8810"/>
                    <a:pt x="6571" y="8706"/>
                    <a:pt x="6488" y="8623"/>
                  </a:cubicBezTo>
                  <a:cubicBezTo>
                    <a:pt x="6385" y="8623"/>
                    <a:pt x="6302" y="8458"/>
                    <a:pt x="6302" y="8375"/>
                  </a:cubicBezTo>
                  <a:cubicBezTo>
                    <a:pt x="6302" y="8375"/>
                    <a:pt x="6219" y="8375"/>
                    <a:pt x="6219" y="8292"/>
                  </a:cubicBezTo>
                  <a:cubicBezTo>
                    <a:pt x="6136" y="8188"/>
                    <a:pt x="6053" y="8188"/>
                    <a:pt x="6053" y="8105"/>
                  </a:cubicBezTo>
                  <a:lnTo>
                    <a:pt x="5784" y="7856"/>
                  </a:lnTo>
                  <a:cubicBezTo>
                    <a:pt x="5618" y="8105"/>
                    <a:pt x="5452" y="8375"/>
                    <a:pt x="5265" y="8540"/>
                  </a:cubicBezTo>
                  <a:cubicBezTo>
                    <a:pt x="5217" y="8516"/>
                    <a:pt x="5168" y="8506"/>
                    <a:pt x="5121" y="8506"/>
                  </a:cubicBezTo>
                  <a:cubicBezTo>
                    <a:pt x="5008" y="8506"/>
                    <a:pt x="4903" y="8565"/>
                    <a:pt x="4830" y="8623"/>
                  </a:cubicBezTo>
                  <a:cubicBezTo>
                    <a:pt x="4747" y="8706"/>
                    <a:pt x="4830" y="8893"/>
                    <a:pt x="4934" y="8976"/>
                  </a:cubicBezTo>
                  <a:cubicBezTo>
                    <a:pt x="4747" y="9142"/>
                    <a:pt x="4581" y="9328"/>
                    <a:pt x="4416" y="9577"/>
                  </a:cubicBezTo>
                  <a:cubicBezTo>
                    <a:pt x="4342" y="9518"/>
                    <a:pt x="4238" y="9460"/>
                    <a:pt x="4154" y="9460"/>
                  </a:cubicBezTo>
                  <a:cubicBezTo>
                    <a:pt x="4119" y="9460"/>
                    <a:pt x="4087" y="9470"/>
                    <a:pt x="4063" y="9494"/>
                  </a:cubicBezTo>
                  <a:cubicBezTo>
                    <a:pt x="3980" y="9577"/>
                    <a:pt x="3897" y="9743"/>
                    <a:pt x="3980" y="9846"/>
                  </a:cubicBezTo>
                  <a:lnTo>
                    <a:pt x="4498" y="10530"/>
                  </a:lnTo>
                  <a:cubicBezTo>
                    <a:pt x="4498" y="10530"/>
                    <a:pt x="4581" y="10613"/>
                    <a:pt x="4664" y="10613"/>
                  </a:cubicBezTo>
                  <a:cubicBezTo>
                    <a:pt x="4747" y="10613"/>
                    <a:pt x="4747" y="10613"/>
                    <a:pt x="4830" y="10530"/>
                  </a:cubicBezTo>
                  <a:cubicBezTo>
                    <a:pt x="4934" y="10448"/>
                    <a:pt x="5017" y="10261"/>
                    <a:pt x="4934" y="10178"/>
                  </a:cubicBezTo>
                  <a:lnTo>
                    <a:pt x="4664" y="9929"/>
                  </a:lnTo>
                  <a:cubicBezTo>
                    <a:pt x="4830" y="9929"/>
                    <a:pt x="5017" y="9929"/>
                    <a:pt x="5100" y="10095"/>
                  </a:cubicBezTo>
                  <a:cubicBezTo>
                    <a:pt x="5100" y="10178"/>
                    <a:pt x="5182" y="10365"/>
                    <a:pt x="5100" y="10448"/>
                  </a:cubicBezTo>
                  <a:cubicBezTo>
                    <a:pt x="5100" y="10530"/>
                    <a:pt x="5017" y="10613"/>
                    <a:pt x="4934" y="10696"/>
                  </a:cubicBezTo>
                  <a:cubicBezTo>
                    <a:pt x="4830" y="10779"/>
                    <a:pt x="4747" y="10779"/>
                    <a:pt x="4664" y="10779"/>
                  </a:cubicBezTo>
                  <a:cubicBezTo>
                    <a:pt x="4498" y="10779"/>
                    <a:pt x="4416" y="10696"/>
                    <a:pt x="4312" y="10613"/>
                  </a:cubicBezTo>
                  <a:cubicBezTo>
                    <a:pt x="4229" y="10530"/>
                    <a:pt x="4229" y="10448"/>
                    <a:pt x="4229" y="10365"/>
                  </a:cubicBezTo>
                  <a:cubicBezTo>
                    <a:pt x="4146" y="10261"/>
                    <a:pt x="4146" y="10178"/>
                    <a:pt x="4063" y="10095"/>
                  </a:cubicBezTo>
                  <a:cubicBezTo>
                    <a:pt x="4063" y="10095"/>
                    <a:pt x="4063" y="10012"/>
                    <a:pt x="3980" y="9929"/>
                  </a:cubicBezTo>
                  <a:cubicBezTo>
                    <a:pt x="3794" y="10095"/>
                    <a:pt x="3545" y="10365"/>
                    <a:pt x="3275" y="10530"/>
                  </a:cubicBezTo>
                  <a:cubicBezTo>
                    <a:pt x="3227" y="10433"/>
                    <a:pt x="3150" y="10393"/>
                    <a:pt x="3078" y="10393"/>
                  </a:cubicBezTo>
                  <a:cubicBezTo>
                    <a:pt x="3027" y="10393"/>
                    <a:pt x="2978" y="10413"/>
                    <a:pt x="2944" y="10448"/>
                  </a:cubicBezTo>
                  <a:cubicBezTo>
                    <a:pt x="2861" y="10530"/>
                    <a:pt x="2861" y="10696"/>
                    <a:pt x="2944" y="10779"/>
                  </a:cubicBezTo>
                  <a:cubicBezTo>
                    <a:pt x="2591" y="11049"/>
                    <a:pt x="2343" y="11214"/>
                    <a:pt x="1990" y="11297"/>
                  </a:cubicBezTo>
                  <a:cubicBezTo>
                    <a:pt x="1932" y="11239"/>
                    <a:pt x="1821" y="11180"/>
                    <a:pt x="1732" y="11180"/>
                  </a:cubicBezTo>
                  <a:cubicBezTo>
                    <a:pt x="1695" y="11180"/>
                    <a:pt x="1662" y="11190"/>
                    <a:pt x="1638" y="11214"/>
                  </a:cubicBezTo>
                  <a:cubicBezTo>
                    <a:pt x="1555" y="11297"/>
                    <a:pt x="1472" y="11484"/>
                    <a:pt x="1555" y="11567"/>
                  </a:cubicBezTo>
                  <a:cubicBezTo>
                    <a:pt x="1037" y="11816"/>
                    <a:pt x="518" y="12085"/>
                    <a:pt x="0" y="12251"/>
                  </a:cubicBezTo>
                  <a:cubicBezTo>
                    <a:pt x="353" y="12520"/>
                    <a:pt x="684" y="12603"/>
                    <a:pt x="1037" y="12603"/>
                  </a:cubicBezTo>
                  <a:cubicBezTo>
                    <a:pt x="1472" y="12603"/>
                    <a:pt x="1824" y="12520"/>
                    <a:pt x="2156" y="12334"/>
                  </a:cubicBezTo>
                  <a:lnTo>
                    <a:pt x="2073" y="12334"/>
                  </a:lnTo>
                  <a:cubicBezTo>
                    <a:pt x="1907" y="12334"/>
                    <a:pt x="1638" y="12168"/>
                    <a:pt x="1638" y="11919"/>
                  </a:cubicBezTo>
                  <a:lnTo>
                    <a:pt x="1638" y="11816"/>
                  </a:lnTo>
                  <a:cubicBezTo>
                    <a:pt x="1555" y="11733"/>
                    <a:pt x="1555" y="11733"/>
                    <a:pt x="1555" y="11650"/>
                  </a:cubicBezTo>
                  <a:lnTo>
                    <a:pt x="1555" y="11650"/>
                  </a:lnTo>
                  <a:lnTo>
                    <a:pt x="1907" y="12085"/>
                  </a:lnTo>
                  <a:cubicBezTo>
                    <a:pt x="1990" y="12168"/>
                    <a:pt x="1990" y="12168"/>
                    <a:pt x="2073" y="12168"/>
                  </a:cubicBezTo>
                  <a:lnTo>
                    <a:pt x="2239" y="12168"/>
                  </a:lnTo>
                  <a:cubicBezTo>
                    <a:pt x="2343" y="12085"/>
                    <a:pt x="2426" y="11919"/>
                    <a:pt x="2343" y="11733"/>
                  </a:cubicBezTo>
                  <a:lnTo>
                    <a:pt x="2073" y="11484"/>
                  </a:lnTo>
                  <a:cubicBezTo>
                    <a:pt x="2343" y="11484"/>
                    <a:pt x="2591" y="11650"/>
                    <a:pt x="2591" y="11919"/>
                  </a:cubicBezTo>
                  <a:cubicBezTo>
                    <a:pt x="2591" y="12066"/>
                    <a:pt x="2534" y="12183"/>
                    <a:pt x="2432" y="12255"/>
                  </a:cubicBezTo>
                  <a:lnTo>
                    <a:pt x="2432" y="12255"/>
                  </a:lnTo>
                  <a:cubicBezTo>
                    <a:pt x="3038" y="12054"/>
                    <a:pt x="3624" y="11676"/>
                    <a:pt x="4146" y="11297"/>
                  </a:cubicBezTo>
                  <a:cubicBezTo>
                    <a:pt x="5452" y="10448"/>
                    <a:pt x="6571" y="9494"/>
                    <a:pt x="7608" y="8375"/>
                  </a:cubicBezTo>
                  <a:cubicBezTo>
                    <a:pt x="8561" y="7255"/>
                    <a:pt x="9245" y="5866"/>
                    <a:pt x="9764" y="4395"/>
                  </a:cubicBezTo>
                  <a:cubicBezTo>
                    <a:pt x="9929" y="3711"/>
                    <a:pt x="10116" y="2923"/>
                    <a:pt x="10282" y="2156"/>
                  </a:cubicBezTo>
                  <a:cubicBezTo>
                    <a:pt x="10365" y="1451"/>
                    <a:pt x="10448" y="767"/>
                    <a:pt x="10448" y="83"/>
                  </a:cubicBezTo>
                  <a:cubicBezTo>
                    <a:pt x="10282" y="0"/>
                    <a:pt x="10116" y="0"/>
                    <a:pt x="984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7"/>
            <p:cNvSpPr/>
            <p:nvPr/>
          </p:nvSpPr>
          <p:spPr>
            <a:xfrm>
              <a:off x="6417175" y="4222825"/>
              <a:ext cx="196425" cy="148275"/>
            </a:xfrm>
            <a:custGeom>
              <a:avLst/>
              <a:gdLst/>
              <a:ahLst/>
              <a:cxnLst/>
              <a:rect l="l" t="t" r="r" b="b"/>
              <a:pathLst>
                <a:path w="7857" h="5931" extrusionOk="0">
                  <a:moveTo>
                    <a:pt x="1621" y="0"/>
                  </a:moveTo>
                  <a:cubicBezTo>
                    <a:pt x="1285" y="0"/>
                    <a:pt x="953" y="64"/>
                    <a:pt x="684" y="230"/>
                  </a:cubicBezTo>
                  <a:cubicBezTo>
                    <a:pt x="435" y="396"/>
                    <a:pt x="249" y="583"/>
                    <a:pt x="83" y="749"/>
                  </a:cubicBezTo>
                  <a:cubicBezTo>
                    <a:pt x="83" y="832"/>
                    <a:pt x="0" y="832"/>
                    <a:pt x="0" y="914"/>
                  </a:cubicBezTo>
                  <a:lnTo>
                    <a:pt x="0" y="1184"/>
                  </a:lnTo>
                  <a:lnTo>
                    <a:pt x="0" y="1516"/>
                  </a:lnTo>
                  <a:cubicBezTo>
                    <a:pt x="353" y="1267"/>
                    <a:pt x="684" y="1101"/>
                    <a:pt x="1120" y="997"/>
                  </a:cubicBezTo>
                  <a:cubicBezTo>
                    <a:pt x="1244" y="974"/>
                    <a:pt x="1361" y="964"/>
                    <a:pt x="1476" y="964"/>
                  </a:cubicBezTo>
                  <a:cubicBezTo>
                    <a:pt x="1761" y="964"/>
                    <a:pt x="2026" y="1027"/>
                    <a:pt x="2322" y="1101"/>
                  </a:cubicBezTo>
                  <a:cubicBezTo>
                    <a:pt x="3109" y="1433"/>
                    <a:pt x="3711" y="1951"/>
                    <a:pt x="4312" y="2386"/>
                  </a:cubicBezTo>
                  <a:cubicBezTo>
                    <a:pt x="5017" y="2904"/>
                    <a:pt x="5701" y="3423"/>
                    <a:pt x="6219" y="3941"/>
                  </a:cubicBezTo>
                  <a:cubicBezTo>
                    <a:pt x="6820" y="4542"/>
                    <a:pt x="7338" y="5143"/>
                    <a:pt x="7691" y="5931"/>
                  </a:cubicBezTo>
                  <a:cubicBezTo>
                    <a:pt x="7691" y="5848"/>
                    <a:pt x="7691" y="5765"/>
                    <a:pt x="7774" y="5579"/>
                  </a:cubicBezTo>
                  <a:lnTo>
                    <a:pt x="7774" y="5247"/>
                  </a:lnTo>
                  <a:cubicBezTo>
                    <a:pt x="7856" y="4977"/>
                    <a:pt x="7774" y="4729"/>
                    <a:pt x="7691" y="4542"/>
                  </a:cubicBezTo>
                  <a:cubicBezTo>
                    <a:pt x="7504" y="4024"/>
                    <a:pt x="7255" y="3589"/>
                    <a:pt x="6903" y="3257"/>
                  </a:cubicBezTo>
                  <a:cubicBezTo>
                    <a:pt x="6302" y="2552"/>
                    <a:pt x="5535" y="1951"/>
                    <a:pt x="4830" y="1350"/>
                  </a:cubicBezTo>
                  <a:cubicBezTo>
                    <a:pt x="4395" y="1101"/>
                    <a:pt x="4063" y="832"/>
                    <a:pt x="3628" y="583"/>
                  </a:cubicBezTo>
                  <a:cubicBezTo>
                    <a:pt x="3192" y="396"/>
                    <a:pt x="2674" y="148"/>
                    <a:pt x="2239" y="65"/>
                  </a:cubicBezTo>
                  <a:cubicBezTo>
                    <a:pt x="2041" y="25"/>
                    <a:pt x="1830" y="0"/>
                    <a:pt x="162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7"/>
            <p:cNvSpPr/>
            <p:nvPr/>
          </p:nvSpPr>
          <p:spPr>
            <a:xfrm>
              <a:off x="6073575" y="4694975"/>
              <a:ext cx="650400" cy="119675"/>
            </a:xfrm>
            <a:custGeom>
              <a:avLst/>
              <a:gdLst/>
              <a:ahLst/>
              <a:cxnLst/>
              <a:rect l="l" t="t" r="r" b="b"/>
              <a:pathLst>
                <a:path w="26016" h="4787" extrusionOk="0">
                  <a:moveTo>
                    <a:pt x="1908" y="1"/>
                  </a:moveTo>
                  <a:cubicBezTo>
                    <a:pt x="1825" y="84"/>
                    <a:pt x="871" y="768"/>
                    <a:pt x="353" y="1908"/>
                  </a:cubicBezTo>
                  <a:lnTo>
                    <a:pt x="1" y="2156"/>
                  </a:lnTo>
                  <a:lnTo>
                    <a:pt x="353" y="2322"/>
                  </a:lnTo>
                  <a:lnTo>
                    <a:pt x="1" y="2592"/>
                  </a:lnTo>
                  <a:lnTo>
                    <a:pt x="353" y="2758"/>
                  </a:lnTo>
                  <a:lnTo>
                    <a:pt x="1" y="3027"/>
                  </a:lnTo>
                  <a:lnTo>
                    <a:pt x="353" y="3193"/>
                  </a:lnTo>
                  <a:lnTo>
                    <a:pt x="1" y="3462"/>
                  </a:lnTo>
                  <a:lnTo>
                    <a:pt x="353" y="3628"/>
                  </a:lnTo>
                  <a:cubicBezTo>
                    <a:pt x="353" y="3628"/>
                    <a:pt x="1037" y="4499"/>
                    <a:pt x="6137" y="4748"/>
                  </a:cubicBezTo>
                  <a:cubicBezTo>
                    <a:pt x="6970" y="4775"/>
                    <a:pt x="7961" y="4786"/>
                    <a:pt x="9044" y="4786"/>
                  </a:cubicBezTo>
                  <a:cubicBezTo>
                    <a:pt x="14588" y="4786"/>
                    <a:pt x="22511" y="4482"/>
                    <a:pt x="23673" y="4395"/>
                  </a:cubicBezTo>
                  <a:cubicBezTo>
                    <a:pt x="25580" y="4312"/>
                    <a:pt x="26016" y="3545"/>
                    <a:pt x="23425" y="3276"/>
                  </a:cubicBezTo>
                  <a:cubicBezTo>
                    <a:pt x="20916" y="3027"/>
                    <a:pt x="18761" y="3193"/>
                    <a:pt x="19797" y="166"/>
                  </a:cubicBezTo>
                  <a:lnTo>
                    <a:pt x="17724" y="166"/>
                  </a:lnTo>
                  <a:cubicBezTo>
                    <a:pt x="17807" y="249"/>
                    <a:pt x="18242" y="1203"/>
                    <a:pt x="17724" y="2073"/>
                  </a:cubicBezTo>
                  <a:cubicBezTo>
                    <a:pt x="17194" y="2886"/>
                    <a:pt x="16364" y="2946"/>
                    <a:pt x="14745" y="2946"/>
                  </a:cubicBezTo>
                  <a:cubicBezTo>
                    <a:pt x="14464" y="2946"/>
                    <a:pt x="14159" y="2944"/>
                    <a:pt x="13827" y="2944"/>
                  </a:cubicBezTo>
                  <a:cubicBezTo>
                    <a:pt x="13403" y="2944"/>
                    <a:pt x="12982" y="2956"/>
                    <a:pt x="12582" y="2956"/>
                  </a:cubicBezTo>
                  <a:cubicBezTo>
                    <a:pt x="10871" y="2956"/>
                    <a:pt x="9546" y="2738"/>
                    <a:pt x="10034" y="436"/>
                  </a:cubicBezTo>
                  <a:lnTo>
                    <a:pt x="8127" y="436"/>
                  </a:lnTo>
                  <a:cubicBezTo>
                    <a:pt x="8209" y="685"/>
                    <a:pt x="8396" y="1286"/>
                    <a:pt x="8209" y="1908"/>
                  </a:cubicBezTo>
                  <a:cubicBezTo>
                    <a:pt x="8127" y="2509"/>
                    <a:pt x="7007" y="2758"/>
                    <a:pt x="5618" y="2758"/>
                  </a:cubicBezTo>
                  <a:cubicBezTo>
                    <a:pt x="4147" y="2758"/>
                    <a:pt x="3628" y="2675"/>
                    <a:pt x="3027" y="2426"/>
                  </a:cubicBezTo>
                  <a:cubicBezTo>
                    <a:pt x="2426" y="2073"/>
                    <a:pt x="2260" y="1037"/>
                    <a:pt x="3110" y="84"/>
                  </a:cubicBezTo>
                  <a:lnTo>
                    <a:pt x="3027" y="84"/>
                  </a:lnTo>
                  <a:lnTo>
                    <a:pt x="1908"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5" name="Google Shape;405;p37"/>
          <p:cNvGrpSpPr/>
          <p:nvPr/>
        </p:nvGrpSpPr>
        <p:grpSpPr>
          <a:xfrm rot="-1088703">
            <a:off x="6368396" y="3313333"/>
            <a:ext cx="2232633" cy="1133098"/>
            <a:chOff x="2508700" y="4302150"/>
            <a:chExt cx="1105925" cy="561275"/>
          </a:xfrm>
        </p:grpSpPr>
        <p:sp>
          <p:nvSpPr>
            <p:cNvPr id="406" name="Google Shape;406;p37"/>
            <p:cNvSpPr/>
            <p:nvPr/>
          </p:nvSpPr>
          <p:spPr>
            <a:xfrm>
              <a:off x="2508700" y="4302150"/>
              <a:ext cx="1105925" cy="561275"/>
            </a:xfrm>
            <a:custGeom>
              <a:avLst/>
              <a:gdLst/>
              <a:ahLst/>
              <a:cxnLst/>
              <a:rect l="l" t="t" r="r" b="b"/>
              <a:pathLst>
                <a:path w="44237" h="22451" extrusionOk="0">
                  <a:moveTo>
                    <a:pt x="28939" y="1"/>
                  </a:moveTo>
                  <a:cubicBezTo>
                    <a:pt x="25663" y="1"/>
                    <a:pt x="22471" y="1721"/>
                    <a:pt x="20647" y="3193"/>
                  </a:cubicBezTo>
                  <a:cubicBezTo>
                    <a:pt x="19776" y="3877"/>
                    <a:pt x="19009" y="4665"/>
                    <a:pt x="18222" y="5515"/>
                  </a:cubicBezTo>
                  <a:cubicBezTo>
                    <a:pt x="17621" y="6303"/>
                    <a:pt x="17185" y="6904"/>
                    <a:pt x="16771" y="7505"/>
                  </a:cubicBezTo>
                  <a:lnTo>
                    <a:pt x="16584" y="7671"/>
                  </a:lnTo>
                  <a:cubicBezTo>
                    <a:pt x="16418" y="7940"/>
                    <a:pt x="13309" y="11132"/>
                    <a:pt x="9412" y="13205"/>
                  </a:cubicBezTo>
                  <a:lnTo>
                    <a:pt x="8479" y="13371"/>
                  </a:lnTo>
                  <a:cubicBezTo>
                    <a:pt x="7857" y="13475"/>
                    <a:pt x="7256" y="13724"/>
                    <a:pt x="6655" y="13993"/>
                  </a:cubicBezTo>
                  <a:lnTo>
                    <a:pt x="6572" y="13993"/>
                  </a:lnTo>
                  <a:cubicBezTo>
                    <a:pt x="5453" y="14511"/>
                    <a:pt x="3629" y="15444"/>
                    <a:pt x="2862" y="15879"/>
                  </a:cubicBezTo>
                  <a:cubicBezTo>
                    <a:pt x="1120" y="16066"/>
                    <a:pt x="270" y="16584"/>
                    <a:pt x="84" y="17517"/>
                  </a:cubicBezTo>
                  <a:cubicBezTo>
                    <a:pt x="1" y="18305"/>
                    <a:pt x="188" y="18906"/>
                    <a:pt x="353" y="19424"/>
                  </a:cubicBezTo>
                  <a:cubicBezTo>
                    <a:pt x="602" y="19859"/>
                    <a:pt x="872" y="20461"/>
                    <a:pt x="1473" y="20896"/>
                  </a:cubicBezTo>
                  <a:cubicBezTo>
                    <a:pt x="1742" y="21062"/>
                    <a:pt x="2074" y="21248"/>
                    <a:pt x="2426" y="21248"/>
                  </a:cubicBezTo>
                  <a:cubicBezTo>
                    <a:pt x="3027" y="21248"/>
                    <a:pt x="3711" y="20813"/>
                    <a:pt x="4582" y="20108"/>
                  </a:cubicBezTo>
                  <a:cubicBezTo>
                    <a:pt x="5453" y="19859"/>
                    <a:pt x="7443" y="19258"/>
                    <a:pt x="8562" y="18823"/>
                  </a:cubicBezTo>
                  <a:lnTo>
                    <a:pt x="8728" y="18823"/>
                  </a:lnTo>
                  <a:cubicBezTo>
                    <a:pt x="10034" y="18305"/>
                    <a:pt x="10801" y="17704"/>
                    <a:pt x="11153" y="17351"/>
                  </a:cubicBezTo>
                  <a:cubicBezTo>
                    <a:pt x="14947" y="16232"/>
                    <a:pt x="18740" y="16232"/>
                    <a:pt x="19528" y="16232"/>
                  </a:cubicBezTo>
                  <a:lnTo>
                    <a:pt x="20129" y="16232"/>
                  </a:lnTo>
                  <a:lnTo>
                    <a:pt x="21684" y="16398"/>
                  </a:lnTo>
                  <a:cubicBezTo>
                    <a:pt x="22202" y="16481"/>
                    <a:pt x="22720" y="16584"/>
                    <a:pt x="23238" y="16584"/>
                  </a:cubicBezTo>
                  <a:cubicBezTo>
                    <a:pt x="23756" y="16626"/>
                    <a:pt x="24275" y="16646"/>
                    <a:pt x="24782" y="16646"/>
                  </a:cubicBezTo>
                  <a:cubicBezTo>
                    <a:pt x="25290" y="16646"/>
                    <a:pt x="25788" y="16626"/>
                    <a:pt x="26265" y="16584"/>
                  </a:cubicBezTo>
                  <a:cubicBezTo>
                    <a:pt x="28172" y="16398"/>
                    <a:pt x="30245" y="15714"/>
                    <a:pt x="31965" y="14677"/>
                  </a:cubicBezTo>
                  <a:lnTo>
                    <a:pt x="31965" y="14677"/>
                  </a:lnTo>
                  <a:cubicBezTo>
                    <a:pt x="31882" y="15195"/>
                    <a:pt x="31799" y="15714"/>
                    <a:pt x="31799" y="16232"/>
                  </a:cubicBezTo>
                  <a:cubicBezTo>
                    <a:pt x="31799" y="19590"/>
                    <a:pt x="34556" y="22451"/>
                    <a:pt x="38018" y="22451"/>
                  </a:cubicBezTo>
                  <a:cubicBezTo>
                    <a:pt x="41459" y="22451"/>
                    <a:pt x="44237" y="19590"/>
                    <a:pt x="44237" y="16232"/>
                  </a:cubicBezTo>
                  <a:cubicBezTo>
                    <a:pt x="44237" y="12770"/>
                    <a:pt x="41459" y="10013"/>
                    <a:pt x="38018" y="10013"/>
                  </a:cubicBezTo>
                  <a:cubicBezTo>
                    <a:pt x="37313" y="10013"/>
                    <a:pt x="36712" y="10096"/>
                    <a:pt x="36111" y="10262"/>
                  </a:cubicBezTo>
                  <a:cubicBezTo>
                    <a:pt x="36795" y="8541"/>
                    <a:pt x="36712" y="6634"/>
                    <a:pt x="35945" y="4665"/>
                  </a:cubicBezTo>
                  <a:cubicBezTo>
                    <a:pt x="35157" y="2758"/>
                    <a:pt x="33872" y="1369"/>
                    <a:pt x="32048" y="685"/>
                  </a:cubicBezTo>
                  <a:lnTo>
                    <a:pt x="31281" y="333"/>
                  </a:lnTo>
                  <a:cubicBezTo>
                    <a:pt x="31177" y="333"/>
                    <a:pt x="31094" y="333"/>
                    <a:pt x="31012" y="250"/>
                  </a:cubicBezTo>
                  <a:cubicBezTo>
                    <a:pt x="30328" y="84"/>
                    <a:pt x="29623" y="1"/>
                    <a:pt x="28939"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7"/>
            <p:cNvSpPr/>
            <p:nvPr/>
          </p:nvSpPr>
          <p:spPr>
            <a:xfrm>
              <a:off x="2543425" y="4667000"/>
              <a:ext cx="222350" cy="132050"/>
            </a:xfrm>
            <a:custGeom>
              <a:avLst/>
              <a:gdLst/>
              <a:ahLst/>
              <a:cxnLst/>
              <a:rect l="l" t="t" r="r" b="b"/>
              <a:pathLst>
                <a:path w="8894" h="5282" extrusionOk="0">
                  <a:moveTo>
                    <a:pt x="8209" y="0"/>
                  </a:moveTo>
                  <a:cubicBezTo>
                    <a:pt x="8209" y="0"/>
                    <a:pt x="7256" y="0"/>
                    <a:pt x="5867" y="601"/>
                  </a:cubicBezTo>
                  <a:lnTo>
                    <a:pt x="5784" y="684"/>
                  </a:lnTo>
                  <a:cubicBezTo>
                    <a:pt x="4395" y="1285"/>
                    <a:pt x="1908" y="2674"/>
                    <a:pt x="1908" y="2674"/>
                  </a:cubicBezTo>
                  <a:cubicBezTo>
                    <a:pt x="1908" y="2674"/>
                    <a:pt x="167" y="2757"/>
                    <a:pt x="84" y="3192"/>
                  </a:cubicBezTo>
                  <a:cubicBezTo>
                    <a:pt x="1" y="3545"/>
                    <a:pt x="167" y="3959"/>
                    <a:pt x="250" y="4312"/>
                  </a:cubicBezTo>
                  <a:cubicBezTo>
                    <a:pt x="436" y="4664"/>
                    <a:pt x="602" y="4996"/>
                    <a:pt x="954" y="5265"/>
                  </a:cubicBezTo>
                  <a:cubicBezTo>
                    <a:pt x="976" y="5276"/>
                    <a:pt x="1001" y="5281"/>
                    <a:pt x="1029" y="5281"/>
                  </a:cubicBezTo>
                  <a:cubicBezTo>
                    <a:pt x="1439" y="5281"/>
                    <a:pt x="2509" y="4229"/>
                    <a:pt x="2509" y="4229"/>
                  </a:cubicBezTo>
                  <a:cubicBezTo>
                    <a:pt x="2509" y="4229"/>
                    <a:pt x="5266" y="3441"/>
                    <a:pt x="6738" y="2923"/>
                  </a:cubicBezTo>
                  <a:lnTo>
                    <a:pt x="6821" y="2923"/>
                  </a:lnTo>
                  <a:cubicBezTo>
                    <a:pt x="8292" y="2405"/>
                    <a:pt x="8894" y="1721"/>
                    <a:pt x="8894" y="1721"/>
                  </a:cubicBezTo>
                  <a:cubicBezTo>
                    <a:pt x="8894" y="1721"/>
                    <a:pt x="8894" y="1638"/>
                    <a:pt x="8811" y="1638"/>
                  </a:cubicBezTo>
                  <a:cubicBezTo>
                    <a:pt x="8728" y="1555"/>
                    <a:pt x="8541" y="1285"/>
                    <a:pt x="8375" y="1037"/>
                  </a:cubicBezTo>
                  <a:lnTo>
                    <a:pt x="8375" y="954"/>
                  </a:lnTo>
                  <a:lnTo>
                    <a:pt x="8375" y="850"/>
                  </a:lnTo>
                  <a:cubicBezTo>
                    <a:pt x="8209" y="601"/>
                    <a:pt x="8209" y="249"/>
                    <a:pt x="8209" y="83"/>
                  </a:cubicBezTo>
                  <a:lnTo>
                    <a:pt x="8209"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7"/>
            <p:cNvSpPr/>
            <p:nvPr/>
          </p:nvSpPr>
          <p:spPr>
            <a:xfrm>
              <a:off x="2748650" y="4337850"/>
              <a:ext cx="645725" cy="370100"/>
            </a:xfrm>
            <a:custGeom>
              <a:avLst/>
              <a:gdLst/>
              <a:ahLst/>
              <a:cxnLst/>
              <a:rect l="l" t="t" r="r" b="b"/>
              <a:pathLst>
                <a:path w="25829" h="14804" extrusionOk="0">
                  <a:moveTo>
                    <a:pt x="19381" y="723"/>
                  </a:moveTo>
                  <a:cubicBezTo>
                    <a:pt x="19899" y="723"/>
                    <a:pt x="20408" y="777"/>
                    <a:pt x="20895" y="895"/>
                  </a:cubicBezTo>
                  <a:cubicBezTo>
                    <a:pt x="22533" y="1330"/>
                    <a:pt x="23756" y="2366"/>
                    <a:pt x="24440" y="4087"/>
                  </a:cubicBezTo>
                  <a:cubicBezTo>
                    <a:pt x="25124" y="5828"/>
                    <a:pt x="25041" y="7383"/>
                    <a:pt x="24171" y="8834"/>
                  </a:cubicBezTo>
                  <a:cubicBezTo>
                    <a:pt x="22616" y="11342"/>
                    <a:pt x="19092" y="12814"/>
                    <a:pt x="16397" y="13083"/>
                  </a:cubicBezTo>
                  <a:cubicBezTo>
                    <a:pt x="15464" y="13166"/>
                    <a:pt x="14594" y="13166"/>
                    <a:pt x="13806" y="13166"/>
                  </a:cubicBezTo>
                  <a:cubicBezTo>
                    <a:pt x="10883" y="13083"/>
                    <a:pt x="8810" y="12213"/>
                    <a:pt x="8209" y="10741"/>
                  </a:cubicBezTo>
                  <a:cubicBezTo>
                    <a:pt x="7691" y="9352"/>
                    <a:pt x="8458" y="7466"/>
                    <a:pt x="10282" y="5393"/>
                  </a:cubicBezTo>
                  <a:cubicBezTo>
                    <a:pt x="10883" y="4792"/>
                    <a:pt x="11567" y="4087"/>
                    <a:pt x="12438" y="3403"/>
                  </a:cubicBezTo>
                  <a:cubicBezTo>
                    <a:pt x="14155" y="1978"/>
                    <a:pt x="16882" y="723"/>
                    <a:pt x="19381" y="723"/>
                  </a:cubicBezTo>
                  <a:close/>
                  <a:moveTo>
                    <a:pt x="6875" y="9504"/>
                  </a:moveTo>
                  <a:cubicBezTo>
                    <a:pt x="7052" y="9504"/>
                    <a:pt x="7221" y="9563"/>
                    <a:pt x="7339" y="9622"/>
                  </a:cubicBezTo>
                  <a:cubicBezTo>
                    <a:pt x="7339" y="10140"/>
                    <a:pt x="7339" y="10575"/>
                    <a:pt x="7587" y="11093"/>
                  </a:cubicBezTo>
                  <a:cubicBezTo>
                    <a:pt x="7774" y="11529"/>
                    <a:pt x="8023" y="11943"/>
                    <a:pt x="8458" y="12296"/>
                  </a:cubicBezTo>
                  <a:cubicBezTo>
                    <a:pt x="8375" y="12461"/>
                    <a:pt x="8292" y="12648"/>
                    <a:pt x="8106" y="12731"/>
                  </a:cubicBezTo>
                  <a:cubicBezTo>
                    <a:pt x="6385" y="12897"/>
                    <a:pt x="3877" y="13166"/>
                    <a:pt x="1369" y="13850"/>
                  </a:cubicBezTo>
                  <a:cubicBezTo>
                    <a:pt x="1286" y="13767"/>
                    <a:pt x="1203" y="13602"/>
                    <a:pt x="1203" y="13498"/>
                  </a:cubicBezTo>
                  <a:cubicBezTo>
                    <a:pt x="3359" y="12213"/>
                    <a:pt x="5349" y="10658"/>
                    <a:pt x="6655" y="9539"/>
                  </a:cubicBezTo>
                  <a:cubicBezTo>
                    <a:pt x="6727" y="9514"/>
                    <a:pt x="6802" y="9504"/>
                    <a:pt x="6875" y="9504"/>
                  </a:cubicBezTo>
                  <a:close/>
                  <a:moveTo>
                    <a:pt x="19300" y="1"/>
                  </a:moveTo>
                  <a:cubicBezTo>
                    <a:pt x="16619" y="1"/>
                    <a:pt x="13764" y="1311"/>
                    <a:pt x="12003" y="2802"/>
                  </a:cubicBezTo>
                  <a:cubicBezTo>
                    <a:pt x="11049" y="3569"/>
                    <a:pt x="10365" y="4273"/>
                    <a:pt x="9764" y="5040"/>
                  </a:cubicBezTo>
                  <a:cubicBezTo>
                    <a:pt x="9059" y="5724"/>
                    <a:pt x="8541" y="6512"/>
                    <a:pt x="8106" y="7113"/>
                  </a:cubicBezTo>
                  <a:cubicBezTo>
                    <a:pt x="7774" y="7549"/>
                    <a:pt x="4312" y="11093"/>
                    <a:pt x="0" y="13249"/>
                  </a:cubicBezTo>
                  <a:cubicBezTo>
                    <a:pt x="0" y="13415"/>
                    <a:pt x="0" y="13767"/>
                    <a:pt x="166" y="14016"/>
                  </a:cubicBezTo>
                  <a:lnTo>
                    <a:pt x="166" y="14120"/>
                  </a:lnTo>
                  <a:lnTo>
                    <a:pt x="166" y="14203"/>
                  </a:lnTo>
                  <a:cubicBezTo>
                    <a:pt x="332" y="14451"/>
                    <a:pt x="519" y="14721"/>
                    <a:pt x="602" y="14804"/>
                  </a:cubicBezTo>
                  <a:cubicBezTo>
                    <a:pt x="4371" y="13614"/>
                    <a:pt x="8370" y="13386"/>
                    <a:pt x="9985" y="13386"/>
                  </a:cubicBezTo>
                  <a:cubicBezTo>
                    <a:pt x="10368" y="13386"/>
                    <a:pt x="10617" y="13399"/>
                    <a:pt x="10697" y="13415"/>
                  </a:cubicBezTo>
                  <a:cubicBezTo>
                    <a:pt x="11650" y="13602"/>
                    <a:pt x="12604" y="13767"/>
                    <a:pt x="13723" y="13850"/>
                  </a:cubicBezTo>
                  <a:cubicBezTo>
                    <a:pt x="14594" y="13850"/>
                    <a:pt x="15547" y="13850"/>
                    <a:pt x="16501" y="13767"/>
                  </a:cubicBezTo>
                  <a:cubicBezTo>
                    <a:pt x="19341" y="13498"/>
                    <a:pt x="23134" y="11943"/>
                    <a:pt x="24792" y="9186"/>
                  </a:cubicBezTo>
                  <a:cubicBezTo>
                    <a:pt x="25725" y="7549"/>
                    <a:pt x="25829" y="5724"/>
                    <a:pt x="25041" y="3838"/>
                  </a:cubicBezTo>
                  <a:cubicBezTo>
                    <a:pt x="24274" y="1931"/>
                    <a:pt x="22885" y="646"/>
                    <a:pt x="21061" y="211"/>
                  </a:cubicBezTo>
                  <a:cubicBezTo>
                    <a:pt x="20492" y="66"/>
                    <a:pt x="19901" y="1"/>
                    <a:pt x="1930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7"/>
            <p:cNvSpPr/>
            <p:nvPr/>
          </p:nvSpPr>
          <p:spPr>
            <a:xfrm>
              <a:off x="2953875" y="4440000"/>
              <a:ext cx="405775" cy="166375"/>
            </a:xfrm>
            <a:custGeom>
              <a:avLst/>
              <a:gdLst/>
              <a:ahLst/>
              <a:cxnLst/>
              <a:rect l="l" t="t" r="r" b="b"/>
              <a:pathLst>
                <a:path w="16231" h="6655" extrusionOk="0">
                  <a:moveTo>
                    <a:pt x="16231" y="1"/>
                  </a:moveTo>
                  <a:lnTo>
                    <a:pt x="16231" y="1"/>
                  </a:lnTo>
                  <a:cubicBezTo>
                    <a:pt x="14842" y="519"/>
                    <a:pt x="13474" y="1037"/>
                    <a:pt x="12085" y="1556"/>
                  </a:cubicBezTo>
                  <a:cubicBezTo>
                    <a:pt x="11484" y="1908"/>
                    <a:pt x="10779" y="2157"/>
                    <a:pt x="10095" y="2509"/>
                  </a:cubicBezTo>
                  <a:cubicBezTo>
                    <a:pt x="10779" y="2260"/>
                    <a:pt x="11484" y="1991"/>
                    <a:pt x="12168" y="1742"/>
                  </a:cubicBezTo>
                  <a:cubicBezTo>
                    <a:pt x="13557" y="1224"/>
                    <a:pt x="14842" y="602"/>
                    <a:pt x="16231" y="1"/>
                  </a:cubicBezTo>
                  <a:close/>
                  <a:moveTo>
                    <a:pt x="10095" y="2509"/>
                  </a:moveTo>
                  <a:lnTo>
                    <a:pt x="10095" y="2509"/>
                  </a:lnTo>
                  <a:cubicBezTo>
                    <a:pt x="9411" y="2779"/>
                    <a:pt x="8810" y="3027"/>
                    <a:pt x="8105" y="3297"/>
                  </a:cubicBezTo>
                  <a:cubicBezTo>
                    <a:pt x="6737" y="3815"/>
                    <a:pt x="5348" y="4333"/>
                    <a:pt x="4042" y="4934"/>
                  </a:cubicBezTo>
                  <a:cubicBezTo>
                    <a:pt x="2674" y="5453"/>
                    <a:pt x="1368" y="6054"/>
                    <a:pt x="0" y="6655"/>
                  </a:cubicBezTo>
                  <a:cubicBezTo>
                    <a:pt x="1368" y="6220"/>
                    <a:pt x="2757" y="5618"/>
                    <a:pt x="4146" y="5100"/>
                  </a:cubicBezTo>
                  <a:cubicBezTo>
                    <a:pt x="5431" y="4582"/>
                    <a:pt x="6820" y="3981"/>
                    <a:pt x="8105" y="3380"/>
                  </a:cubicBezTo>
                  <a:cubicBezTo>
                    <a:pt x="8810" y="3110"/>
                    <a:pt x="9494" y="2779"/>
                    <a:pt x="10095" y="250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7"/>
            <p:cNvSpPr/>
            <p:nvPr/>
          </p:nvSpPr>
          <p:spPr>
            <a:xfrm>
              <a:off x="2977175" y="4474725"/>
              <a:ext cx="391300" cy="161725"/>
            </a:xfrm>
            <a:custGeom>
              <a:avLst/>
              <a:gdLst/>
              <a:ahLst/>
              <a:cxnLst/>
              <a:rect l="l" t="t" r="r" b="b"/>
              <a:pathLst>
                <a:path w="15652" h="6469" extrusionOk="0">
                  <a:moveTo>
                    <a:pt x="15651" y="1"/>
                  </a:moveTo>
                  <a:lnTo>
                    <a:pt x="11754" y="1555"/>
                  </a:lnTo>
                  <a:cubicBezTo>
                    <a:pt x="11070" y="1804"/>
                    <a:pt x="10469" y="2157"/>
                    <a:pt x="9764" y="2426"/>
                  </a:cubicBezTo>
                  <a:cubicBezTo>
                    <a:pt x="9163" y="2675"/>
                    <a:pt x="8479" y="2944"/>
                    <a:pt x="7878" y="3193"/>
                  </a:cubicBezTo>
                  <a:cubicBezTo>
                    <a:pt x="6489" y="3711"/>
                    <a:pt x="5183" y="4229"/>
                    <a:pt x="3898" y="4748"/>
                  </a:cubicBezTo>
                  <a:cubicBezTo>
                    <a:pt x="2592" y="5266"/>
                    <a:pt x="1307" y="5867"/>
                    <a:pt x="1" y="6468"/>
                  </a:cubicBezTo>
                  <a:lnTo>
                    <a:pt x="105" y="6468"/>
                  </a:lnTo>
                  <a:lnTo>
                    <a:pt x="3981" y="4914"/>
                  </a:lnTo>
                  <a:cubicBezTo>
                    <a:pt x="5287" y="4395"/>
                    <a:pt x="6572" y="3877"/>
                    <a:pt x="7878" y="3276"/>
                  </a:cubicBezTo>
                  <a:cubicBezTo>
                    <a:pt x="8562" y="3027"/>
                    <a:pt x="9163" y="2675"/>
                    <a:pt x="9847" y="2426"/>
                  </a:cubicBezTo>
                  <a:cubicBezTo>
                    <a:pt x="10469" y="2157"/>
                    <a:pt x="11153" y="1991"/>
                    <a:pt x="11754" y="1721"/>
                  </a:cubicBezTo>
                  <a:cubicBezTo>
                    <a:pt x="13143" y="1120"/>
                    <a:pt x="14428" y="602"/>
                    <a:pt x="156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7"/>
            <p:cNvSpPr/>
            <p:nvPr/>
          </p:nvSpPr>
          <p:spPr>
            <a:xfrm>
              <a:off x="2968900" y="4379900"/>
              <a:ext cx="345150" cy="142525"/>
            </a:xfrm>
            <a:custGeom>
              <a:avLst/>
              <a:gdLst/>
              <a:ahLst/>
              <a:cxnLst/>
              <a:rect l="l" t="t" r="r" b="b"/>
              <a:pathLst>
                <a:path w="13806" h="5701" extrusionOk="0">
                  <a:moveTo>
                    <a:pt x="13806" y="0"/>
                  </a:moveTo>
                  <a:lnTo>
                    <a:pt x="13806" y="0"/>
                  </a:lnTo>
                  <a:cubicBezTo>
                    <a:pt x="12604" y="415"/>
                    <a:pt x="11484" y="850"/>
                    <a:pt x="10282" y="1368"/>
                  </a:cubicBezTo>
                  <a:cubicBezTo>
                    <a:pt x="9764" y="1638"/>
                    <a:pt x="9142" y="1887"/>
                    <a:pt x="8624" y="2156"/>
                  </a:cubicBezTo>
                  <a:cubicBezTo>
                    <a:pt x="9245" y="1970"/>
                    <a:pt x="9764" y="1721"/>
                    <a:pt x="10365" y="1555"/>
                  </a:cubicBezTo>
                  <a:cubicBezTo>
                    <a:pt x="11484" y="1037"/>
                    <a:pt x="12686" y="601"/>
                    <a:pt x="13806" y="0"/>
                  </a:cubicBezTo>
                  <a:close/>
                  <a:moveTo>
                    <a:pt x="8623" y="2156"/>
                  </a:moveTo>
                  <a:lnTo>
                    <a:pt x="8623" y="2156"/>
                  </a:lnTo>
                  <a:cubicBezTo>
                    <a:pt x="8022" y="2405"/>
                    <a:pt x="7421" y="2591"/>
                    <a:pt x="6903" y="2840"/>
                  </a:cubicBezTo>
                  <a:cubicBezTo>
                    <a:pt x="5701" y="3276"/>
                    <a:pt x="4581" y="3711"/>
                    <a:pt x="3358" y="4229"/>
                  </a:cubicBezTo>
                  <a:cubicBezTo>
                    <a:pt x="2239" y="4664"/>
                    <a:pt x="1120" y="5183"/>
                    <a:pt x="0" y="5701"/>
                  </a:cubicBezTo>
                  <a:cubicBezTo>
                    <a:pt x="1120" y="5348"/>
                    <a:pt x="2322" y="4830"/>
                    <a:pt x="3441" y="4395"/>
                  </a:cubicBezTo>
                  <a:cubicBezTo>
                    <a:pt x="4664" y="3877"/>
                    <a:pt x="5784" y="3441"/>
                    <a:pt x="6903" y="2923"/>
                  </a:cubicBezTo>
                  <a:cubicBezTo>
                    <a:pt x="7504" y="2674"/>
                    <a:pt x="8022" y="2405"/>
                    <a:pt x="8623"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7"/>
            <p:cNvSpPr/>
            <p:nvPr/>
          </p:nvSpPr>
          <p:spPr>
            <a:xfrm>
              <a:off x="2951275" y="4407875"/>
              <a:ext cx="391275" cy="161725"/>
            </a:xfrm>
            <a:custGeom>
              <a:avLst/>
              <a:gdLst/>
              <a:ahLst/>
              <a:cxnLst/>
              <a:rect l="l" t="t" r="r" b="b"/>
              <a:pathLst>
                <a:path w="15651" h="6469" extrusionOk="0">
                  <a:moveTo>
                    <a:pt x="15547" y="1"/>
                  </a:moveTo>
                  <a:lnTo>
                    <a:pt x="11671" y="1555"/>
                  </a:lnTo>
                  <a:cubicBezTo>
                    <a:pt x="10987" y="1804"/>
                    <a:pt x="10365" y="2157"/>
                    <a:pt x="9764" y="2405"/>
                  </a:cubicBezTo>
                  <a:cubicBezTo>
                    <a:pt x="10365" y="2157"/>
                    <a:pt x="11070" y="1991"/>
                    <a:pt x="11754" y="1721"/>
                  </a:cubicBezTo>
                  <a:cubicBezTo>
                    <a:pt x="13060" y="1203"/>
                    <a:pt x="14345" y="602"/>
                    <a:pt x="15651" y="1"/>
                  </a:cubicBezTo>
                  <a:close/>
                  <a:moveTo>
                    <a:pt x="9764" y="2405"/>
                  </a:moveTo>
                  <a:cubicBezTo>
                    <a:pt x="9080" y="2675"/>
                    <a:pt x="8396" y="2924"/>
                    <a:pt x="7774" y="3193"/>
                  </a:cubicBezTo>
                  <a:cubicBezTo>
                    <a:pt x="6489" y="3711"/>
                    <a:pt x="5100" y="4229"/>
                    <a:pt x="3815" y="4748"/>
                  </a:cubicBezTo>
                  <a:cubicBezTo>
                    <a:pt x="2509" y="5266"/>
                    <a:pt x="1224" y="5867"/>
                    <a:pt x="1" y="6468"/>
                  </a:cubicBezTo>
                  <a:lnTo>
                    <a:pt x="3898" y="4913"/>
                  </a:lnTo>
                  <a:cubicBezTo>
                    <a:pt x="5183" y="4395"/>
                    <a:pt x="6489" y="3877"/>
                    <a:pt x="7774" y="3276"/>
                  </a:cubicBezTo>
                  <a:cubicBezTo>
                    <a:pt x="8479" y="3027"/>
                    <a:pt x="9080" y="2675"/>
                    <a:pt x="9764" y="2405"/>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7"/>
            <p:cNvSpPr/>
            <p:nvPr/>
          </p:nvSpPr>
          <p:spPr>
            <a:xfrm>
              <a:off x="3011900" y="4360200"/>
              <a:ext cx="257075" cy="105750"/>
            </a:xfrm>
            <a:custGeom>
              <a:avLst/>
              <a:gdLst/>
              <a:ahLst/>
              <a:cxnLst/>
              <a:rect l="l" t="t" r="r" b="b"/>
              <a:pathLst>
                <a:path w="10283" h="4230" extrusionOk="0">
                  <a:moveTo>
                    <a:pt x="10282" y="1"/>
                  </a:moveTo>
                  <a:cubicBezTo>
                    <a:pt x="9329" y="270"/>
                    <a:pt x="8458" y="602"/>
                    <a:pt x="7691" y="954"/>
                  </a:cubicBezTo>
                  <a:cubicBezTo>
                    <a:pt x="7256" y="1120"/>
                    <a:pt x="6821" y="1389"/>
                    <a:pt x="6385" y="1555"/>
                  </a:cubicBezTo>
                  <a:cubicBezTo>
                    <a:pt x="5971" y="1721"/>
                    <a:pt x="5535" y="1908"/>
                    <a:pt x="5100" y="2074"/>
                  </a:cubicBezTo>
                  <a:cubicBezTo>
                    <a:pt x="4230" y="2426"/>
                    <a:pt x="3380" y="2758"/>
                    <a:pt x="2509" y="3110"/>
                  </a:cubicBezTo>
                  <a:cubicBezTo>
                    <a:pt x="1638" y="3462"/>
                    <a:pt x="789" y="3794"/>
                    <a:pt x="1" y="4229"/>
                  </a:cubicBezTo>
                  <a:cubicBezTo>
                    <a:pt x="871" y="3981"/>
                    <a:pt x="1721" y="3628"/>
                    <a:pt x="2592" y="3276"/>
                  </a:cubicBezTo>
                  <a:cubicBezTo>
                    <a:pt x="3463" y="2944"/>
                    <a:pt x="4312" y="2509"/>
                    <a:pt x="5100" y="2156"/>
                  </a:cubicBezTo>
                  <a:cubicBezTo>
                    <a:pt x="5535" y="1991"/>
                    <a:pt x="5971" y="1825"/>
                    <a:pt x="6385" y="1638"/>
                  </a:cubicBezTo>
                  <a:cubicBezTo>
                    <a:pt x="6821" y="1472"/>
                    <a:pt x="7256" y="1307"/>
                    <a:pt x="7691" y="1120"/>
                  </a:cubicBezTo>
                  <a:cubicBezTo>
                    <a:pt x="8562" y="788"/>
                    <a:pt x="9412" y="436"/>
                    <a:pt x="1028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7"/>
            <p:cNvSpPr/>
            <p:nvPr/>
          </p:nvSpPr>
          <p:spPr>
            <a:xfrm>
              <a:off x="3022800" y="4513600"/>
              <a:ext cx="345675" cy="142525"/>
            </a:xfrm>
            <a:custGeom>
              <a:avLst/>
              <a:gdLst/>
              <a:ahLst/>
              <a:cxnLst/>
              <a:rect l="l" t="t" r="r" b="b"/>
              <a:pathLst>
                <a:path w="13827" h="5701" extrusionOk="0">
                  <a:moveTo>
                    <a:pt x="13826" y="0"/>
                  </a:moveTo>
                  <a:lnTo>
                    <a:pt x="13826" y="0"/>
                  </a:lnTo>
                  <a:cubicBezTo>
                    <a:pt x="12686" y="436"/>
                    <a:pt x="11484" y="871"/>
                    <a:pt x="10365" y="1389"/>
                  </a:cubicBezTo>
                  <a:cubicBezTo>
                    <a:pt x="9764" y="1638"/>
                    <a:pt x="9245" y="1907"/>
                    <a:pt x="8644" y="2156"/>
                  </a:cubicBezTo>
                  <a:cubicBezTo>
                    <a:pt x="9245" y="1990"/>
                    <a:pt x="9846" y="1721"/>
                    <a:pt x="10448" y="1555"/>
                  </a:cubicBezTo>
                  <a:cubicBezTo>
                    <a:pt x="11567" y="1037"/>
                    <a:pt x="12686" y="519"/>
                    <a:pt x="13826" y="0"/>
                  </a:cubicBezTo>
                  <a:close/>
                  <a:moveTo>
                    <a:pt x="8644" y="2156"/>
                  </a:moveTo>
                  <a:lnTo>
                    <a:pt x="8644" y="2156"/>
                  </a:lnTo>
                  <a:cubicBezTo>
                    <a:pt x="8126" y="2426"/>
                    <a:pt x="7504" y="2592"/>
                    <a:pt x="6903" y="2840"/>
                  </a:cubicBezTo>
                  <a:cubicBezTo>
                    <a:pt x="5784" y="3276"/>
                    <a:pt x="4581" y="3711"/>
                    <a:pt x="3462" y="4229"/>
                  </a:cubicBezTo>
                  <a:cubicBezTo>
                    <a:pt x="2322" y="4664"/>
                    <a:pt x="1120" y="5183"/>
                    <a:pt x="0" y="5701"/>
                  </a:cubicBezTo>
                  <a:cubicBezTo>
                    <a:pt x="1202" y="5349"/>
                    <a:pt x="2322" y="4830"/>
                    <a:pt x="3545" y="4395"/>
                  </a:cubicBezTo>
                  <a:cubicBezTo>
                    <a:pt x="4664" y="3877"/>
                    <a:pt x="5784" y="3462"/>
                    <a:pt x="6986" y="2944"/>
                  </a:cubicBezTo>
                  <a:cubicBezTo>
                    <a:pt x="7504" y="2675"/>
                    <a:pt x="8126" y="2426"/>
                    <a:pt x="8644" y="2156"/>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7"/>
            <p:cNvSpPr/>
            <p:nvPr/>
          </p:nvSpPr>
          <p:spPr>
            <a:xfrm>
              <a:off x="3093800" y="4561275"/>
              <a:ext cx="257050" cy="105750"/>
            </a:xfrm>
            <a:custGeom>
              <a:avLst/>
              <a:gdLst/>
              <a:ahLst/>
              <a:cxnLst/>
              <a:rect l="l" t="t" r="r" b="b"/>
              <a:pathLst>
                <a:path w="10282" h="4230" extrusionOk="0">
                  <a:moveTo>
                    <a:pt x="10282" y="0"/>
                  </a:moveTo>
                  <a:lnTo>
                    <a:pt x="10282" y="0"/>
                  </a:lnTo>
                  <a:cubicBezTo>
                    <a:pt x="9432" y="249"/>
                    <a:pt x="8561" y="602"/>
                    <a:pt x="7690" y="933"/>
                  </a:cubicBezTo>
                  <a:cubicBezTo>
                    <a:pt x="7255" y="1120"/>
                    <a:pt x="6841" y="1369"/>
                    <a:pt x="6405" y="1555"/>
                  </a:cubicBezTo>
                  <a:cubicBezTo>
                    <a:pt x="5970" y="1721"/>
                    <a:pt x="5535" y="1887"/>
                    <a:pt x="5099" y="2073"/>
                  </a:cubicBezTo>
                  <a:cubicBezTo>
                    <a:pt x="4249" y="2405"/>
                    <a:pt x="3379" y="2675"/>
                    <a:pt x="2508" y="3110"/>
                  </a:cubicBezTo>
                  <a:cubicBezTo>
                    <a:pt x="1741" y="3442"/>
                    <a:pt x="871" y="3794"/>
                    <a:pt x="0" y="4229"/>
                  </a:cubicBezTo>
                  <a:cubicBezTo>
                    <a:pt x="871" y="3877"/>
                    <a:pt x="1741" y="3628"/>
                    <a:pt x="2591" y="3276"/>
                  </a:cubicBezTo>
                  <a:cubicBezTo>
                    <a:pt x="3462" y="2923"/>
                    <a:pt x="4332" y="2488"/>
                    <a:pt x="5182" y="2156"/>
                  </a:cubicBezTo>
                  <a:cubicBezTo>
                    <a:pt x="5618" y="1970"/>
                    <a:pt x="6053" y="1721"/>
                    <a:pt x="6488" y="1555"/>
                  </a:cubicBezTo>
                  <a:cubicBezTo>
                    <a:pt x="6924" y="1369"/>
                    <a:pt x="7359" y="1286"/>
                    <a:pt x="7773" y="1120"/>
                  </a:cubicBezTo>
                  <a:cubicBezTo>
                    <a:pt x="8644" y="767"/>
                    <a:pt x="9432" y="415"/>
                    <a:pt x="1028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7"/>
            <p:cNvSpPr/>
            <p:nvPr/>
          </p:nvSpPr>
          <p:spPr>
            <a:xfrm>
              <a:off x="3106750" y="4390250"/>
              <a:ext cx="110400" cy="261750"/>
            </a:xfrm>
            <a:custGeom>
              <a:avLst/>
              <a:gdLst/>
              <a:ahLst/>
              <a:cxnLst/>
              <a:rect l="l" t="t" r="r" b="b"/>
              <a:pathLst>
                <a:path w="4416" h="10470" extrusionOk="0">
                  <a:moveTo>
                    <a:pt x="0" y="1"/>
                  </a:moveTo>
                  <a:lnTo>
                    <a:pt x="0" y="1"/>
                  </a:lnTo>
                  <a:cubicBezTo>
                    <a:pt x="353" y="872"/>
                    <a:pt x="705" y="1742"/>
                    <a:pt x="1037" y="2696"/>
                  </a:cubicBezTo>
                  <a:cubicBezTo>
                    <a:pt x="1389" y="3546"/>
                    <a:pt x="1741" y="4416"/>
                    <a:pt x="2177" y="5287"/>
                  </a:cubicBezTo>
                  <a:cubicBezTo>
                    <a:pt x="2343" y="5701"/>
                    <a:pt x="2508" y="6137"/>
                    <a:pt x="2695" y="6572"/>
                  </a:cubicBezTo>
                  <a:cubicBezTo>
                    <a:pt x="2944" y="7007"/>
                    <a:pt x="3027" y="7443"/>
                    <a:pt x="3213" y="7878"/>
                  </a:cubicBezTo>
                  <a:cubicBezTo>
                    <a:pt x="3545" y="8728"/>
                    <a:pt x="3980" y="9681"/>
                    <a:pt x="4416" y="10469"/>
                  </a:cubicBezTo>
                  <a:cubicBezTo>
                    <a:pt x="4063" y="9598"/>
                    <a:pt x="3731" y="8728"/>
                    <a:pt x="3379" y="7878"/>
                  </a:cubicBezTo>
                  <a:cubicBezTo>
                    <a:pt x="3213" y="7443"/>
                    <a:pt x="2944" y="7007"/>
                    <a:pt x="2778" y="6572"/>
                  </a:cubicBezTo>
                  <a:cubicBezTo>
                    <a:pt x="2591" y="6137"/>
                    <a:pt x="2426" y="5618"/>
                    <a:pt x="2260" y="5183"/>
                  </a:cubicBezTo>
                  <a:cubicBezTo>
                    <a:pt x="1907" y="4333"/>
                    <a:pt x="1555" y="3463"/>
                    <a:pt x="1223" y="2592"/>
                  </a:cubicBezTo>
                  <a:cubicBezTo>
                    <a:pt x="871" y="1742"/>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7"/>
            <p:cNvSpPr/>
            <p:nvPr/>
          </p:nvSpPr>
          <p:spPr>
            <a:xfrm>
              <a:off x="3152350" y="4371075"/>
              <a:ext cx="109875" cy="263300"/>
            </a:xfrm>
            <a:custGeom>
              <a:avLst/>
              <a:gdLst/>
              <a:ahLst/>
              <a:cxnLst/>
              <a:rect l="l" t="t" r="r" b="b"/>
              <a:pathLst>
                <a:path w="4395" h="10532" extrusionOk="0">
                  <a:moveTo>
                    <a:pt x="0" y="1"/>
                  </a:moveTo>
                  <a:lnTo>
                    <a:pt x="0" y="1"/>
                  </a:lnTo>
                  <a:cubicBezTo>
                    <a:pt x="249" y="872"/>
                    <a:pt x="602" y="1804"/>
                    <a:pt x="1037" y="2675"/>
                  </a:cubicBezTo>
                  <a:cubicBezTo>
                    <a:pt x="1389" y="3546"/>
                    <a:pt x="1721" y="4395"/>
                    <a:pt x="2156" y="5266"/>
                  </a:cubicBezTo>
                  <a:cubicBezTo>
                    <a:pt x="2322" y="5701"/>
                    <a:pt x="2509" y="6137"/>
                    <a:pt x="2674" y="6572"/>
                  </a:cubicBezTo>
                  <a:cubicBezTo>
                    <a:pt x="2840" y="7090"/>
                    <a:pt x="3027" y="7505"/>
                    <a:pt x="3193" y="7940"/>
                  </a:cubicBezTo>
                  <a:cubicBezTo>
                    <a:pt x="3545" y="8811"/>
                    <a:pt x="3980" y="9681"/>
                    <a:pt x="4312" y="10531"/>
                  </a:cubicBezTo>
                  <a:lnTo>
                    <a:pt x="4395" y="10531"/>
                  </a:lnTo>
                  <a:cubicBezTo>
                    <a:pt x="4063" y="9681"/>
                    <a:pt x="3711" y="8728"/>
                    <a:pt x="3358" y="7857"/>
                  </a:cubicBezTo>
                  <a:cubicBezTo>
                    <a:pt x="3110" y="7422"/>
                    <a:pt x="2944" y="6987"/>
                    <a:pt x="2757" y="6572"/>
                  </a:cubicBezTo>
                  <a:cubicBezTo>
                    <a:pt x="2592" y="6137"/>
                    <a:pt x="2426" y="5701"/>
                    <a:pt x="2239" y="5266"/>
                  </a:cubicBezTo>
                  <a:cubicBezTo>
                    <a:pt x="1907" y="4313"/>
                    <a:pt x="1555" y="3463"/>
                    <a:pt x="1203" y="2592"/>
                  </a:cubicBezTo>
                  <a:cubicBezTo>
                    <a:pt x="767" y="1721"/>
                    <a:pt x="436" y="872"/>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7"/>
            <p:cNvSpPr/>
            <p:nvPr/>
          </p:nvSpPr>
          <p:spPr>
            <a:xfrm>
              <a:off x="2992725" y="4487675"/>
              <a:ext cx="73100" cy="177275"/>
            </a:xfrm>
            <a:custGeom>
              <a:avLst/>
              <a:gdLst/>
              <a:ahLst/>
              <a:cxnLst/>
              <a:rect l="l" t="t" r="r" b="b"/>
              <a:pathLst>
                <a:path w="2924" h="7091" extrusionOk="0">
                  <a:moveTo>
                    <a:pt x="1" y="1"/>
                  </a:moveTo>
                  <a:lnTo>
                    <a:pt x="1" y="1"/>
                  </a:lnTo>
                  <a:cubicBezTo>
                    <a:pt x="333" y="1203"/>
                    <a:pt x="851" y="2426"/>
                    <a:pt x="1369" y="3546"/>
                  </a:cubicBezTo>
                  <a:cubicBezTo>
                    <a:pt x="1556" y="3877"/>
                    <a:pt x="1638" y="4147"/>
                    <a:pt x="1721" y="4396"/>
                  </a:cubicBezTo>
                  <a:cubicBezTo>
                    <a:pt x="1887" y="4748"/>
                    <a:pt x="1970" y="5017"/>
                    <a:pt x="2074" y="5349"/>
                  </a:cubicBezTo>
                  <a:cubicBezTo>
                    <a:pt x="2323" y="5950"/>
                    <a:pt x="2592" y="6468"/>
                    <a:pt x="2841" y="7090"/>
                  </a:cubicBezTo>
                  <a:lnTo>
                    <a:pt x="2924" y="7090"/>
                  </a:lnTo>
                  <a:cubicBezTo>
                    <a:pt x="2675" y="6468"/>
                    <a:pt x="2488" y="5867"/>
                    <a:pt x="2240" y="5266"/>
                  </a:cubicBezTo>
                  <a:cubicBezTo>
                    <a:pt x="2074" y="5017"/>
                    <a:pt x="1970" y="4748"/>
                    <a:pt x="1804" y="4396"/>
                  </a:cubicBezTo>
                  <a:cubicBezTo>
                    <a:pt x="1721" y="4147"/>
                    <a:pt x="1556" y="3794"/>
                    <a:pt x="1452" y="3546"/>
                  </a:cubicBezTo>
                  <a:cubicBezTo>
                    <a:pt x="1037" y="2323"/>
                    <a:pt x="602" y="1120"/>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7"/>
            <p:cNvSpPr/>
            <p:nvPr/>
          </p:nvSpPr>
          <p:spPr>
            <a:xfrm>
              <a:off x="3026925" y="4448825"/>
              <a:ext cx="90725" cy="218200"/>
            </a:xfrm>
            <a:custGeom>
              <a:avLst/>
              <a:gdLst/>
              <a:ahLst/>
              <a:cxnLst/>
              <a:rect l="l" t="t" r="r" b="b"/>
              <a:pathLst>
                <a:path w="3629" h="8728" extrusionOk="0">
                  <a:moveTo>
                    <a:pt x="1" y="0"/>
                  </a:moveTo>
                  <a:cubicBezTo>
                    <a:pt x="519" y="1555"/>
                    <a:pt x="1120" y="2944"/>
                    <a:pt x="1825" y="4395"/>
                  </a:cubicBezTo>
                  <a:cubicBezTo>
                    <a:pt x="1991" y="4747"/>
                    <a:pt x="2074" y="5100"/>
                    <a:pt x="2260" y="5431"/>
                  </a:cubicBezTo>
                  <a:cubicBezTo>
                    <a:pt x="2426" y="5867"/>
                    <a:pt x="2509" y="6219"/>
                    <a:pt x="2675" y="6571"/>
                  </a:cubicBezTo>
                  <a:cubicBezTo>
                    <a:pt x="2944" y="7338"/>
                    <a:pt x="3297" y="8022"/>
                    <a:pt x="3629" y="8727"/>
                  </a:cubicBezTo>
                  <a:cubicBezTo>
                    <a:pt x="3380" y="7940"/>
                    <a:pt x="3110" y="7255"/>
                    <a:pt x="2779" y="6468"/>
                  </a:cubicBezTo>
                  <a:cubicBezTo>
                    <a:pt x="2675" y="6136"/>
                    <a:pt x="2509" y="5784"/>
                    <a:pt x="2343" y="5431"/>
                  </a:cubicBezTo>
                  <a:cubicBezTo>
                    <a:pt x="2157" y="5100"/>
                    <a:pt x="1991" y="4747"/>
                    <a:pt x="1908" y="4312"/>
                  </a:cubicBezTo>
                  <a:cubicBezTo>
                    <a:pt x="1390" y="2840"/>
                    <a:pt x="789" y="1472"/>
                    <a:pt x="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37"/>
            <p:cNvSpPr/>
            <p:nvPr/>
          </p:nvSpPr>
          <p:spPr>
            <a:xfrm>
              <a:off x="3065800" y="4416175"/>
              <a:ext cx="103675" cy="246175"/>
            </a:xfrm>
            <a:custGeom>
              <a:avLst/>
              <a:gdLst/>
              <a:ahLst/>
              <a:cxnLst/>
              <a:rect l="l" t="t" r="r" b="b"/>
              <a:pathLst>
                <a:path w="4147" h="9847" extrusionOk="0">
                  <a:moveTo>
                    <a:pt x="1" y="0"/>
                  </a:moveTo>
                  <a:cubicBezTo>
                    <a:pt x="602" y="1659"/>
                    <a:pt x="1307" y="3379"/>
                    <a:pt x="1991" y="4934"/>
                  </a:cubicBezTo>
                  <a:cubicBezTo>
                    <a:pt x="2156" y="5369"/>
                    <a:pt x="2426" y="5804"/>
                    <a:pt x="2509" y="6219"/>
                  </a:cubicBezTo>
                  <a:cubicBezTo>
                    <a:pt x="2675" y="6571"/>
                    <a:pt x="2861" y="7007"/>
                    <a:pt x="3027" y="7442"/>
                  </a:cubicBezTo>
                  <a:cubicBezTo>
                    <a:pt x="3379" y="8292"/>
                    <a:pt x="3711" y="9080"/>
                    <a:pt x="4064" y="9847"/>
                  </a:cubicBezTo>
                  <a:lnTo>
                    <a:pt x="4146" y="9847"/>
                  </a:lnTo>
                  <a:cubicBezTo>
                    <a:pt x="3815" y="8997"/>
                    <a:pt x="3545" y="8209"/>
                    <a:pt x="3193" y="7359"/>
                  </a:cubicBezTo>
                  <a:cubicBezTo>
                    <a:pt x="2944" y="7007"/>
                    <a:pt x="2778" y="6571"/>
                    <a:pt x="2592" y="6136"/>
                  </a:cubicBezTo>
                  <a:cubicBezTo>
                    <a:pt x="2426" y="5804"/>
                    <a:pt x="2260" y="5369"/>
                    <a:pt x="2074" y="4934"/>
                  </a:cubicBezTo>
                  <a:cubicBezTo>
                    <a:pt x="1472" y="3296"/>
                    <a:pt x="788" y="1555"/>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7"/>
            <p:cNvSpPr/>
            <p:nvPr/>
          </p:nvSpPr>
          <p:spPr>
            <a:xfrm>
              <a:off x="2960075" y="4537425"/>
              <a:ext cx="47700" cy="114575"/>
            </a:xfrm>
            <a:custGeom>
              <a:avLst/>
              <a:gdLst/>
              <a:ahLst/>
              <a:cxnLst/>
              <a:rect l="l" t="t" r="r" b="b"/>
              <a:pathLst>
                <a:path w="1908" h="4583" extrusionOk="0">
                  <a:moveTo>
                    <a:pt x="1" y="1"/>
                  </a:moveTo>
                  <a:lnTo>
                    <a:pt x="1" y="84"/>
                  </a:lnTo>
                  <a:cubicBezTo>
                    <a:pt x="167" y="851"/>
                    <a:pt x="519" y="1556"/>
                    <a:pt x="872" y="2323"/>
                  </a:cubicBezTo>
                  <a:cubicBezTo>
                    <a:pt x="954" y="2509"/>
                    <a:pt x="1120" y="2675"/>
                    <a:pt x="1120" y="2841"/>
                  </a:cubicBezTo>
                  <a:cubicBezTo>
                    <a:pt x="1203" y="3110"/>
                    <a:pt x="1307" y="3276"/>
                    <a:pt x="1390" y="3442"/>
                  </a:cubicBezTo>
                  <a:cubicBezTo>
                    <a:pt x="1473" y="3877"/>
                    <a:pt x="1639" y="4230"/>
                    <a:pt x="1908" y="4582"/>
                  </a:cubicBezTo>
                  <a:cubicBezTo>
                    <a:pt x="1825" y="4147"/>
                    <a:pt x="1639" y="3794"/>
                    <a:pt x="1473" y="3359"/>
                  </a:cubicBezTo>
                  <a:cubicBezTo>
                    <a:pt x="1390" y="3193"/>
                    <a:pt x="1307" y="3027"/>
                    <a:pt x="1203" y="2841"/>
                  </a:cubicBezTo>
                  <a:cubicBezTo>
                    <a:pt x="1120" y="2675"/>
                    <a:pt x="1037" y="2509"/>
                    <a:pt x="954" y="2240"/>
                  </a:cubicBezTo>
                  <a:cubicBezTo>
                    <a:pt x="789" y="1473"/>
                    <a:pt x="436" y="768"/>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7"/>
            <p:cNvSpPr/>
            <p:nvPr/>
          </p:nvSpPr>
          <p:spPr>
            <a:xfrm>
              <a:off x="3200025" y="4358125"/>
              <a:ext cx="103675" cy="252400"/>
            </a:xfrm>
            <a:custGeom>
              <a:avLst/>
              <a:gdLst/>
              <a:ahLst/>
              <a:cxnLst/>
              <a:rect l="l" t="t" r="r" b="b"/>
              <a:pathLst>
                <a:path w="4147" h="10096" extrusionOk="0">
                  <a:moveTo>
                    <a:pt x="0" y="1"/>
                  </a:moveTo>
                  <a:lnTo>
                    <a:pt x="0" y="1"/>
                  </a:lnTo>
                  <a:cubicBezTo>
                    <a:pt x="249" y="871"/>
                    <a:pt x="602" y="1721"/>
                    <a:pt x="933" y="2592"/>
                  </a:cubicBezTo>
                  <a:cubicBezTo>
                    <a:pt x="1286" y="3359"/>
                    <a:pt x="1638" y="4229"/>
                    <a:pt x="1970" y="5100"/>
                  </a:cubicBezTo>
                  <a:cubicBezTo>
                    <a:pt x="2156" y="5432"/>
                    <a:pt x="2405" y="5867"/>
                    <a:pt x="2592" y="6302"/>
                  </a:cubicBezTo>
                  <a:cubicBezTo>
                    <a:pt x="2405" y="5867"/>
                    <a:pt x="2239" y="5432"/>
                    <a:pt x="2073" y="5017"/>
                  </a:cubicBezTo>
                  <a:cubicBezTo>
                    <a:pt x="1804" y="4147"/>
                    <a:pt x="1451" y="3359"/>
                    <a:pt x="1120" y="2509"/>
                  </a:cubicBezTo>
                  <a:cubicBezTo>
                    <a:pt x="767" y="1638"/>
                    <a:pt x="332" y="871"/>
                    <a:pt x="0" y="1"/>
                  </a:cubicBezTo>
                  <a:close/>
                  <a:moveTo>
                    <a:pt x="2592" y="6302"/>
                  </a:moveTo>
                  <a:lnTo>
                    <a:pt x="2592" y="6302"/>
                  </a:lnTo>
                  <a:cubicBezTo>
                    <a:pt x="2675" y="6738"/>
                    <a:pt x="2840" y="7173"/>
                    <a:pt x="3006" y="7608"/>
                  </a:cubicBezTo>
                  <a:cubicBezTo>
                    <a:pt x="3359" y="8458"/>
                    <a:pt x="3711" y="9246"/>
                    <a:pt x="4146" y="10096"/>
                  </a:cubicBezTo>
                  <a:cubicBezTo>
                    <a:pt x="3877" y="9246"/>
                    <a:pt x="3524" y="8375"/>
                    <a:pt x="3193" y="7505"/>
                  </a:cubicBezTo>
                  <a:cubicBezTo>
                    <a:pt x="3006" y="7090"/>
                    <a:pt x="2757" y="6738"/>
                    <a:pt x="2592" y="6302"/>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7"/>
            <p:cNvSpPr/>
            <p:nvPr/>
          </p:nvSpPr>
          <p:spPr>
            <a:xfrm>
              <a:off x="3249250" y="4356050"/>
              <a:ext cx="90725" cy="218200"/>
            </a:xfrm>
            <a:custGeom>
              <a:avLst/>
              <a:gdLst/>
              <a:ahLst/>
              <a:cxnLst/>
              <a:rect l="l" t="t" r="r" b="b"/>
              <a:pathLst>
                <a:path w="3629" h="8728" extrusionOk="0">
                  <a:moveTo>
                    <a:pt x="1" y="1"/>
                  </a:moveTo>
                  <a:cubicBezTo>
                    <a:pt x="519" y="1555"/>
                    <a:pt x="1141" y="3027"/>
                    <a:pt x="1825" y="4395"/>
                  </a:cubicBezTo>
                  <a:cubicBezTo>
                    <a:pt x="1991" y="4748"/>
                    <a:pt x="2177" y="5100"/>
                    <a:pt x="2260" y="5515"/>
                  </a:cubicBezTo>
                  <a:cubicBezTo>
                    <a:pt x="2426" y="5867"/>
                    <a:pt x="2509" y="6220"/>
                    <a:pt x="2695" y="6655"/>
                  </a:cubicBezTo>
                  <a:cubicBezTo>
                    <a:pt x="2944" y="7339"/>
                    <a:pt x="3297" y="8023"/>
                    <a:pt x="3628" y="8728"/>
                  </a:cubicBezTo>
                  <a:cubicBezTo>
                    <a:pt x="3462" y="8023"/>
                    <a:pt x="3110" y="7256"/>
                    <a:pt x="2861" y="6551"/>
                  </a:cubicBezTo>
                  <a:cubicBezTo>
                    <a:pt x="2695" y="6220"/>
                    <a:pt x="2509" y="5867"/>
                    <a:pt x="2343" y="5432"/>
                  </a:cubicBezTo>
                  <a:cubicBezTo>
                    <a:pt x="2177" y="5100"/>
                    <a:pt x="2074" y="4748"/>
                    <a:pt x="1908" y="4395"/>
                  </a:cubicBezTo>
                  <a:cubicBezTo>
                    <a:pt x="1390" y="2924"/>
                    <a:pt x="788" y="1473"/>
                    <a:pt x="10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7"/>
            <p:cNvSpPr/>
            <p:nvPr/>
          </p:nvSpPr>
          <p:spPr>
            <a:xfrm>
              <a:off x="3311950" y="4379900"/>
              <a:ext cx="56525" cy="135800"/>
            </a:xfrm>
            <a:custGeom>
              <a:avLst/>
              <a:gdLst/>
              <a:ahLst/>
              <a:cxnLst/>
              <a:rect l="l" t="t" r="r" b="b"/>
              <a:pathLst>
                <a:path w="2261" h="5432" extrusionOk="0">
                  <a:moveTo>
                    <a:pt x="1" y="0"/>
                  </a:moveTo>
                  <a:lnTo>
                    <a:pt x="1" y="0"/>
                  </a:lnTo>
                  <a:cubicBezTo>
                    <a:pt x="270" y="933"/>
                    <a:pt x="706" y="1804"/>
                    <a:pt x="1120" y="2757"/>
                  </a:cubicBezTo>
                  <a:cubicBezTo>
                    <a:pt x="1224" y="2923"/>
                    <a:pt x="1307" y="3193"/>
                    <a:pt x="1390" y="3358"/>
                  </a:cubicBezTo>
                  <a:cubicBezTo>
                    <a:pt x="1473" y="3628"/>
                    <a:pt x="1556" y="3877"/>
                    <a:pt x="1639" y="4146"/>
                  </a:cubicBezTo>
                  <a:cubicBezTo>
                    <a:pt x="1825" y="4561"/>
                    <a:pt x="1991" y="4996"/>
                    <a:pt x="2260" y="5431"/>
                  </a:cubicBezTo>
                  <a:cubicBezTo>
                    <a:pt x="2157" y="4913"/>
                    <a:pt x="1991" y="4478"/>
                    <a:pt x="1742" y="4042"/>
                  </a:cubicBezTo>
                  <a:cubicBezTo>
                    <a:pt x="1639" y="3794"/>
                    <a:pt x="1556" y="3628"/>
                    <a:pt x="1473" y="3358"/>
                  </a:cubicBezTo>
                  <a:cubicBezTo>
                    <a:pt x="1390" y="3193"/>
                    <a:pt x="1307" y="2923"/>
                    <a:pt x="1224" y="2674"/>
                  </a:cubicBezTo>
                  <a:cubicBezTo>
                    <a:pt x="872" y="1721"/>
                    <a:pt x="519" y="850"/>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7"/>
            <p:cNvSpPr/>
            <p:nvPr/>
          </p:nvSpPr>
          <p:spPr>
            <a:xfrm>
              <a:off x="2746575" y="4667000"/>
              <a:ext cx="19200" cy="43025"/>
            </a:xfrm>
            <a:custGeom>
              <a:avLst/>
              <a:gdLst/>
              <a:ahLst/>
              <a:cxnLst/>
              <a:rect l="l" t="t" r="r" b="b"/>
              <a:pathLst>
                <a:path w="768" h="1721" extrusionOk="0">
                  <a:moveTo>
                    <a:pt x="83" y="0"/>
                  </a:moveTo>
                  <a:cubicBezTo>
                    <a:pt x="1" y="166"/>
                    <a:pt x="1" y="332"/>
                    <a:pt x="1" y="518"/>
                  </a:cubicBezTo>
                  <a:cubicBezTo>
                    <a:pt x="1" y="684"/>
                    <a:pt x="1" y="850"/>
                    <a:pt x="83" y="1037"/>
                  </a:cubicBezTo>
                  <a:cubicBezTo>
                    <a:pt x="83" y="1203"/>
                    <a:pt x="249" y="1285"/>
                    <a:pt x="332" y="1472"/>
                  </a:cubicBezTo>
                  <a:cubicBezTo>
                    <a:pt x="415" y="1555"/>
                    <a:pt x="602" y="1638"/>
                    <a:pt x="768" y="1721"/>
                  </a:cubicBezTo>
                  <a:cubicBezTo>
                    <a:pt x="602" y="1472"/>
                    <a:pt x="415" y="1203"/>
                    <a:pt x="249" y="954"/>
                  </a:cubicBezTo>
                  <a:cubicBezTo>
                    <a:pt x="166" y="684"/>
                    <a:pt x="83" y="332"/>
                    <a:pt x="83" y="0"/>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7"/>
            <p:cNvSpPr/>
            <p:nvPr/>
          </p:nvSpPr>
          <p:spPr>
            <a:xfrm>
              <a:off x="3352900" y="4587175"/>
              <a:ext cx="205250" cy="170700"/>
            </a:xfrm>
            <a:custGeom>
              <a:avLst/>
              <a:gdLst/>
              <a:ahLst/>
              <a:cxnLst/>
              <a:rect l="l" t="t" r="r" b="b"/>
              <a:pathLst>
                <a:path w="8210" h="6828" extrusionOk="0">
                  <a:moveTo>
                    <a:pt x="4250" y="1"/>
                  </a:moveTo>
                  <a:cubicBezTo>
                    <a:pt x="3815" y="1"/>
                    <a:pt x="3379" y="1"/>
                    <a:pt x="2944" y="167"/>
                  </a:cubicBezTo>
                  <a:cubicBezTo>
                    <a:pt x="2177" y="333"/>
                    <a:pt x="1389" y="768"/>
                    <a:pt x="788" y="1369"/>
                  </a:cubicBezTo>
                  <a:cubicBezTo>
                    <a:pt x="519" y="1721"/>
                    <a:pt x="187" y="2074"/>
                    <a:pt x="1" y="2488"/>
                  </a:cubicBezTo>
                  <a:cubicBezTo>
                    <a:pt x="160" y="2451"/>
                    <a:pt x="367" y="2418"/>
                    <a:pt x="605" y="2418"/>
                  </a:cubicBezTo>
                  <a:cubicBezTo>
                    <a:pt x="1420" y="2418"/>
                    <a:pt x="2596" y="2807"/>
                    <a:pt x="3462" y="4748"/>
                  </a:cubicBezTo>
                  <a:cubicBezTo>
                    <a:pt x="3980" y="5701"/>
                    <a:pt x="4582" y="6385"/>
                    <a:pt x="5369" y="6738"/>
                  </a:cubicBezTo>
                  <a:cubicBezTo>
                    <a:pt x="5563" y="6800"/>
                    <a:pt x="5769" y="6827"/>
                    <a:pt x="5977" y="6827"/>
                  </a:cubicBezTo>
                  <a:cubicBezTo>
                    <a:pt x="6326" y="6827"/>
                    <a:pt x="6683" y="6751"/>
                    <a:pt x="7007" y="6634"/>
                  </a:cubicBezTo>
                  <a:cubicBezTo>
                    <a:pt x="7442" y="6385"/>
                    <a:pt x="7774" y="5950"/>
                    <a:pt x="7960" y="5349"/>
                  </a:cubicBezTo>
                  <a:cubicBezTo>
                    <a:pt x="8209" y="4147"/>
                    <a:pt x="7691" y="2157"/>
                    <a:pt x="6323" y="416"/>
                  </a:cubicBezTo>
                  <a:cubicBezTo>
                    <a:pt x="6053" y="333"/>
                    <a:pt x="5805" y="167"/>
                    <a:pt x="5535" y="167"/>
                  </a:cubicBezTo>
                  <a:cubicBezTo>
                    <a:pt x="5100" y="1"/>
                    <a:pt x="4665" y="1"/>
                    <a:pt x="425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7"/>
            <p:cNvSpPr/>
            <p:nvPr/>
          </p:nvSpPr>
          <p:spPr>
            <a:xfrm>
              <a:off x="3337875" y="4613100"/>
              <a:ext cx="242025" cy="215600"/>
            </a:xfrm>
            <a:custGeom>
              <a:avLst/>
              <a:gdLst/>
              <a:ahLst/>
              <a:cxnLst/>
              <a:rect l="l" t="t" r="r" b="b"/>
              <a:pathLst>
                <a:path w="9681" h="8624" extrusionOk="0">
                  <a:moveTo>
                    <a:pt x="7857" y="0"/>
                  </a:moveTo>
                  <a:lnTo>
                    <a:pt x="7857" y="0"/>
                  </a:lnTo>
                  <a:cubicBezTo>
                    <a:pt x="8893" y="1638"/>
                    <a:pt x="9328" y="3193"/>
                    <a:pt x="8997" y="4478"/>
                  </a:cubicBezTo>
                  <a:cubicBezTo>
                    <a:pt x="8810" y="5183"/>
                    <a:pt x="8375" y="5784"/>
                    <a:pt x="7857" y="6033"/>
                  </a:cubicBezTo>
                  <a:cubicBezTo>
                    <a:pt x="7442" y="6219"/>
                    <a:pt x="7090" y="6302"/>
                    <a:pt x="6654" y="6302"/>
                  </a:cubicBezTo>
                  <a:cubicBezTo>
                    <a:pt x="6406" y="6302"/>
                    <a:pt x="6053" y="6219"/>
                    <a:pt x="5784" y="6115"/>
                  </a:cubicBezTo>
                  <a:cubicBezTo>
                    <a:pt x="4934" y="5784"/>
                    <a:pt x="4146" y="4996"/>
                    <a:pt x="3628" y="3877"/>
                  </a:cubicBezTo>
                  <a:cubicBezTo>
                    <a:pt x="2922" y="2295"/>
                    <a:pt x="1936" y="1868"/>
                    <a:pt x="1190" y="1868"/>
                  </a:cubicBezTo>
                  <a:cubicBezTo>
                    <a:pt x="841" y="1868"/>
                    <a:pt x="544" y="1961"/>
                    <a:pt x="353" y="2073"/>
                  </a:cubicBezTo>
                  <a:cubicBezTo>
                    <a:pt x="270" y="2156"/>
                    <a:pt x="187" y="2322"/>
                    <a:pt x="187" y="2488"/>
                  </a:cubicBezTo>
                  <a:cubicBezTo>
                    <a:pt x="83" y="2923"/>
                    <a:pt x="0" y="3359"/>
                    <a:pt x="0" y="3794"/>
                  </a:cubicBezTo>
                  <a:cubicBezTo>
                    <a:pt x="0" y="4229"/>
                    <a:pt x="83" y="4664"/>
                    <a:pt x="187" y="5079"/>
                  </a:cubicBezTo>
                  <a:cubicBezTo>
                    <a:pt x="436" y="5867"/>
                    <a:pt x="871" y="6634"/>
                    <a:pt x="1389" y="7152"/>
                  </a:cubicBezTo>
                  <a:cubicBezTo>
                    <a:pt x="1990" y="7774"/>
                    <a:pt x="2778" y="8188"/>
                    <a:pt x="3545" y="8458"/>
                  </a:cubicBezTo>
                  <a:cubicBezTo>
                    <a:pt x="3980" y="8541"/>
                    <a:pt x="4416" y="8624"/>
                    <a:pt x="4851" y="8624"/>
                  </a:cubicBezTo>
                  <a:cubicBezTo>
                    <a:pt x="5266" y="8624"/>
                    <a:pt x="5701" y="8541"/>
                    <a:pt x="6136" y="8458"/>
                  </a:cubicBezTo>
                  <a:cubicBezTo>
                    <a:pt x="6924" y="8188"/>
                    <a:pt x="7691" y="7774"/>
                    <a:pt x="8292" y="7152"/>
                  </a:cubicBezTo>
                  <a:cubicBezTo>
                    <a:pt x="8893" y="6634"/>
                    <a:pt x="9328" y="5867"/>
                    <a:pt x="9515" y="5079"/>
                  </a:cubicBezTo>
                  <a:cubicBezTo>
                    <a:pt x="9598" y="4664"/>
                    <a:pt x="9681" y="4229"/>
                    <a:pt x="9681" y="3794"/>
                  </a:cubicBezTo>
                  <a:cubicBezTo>
                    <a:pt x="9681" y="3359"/>
                    <a:pt x="9681" y="2923"/>
                    <a:pt x="9515" y="2488"/>
                  </a:cubicBezTo>
                  <a:cubicBezTo>
                    <a:pt x="9328" y="1638"/>
                    <a:pt x="8893" y="933"/>
                    <a:pt x="8292" y="332"/>
                  </a:cubicBezTo>
                  <a:cubicBezTo>
                    <a:pt x="8126" y="249"/>
                    <a:pt x="8043" y="83"/>
                    <a:pt x="78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8" name="Google Shape;428;p37"/>
          <p:cNvGrpSpPr/>
          <p:nvPr/>
        </p:nvGrpSpPr>
        <p:grpSpPr>
          <a:xfrm>
            <a:off x="523325" y="1666649"/>
            <a:ext cx="1159025" cy="1159025"/>
            <a:chOff x="958700" y="3278675"/>
            <a:chExt cx="531200" cy="531200"/>
          </a:xfrm>
        </p:grpSpPr>
        <p:sp>
          <p:nvSpPr>
            <p:cNvPr id="429" name="Google Shape;429;p37"/>
            <p:cNvSpPr/>
            <p:nvPr/>
          </p:nvSpPr>
          <p:spPr>
            <a:xfrm>
              <a:off x="958700" y="3278675"/>
              <a:ext cx="531200" cy="531200"/>
            </a:xfrm>
            <a:custGeom>
              <a:avLst/>
              <a:gdLst/>
              <a:ahLst/>
              <a:cxnLst/>
              <a:rect l="l" t="t" r="r" b="b"/>
              <a:pathLst>
                <a:path w="21248" h="21248" extrusionOk="0">
                  <a:moveTo>
                    <a:pt x="10614" y="0"/>
                  </a:moveTo>
                  <a:cubicBezTo>
                    <a:pt x="4747" y="0"/>
                    <a:pt x="1" y="4830"/>
                    <a:pt x="1" y="10613"/>
                  </a:cubicBezTo>
                  <a:cubicBezTo>
                    <a:pt x="1" y="16480"/>
                    <a:pt x="4747" y="21247"/>
                    <a:pt x="10614" y="21247"/>
                  </a:cubicBezTo>
                  <a:cubicBezTo>
                    <a:pt x="16480" y="21247"/>
                    <a:pt x="21248" y="16480"/>
                    <a:pt x="21248" y="10613"/>
                  </a:cubicBezTo>
                  <a:cubicBezTo>
                    <a:pt x="21248" y="4830"/>
                    <a:pt x="16480" y="0"/>
                    <a:pt x="10614"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7"/>
            <p:cNvSpPr/>
            <p:nvPr/>
          </p:nvSpPr>
          <p:spPr>
            <a:xfrm>
              <a:off x="1120375" y="3405625"/>
              <a:ext cx="332725" cy="138400"/>
            </a:xfrm>
            <a:custGeom>
              <a:avLst/>
              <a:gdLst/>
              <a:ahLst/>
              <a:cxnLst/>
              <a:rect l="l" t="t" r="r" b="b"/>
              <a:pathLst>
                <a:path w="13309" h="5536" extrusionOk="0">
                  <a:moveTo>
                    <a:pt x="1120" y="1"/>
                  </a:moveTo>
                  <a:cubicBezTo>
                    <a:pt x="954" y="353"/>
                    <a:pt x="789" y="788"/>
                    <a:pt x="685" y="1224"/>
                  </a:cubicBezTo>
                  <a:cubicBezTo>
                    <a:pt x="519" y="1555"/>
                    <a:pt x="353" y="1991"/>
                    <a:pt x="270" y="2426"/>
                  </a:cubicBezTo>
                  <a:cubicBezTo>
                    <a:pt x="167" y="2778"/>
                    <a:pt x="84" y="3027"/>
                    <a:pt x="1" y="3380"/>
                  </a:cubicBezTo>
                  <a:cubicBezTo>
                    <a:pt x="519" y="3214"/>
                    <a:pt x="1037" y="3214"/>
                    <a:pt x="1473" y="3110"/>
                  </a:cubicBezTo>
                  <a:cubicBezTo>
                    <a:pt x="2074" y="3027"/>
                    <a:pt x="2675" y="2944"/>
                    <a:pt x="3193" y="2944"/>
                  </a:cubicBezTo>
                  <a:cubicBezTo>
                    <a:pt x="3521" y="2922"/>
                    <a:pt x="3847" y="2912"/>
                    <a:pt x="4171" y="2912"/>
                  </a:cubicBezTo>
                  <a:cubicBezTo>
                    <a:pt x="5055" y="2912"/>
                    <a:pt x="5918" y="2989"/>
                    <a:pt x="6738" y="3110"/>
                  </a:cubicBezTo>
                  <a:cubicBezTo>
                    <a:pt x="7940" y="3297"/>
                    <a:pt x="9080" y="3462"/>
                    <a:pt x="10200" y="3898"/>
                  </a:cubicBezTo>
                  <a:cubicBezTo>
                    <a:pt x="10718" y="4064"/>
                    <a:pt x="11319" y="4333"/>
                    <a:pt x="11837" y="4582"/>
                  </a:cubicBezTo>
                  <a:cubicBezTo>
                    <a:pt x="12355" y="4851"/>
                    <a:pt x="12874" y="5183"/>
                    <a:pt x="13309" y="5535"/>
                  </a:cubicBezTo>
                  <a:cubicBezTo>
                    <a:pt x="13309" y="4333"/>
                    <a:pt x="13040" y="3214"/>
                    <a:pt x="12604" y="2177"/>
                  </a:cubicBezTo>
                  <a:cubicBezTo>
                    <a:pt x="12604" y="2177"/>
                    <a:pt x="12521" y="2177"/>
                    <a:pt x="12438" y="2074"/>
                  </a:cubicBezTo>
                  <a:cubicBezTo>
                    <a:pt x="12086" y="1908"/>
                    <a:pt x="11671" y="1742"/>
                    <a:pt x="11319" y="1555"/>
                  </a:cubicBezTo>
                  <a:cubicBezTo>
                    <a:pt x="10801" y="1390"/>
                    <a:pt x="10365" y="1307"/>
                    <a:pt x="9847" y="1141"/>
                  </a:cubicBezTo>
                  <a:cubicBezTo>
                    <a:pt x="8977" y="871"/>
                    <a:pt x="7940" y="705"/>
                    <a:pt x="7007" y="519"/>
                  </a:cubicBezTo>
                  <a:cubicBezTo>
                    <a:pt x="6054" y="353"/>
                    <a:pt x="5100" y="270"/>
                    <a:pt x="4064" y="187"/>
                  </a:cubicBezTo>
                  <a:cubicBezTo>
                    <a:pt x="3629" y="187"/>
                    <a:pt x="3110" y="104"/>
                    <a:pt x="2592" y="104"/>
                  </a:cubicBezTo>
                  <a:cubicBezTo>
                    <a:pt x="2157" y="1"/>
                    <a:pt x="1721" y="1"/>
                    <a:pt x="130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7"/>
            <p:cNvSpPr/>
            <p:nvPr/>
          </p:nvSpPr>
          <p:spPr>
            <a:xfrm>
              <a:off x="1114175" y="3490100"/>
              <a:ext cx="338925" cy="121625"/>
            </a:xfrm>
            <a:custGeom>
              <a:avLst/>
              <a:gdLst/>
              <a:ahLst/>
              <a:cxnLst/>
              <a:rect l="l" t="t" r="r" b="b"/>
              <a:pathLst>
                <a:path w="13557" h="4865" extrusionOk="0">
                  <a:moveTo>
                    <a:pt x="1721" y="1"/>
                  </a:moveTo>
                  <a:cubicBezTo>
                    <a:pt x="1285" y="1"/>
                    <a:pt x="767" y="1"/>
                    <a:pt x="249" y="83"/>
                  </a:cubicBezTo>
                  <a:cubicBezTo>
                    <a:pt x="166" y="602"/>
                    <a:pt x="83" y="1120"/>
                    <a:pt x="83" y="1638"/>
                  </a:cubicBezTo>
                  <a:cubicBezTo>
                    <a:pt x="0" y="2156"/>
                    <a:pt x="0" y="2758"/>
                    <a:pt x="0" y="3359"/>
                  </a:cubicBezTo>
                  <a:cubicBezTo>
                    <a:pt x="415" y="3462"/>
                    <a:pt x="933" y="3545"/>
                    <a:pt x="1368" y="3628"/>
                  </a:cubicBezTo>
                  <a:cubicBezTo>
                    <a:pt x="1969" y="3711"/>
                    <a:pt x="2488" y="3877"/>
                    <a:pt x="3110" y="3981"/>
                  </a:cubicBezTo>
                  <a:cubicBezTo>
                    <a:pt x="4229" y="4146"/>
                    <a:pt x="5265" y="4312"/>
                    <a:pt x="6385" y="4395"/>
                  </a:cubicBezTo>
                  <a:cubicBezTo>
                    <a:pt x="7504" y="4582"/>
                    <a:pt x="8623" y="4665"/>
                    <a:pt x="9743" y="4747"/>
                  </a:cubicBezTo>
                  <a:cubicBezTo>
                    <a:pt x="10365" y="4830"/>
                    <a:pt x="10883" y="4830"/>
                    <a:pt x="11484" y="4830"/>
                  </a:cubicBezTo>
                  <a:cubicBezTo>
                    <a:pt x="11636" y="4855"/>
                    <a:pt x="11795" y="4865"/>
                    <a:pt x="11957" y="4865"/>
                  </a:cubicBezTo>
                  <a:cubicBezTo>
                    <a:pt x="12347" y="4865"/>
                    <a:pt x="12755" y="4806"/>
                    <a:pt x="13122" y="4747"/>
                  </a:cubicBezTo>
                  <a:lnTo>
                    <a:pt x="13122" y="4830"/>
                  </a:lnTo>
                  <a:cubicBezTo>
                    <a:pt x="13363" y="4005"/>
                    <a:pt x="13546" y="3160"/>
                    <a:pt x="13557" y="2239"/>
                  </a:cubicBezTo>
                  <a:lnTo>
                    <a:pt x="13557" y="2239"/>
                  </a:lnTo>
                  <a:cubicBezTo>
                    <a:pt x="13557" y="2239"/>
                    <a:pt x="13557" y="2239"/>
                    <a:pt x="13557" y="2239"/>
                  </a:cubicBezTo>
                  <a:lnTo>
                    <a:pt x="13557" y="2156"/>
                  </a:lnTo>
                  <a:cubicBezTo>
                    <a:pt x="13557" y="2184"/>
                    <a:pt x="13557" y="2211"/>
                    <a:pt x="13557" y="2239"/>
                  </a:cubicBezTo>
                  <a:lnTo>
                    <a:pt x="13557" y="2239"/>
                  </a:lnTo>
                  <a:cubicBezTo>
                    <a:pt x="13474" y="2156"/>
                    <a:pt x="13370" y="2156"/>
                    <a:pt x="13288" y="2073"/>
                  </a:cubicBezTo>
                  <a:cubicBezTo>
                    <a:pt x="12852" y="1908"/>
                    <a:pt x="12438" y="1638"/>
                    <a:pt x="11919" y="1472"/>
                  </a:cubicBezTo>
                  <a:cubicBezTo>
                    <a:pt x="11401" y="1286"/>
                    <a:pt x="10883" y="1120"/>
                    <a:pt x="10261" y="954"/>
                  </a:cubicBezTo>
                  <a:cubicBezTo>
                    <a:pt x="9225" y="685"/>
                    <a:pt x="8022" y="436"/>
                    <a:pt x="6903" y="353"/>
                  </a:cubicBezTo>
                  <a:cubicBezTo>
                    <a:pt x="5784" y="166"/>
                    <a:pt x="4664" y="83"/>
                    <a:pt x="3441" y="83"/>
                  </a:cubicBezTo>
                  <a:cubicBezTo>
                    <a:pt x="2923" y="1"/>
                    <a:pt x="2322" y="1"/>
                    <a:pt x="172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7"/>
            <p:cNvSpPr/>
            <p:nvPr/>
          </p:nvSpPr>
          <p:spPr>
            <a:xfrm>
              <a:off x="1114175" y="3576650"/>
              <a:ext cx="328050" cy="119625"/>
            </a:xfrm>
            <a:custGeom>
              <a:avLst/>
              <a:gdLst/>
              <a:ahLst/>
              <a:cxnLst/>
              <a:rect l="l" t="t" r="r" b="b"/>
              <a:pathLst>
                <a:path w="13122" h="4785" extrusionOk="0">
                  <a:moveTo>
                    <a:pt x="0" y="0"/>
                  </a:moveTo>
                  <a:lnTo>
                    <a:pt x="0" y="767"/>
                  </a:lnTo>
                  <a:cubicBezTo>
                    <a:pt x="0" y="1203"/>
                    <a:pt x="83" y="1638"/>
                    <a:pt x="83" y="2073"/>
                  </a:cubicBezTo>
                  <a:cubicBezTo>
                    <a:pt x="166" y="2488"/>
                    <a:pt x="249" y="2923"/>
                    <a:pt x="249" y="3358"/>
                  </a:cubicBezTo>
                  <a:cubicBezTo>
                    <a:pt x="684" y="3441"/>
                    <a:pt x="1202" y="3524"/>
                    <a:pt x="1638" y="3628"/>
                  </a:cubicBezTo>
                  <a:cubicBezTo>
                    <a:pt x="2073" y="3794"/>
                    <a:pt x="2488" y="3877"/>
                    <a:pt x="3006" y="3960"/>
                  </a:cubicBezTo>
                  <a:cubicBezTo>
                    <a:pt x="3877" y="4146"/>
                    <a:pt x="4830" y="4312"/>
                    <a:pt x="5701" y="4395"/>
                  </a:cubicBezTo>
                  <a:cubicBezTo>
                    <a:pt x="6633" y="4561"/>
                    <a:pt x="7587" y="4664"/>
                    <a:pt x="8458" y="4747"/>
                  </a:cubicBezTo>
                  <a:lnTo>
                    <a:pt x="9846" y="4747"/>
                  </a:lnTo>
                  <a:cubicBezTo>
                    <a:pt x="10019" y="4775"/>
                    <a:pt x="10180" y="4784"/>
                    <a:pt x="10335" y="4784"/>
                  </a:cubicBezTo>
                  <a:cubicBezTo>
                    <a:pt x="10643" y="4784"/>
                    <a:pt x="10924" y="4747"/>
                    <a:pt x="11215" y="4747"/>
                  </a:cubicBezTo>
                  <a:cubicBezTo>
                    <a:pt x="12085" y="3794"/>
                    <a:pt x="12769" y="2674"/>
                    <a:pt x="13122" y="1368"/>
                  </a:cubicBezTo>
                  <a:lnTo>
                    <a:pt x="12956" y="1368"/>
                  </a:lnTo>
                  <a:cubicBezTo>
                    <a:pt x="12521" y="1555"/>
                    <a:pt x="12002" y="1638"/>
                    <a:pt x="11484" y="1721"/>
                  </a:cubicBezTo>
                  <a:cubicBezTo>
                    <a:pt x="10883" y="1804"/>
                    <a:pt x="10365" y="1804"/>
                    <a:pt x="9743" y="1804"/>
                  </a:cubicBezTo>
                  <a:cubicBezTo>
                    <a:pt x="8623" y="1804"/>
                    <a:pt x="7504" y="1721"/>
                    <a:pt x="6385" y="1555"/>
                  </a:cubicBezTo>
                  <a:cubicBezTo>
                    <a:pt x="5182" y="1368"/>
                    <a:pt x="4042" y="1203"/>
                    <a:pt x="3006" y="933"/>
                  </a:cubicBezTo>
                  <a:cubicBezTo>
                    <a:pt x="2405" y="767"/>
                    <a:pt x="1887" y="684"/>
                    <a:pt x="1285" y="519"/>
                  </a:cubicBezTo>
                  <a:cubicBezTo>
                    <a:pt x="850" y="332"/>
                    <a:pt x="415" y="166"/>
                    <a:pt x="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7"/>
            <p:cNvSpPr/>
            <p:nvPr/>
          </p:nvSpPr>
          <p:spPr>
            <a:xfrm>
              <a:off x="1327675" y="3340850"/>
              <a:ext cx="107825" cy="119225"/>
            </a:xfrm>
            <a:custGeom>
              <a:avLst/>
              <a:gdLst/>
              <a:ahLst/>
              <a:cxnLst/>
              <a:rect l="l" t="t" r="r" b="b"/>
              <a:pathLst>
                <a:path w="4313" h="4769" extrusionOk="0">
                  <a:moveTo>
                    <a:pt x="1" y="1"/>
                  </a:moveTo>
                  <a:cubicBezTo>
                    <a:pt x="166" y="187"/>
                    <a:pt x="436" y="353"/>
                    <a:pt x="519" y="622"/>
                  </a:cubicBezTo>
                  <a:cubicBezTo>
                    <a:pt x="685" y="871"/>
                    <a:pt x="788" y="1224"/>
                    <a:pt x="871" y="1472"/>
                  </a:cubicBezTo>
                  <a:cubicBezTo>
                    <a:pt x="954" y="1991"/>
                    <a:pt x="954" y="2509"/>
                    <a:pt x="871" y="3027"/>
                  </a:cubicBezTo>
                  <a:cubicBezTo>
                    <a:pt x="1120" y="3110"/>
                    <a:pt x="1472" y="3214"/>
                    <a:pt x="1721" y="3296"/>
                  </a:cubicBezTo>
                  <a:cubicBezTo>
                    <a:pt x="2675" y="3628"/>
                    <a:pt x="3545" y="4063"/>
                    <a:pt x="4312" y="4768"/>
                  </a:cubicBezTo>
                  <a:cubicBezTo>
                    <a:pt x="3462" y="2695"/>
                    <a:pt x="1908" y="954"/>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37"/>
            <p:cNvSpPr/>
            <p:nvPr/>
          </p:nvSpPr>
          <p:spPr>
            <a:xfrm>
              <a:off x="1198125" y="3314950"/>
              <a:ext cx="146675" cy="99525"/>
            </a:xfrm>
            <a:custGeom>
              <a:avLst/>
              <a:gdLst/>
              <a:ahLst/>
              <a:cxnLst/>
              <a:rect l="l" t="t" r="r" b="b"/>
              <a:pathLst>
                <a:path w="5867" h="3981" extrusionOk="0">
                  <a:moveTo>
                    <a:pt x="0" y="0"/>
                  </a:moveTo>
                  <a:cubicBezTo>
                    <a:pt x="166" y="104"/>
                    <a:pt x="436" y="104"/>
                    <a:pt x="601" y="187"/>
                  </a:cubicBezTo>
                  <a:cubicBezTo>
                    <a:pt x="788" y="270"/>
                    <a:pt x="954" y="435"/>
                    <a:pt x="1120" y="518"/>
                  </a:cubicBezTo>
                  <a:cubicBezTo>
                    <a:pt x="1472" y="788"/>
                    <a:pt x="1721" y="1140"/>
                    <a:pt x="1990" y="1472"/>
                  </a:cubicBezTo>
                  <a:cubicBezTo>
                    <a:pt x="2239" y="1824"/>
                    <a:pt x="2426" y="2177"/>
                    <a:pt x="2509" y="2591"/>
                  </a:cubicBezTo>
                  <a:cubicBezTo>
                    <a:pt x="2591" y="2861"/>
                    <a:pt x="2674" y="3109"/>
                    <a:pt x="2674" y="3462"/>
                  </a:cubicBezTo>
                  <a:cubicBezTo>
                    <a:pt x="3110" y="3462"/>
                    <a:pt x="3545" y="3545"/>
                    <a:pt x="3980" y="3545"/>
                  </a:cubicBezTo>
                  <a:cubicBezTo>
                    <a:pt x="4664" y="3731"/>
                    <a:pt x="5265" y="3814"/>
                    <a:pt x="5867" y="3980"/>
                  </a:cubicBezTo>
                  <a:lnTo>
                    <a:pt x="5784" y="3462"/>
                  </a:lnTo>
                  <a:cubicBezTo>
                    <a:pt x="5784" y="3213"/>
                    <a:pt x="5701" y="2944"/>
                    <a:pt x="5618" y="2591"/>
                  </a:cubicBezTo>
                  <a:cubicBezTo>
                    <a:pt x="5535" y="2073"/>
                    <a:pt x="5348" y="1555"/>
                    <a:pt x="5100" y="954"/>
                  </a:cubicBezTo>
                  <a:cubicBezTo>
                    <a:pt x="3897" y="353"/>
                    <a:pt x="2426" y="0"/>
                    <a:pt x="95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37"/>
            <p:cNvSpPr/>
            <p:nvPr/>
          </p:nvSpPr>
          <p:spPr>
            <a:xfrm>
              <a:off x="1168075" y="3697400"/>
              <a:ext cx="140450" cy="77750"/>
            </a:xfrm>
            <a:custGeom>
              <a:avLst/>
              <a:gdLst/>
              <a:ahLst/>
              <a:cxnLst/>
              <a:rect l="l" t="t" r="r" b="b"/>
              <a:pathLst>
                <a:path w="5618" h="3110" extrusionOk="0">
                  <a:moveTo>
                    <a:pt x="2757" y="0"/>
                  </a:moveTo>
                  <a:cubicBezTo>
                    <a:pt x="2674" y="249"/>
                    <a:pt x="2591" y="518"/>
                    <a:pt x="2405" y="767"/>
                  </a:cubicBezTo>
                  <a:cubicBezTo>
                    <a:pt x="2239" y="1120"/>
                    <a:pt x="2073" y="1389"/>
                    <a:pt x="1803" y="1638"/>
                  </a:cubicBezTo>
                  <a:cubicBezTo>
                    <a:pt x="1555" y="1990"/>
                    <a:pt x="1285" y="2239"/>
                    <a:pt x="1036" y="2425"/>
                  </a:cubicBezTo>
                  <a:cubicBezTo>
                    <a:pt x="684" y="2591"/>
                    <a:pt x="332" y="2757"/>
                    <a:pt x="0" y="2840"/>
                  </a:cubicBezTo>
                  <a:cubicBezTo>
                    <a:pt x="684" y="3027"/>
                    <a:pt x="1472" y="3110"/>
                    <a:pt x="2156" y="3110"/>
                  </a:cubicBezTo>
                  <a:cubicBezTo>
                    <a:pt x="2840" y="3110"/>
                    <a:pt x="3545" y="3027"/>
                    <a:pt x="4146" y="2840"/>
                  </a:cubicBezTo>
                  <a:lnTo>
                    <a:pt x="4229" y="2840"/>
                  </a:lnTo>
                  <a:cubicBezTo>
                    <a:pt x="4395" y="2674"/>
                    <a:pt x="4477" y="2425"/>
                    <a:pt x="4664" y="2239"/>
                  </a:cubicBezTo>
                  <a:cubicBezTo>
                    <a:pt x="4747" y="1990"/>
                    <a:pt x="4913" y="1721"/>
                    <a:pt x="4996" y="1555"/>
                  </a:cubicBezTo>
                  <a:cubicBezTo>
                    <a:pt x="5182" y="1285"/>
                    <a:pt x="5265" y="1037"/>
                    <a:pt x="5348" y="767"/>
                  </a:cubicBezTo>
                  <a:cubicBezTo>
                    <a:pt x="5431" y="601"/>
                    <a:pt x="5514" y="435"/>
                    <a:pt x="5618" y="249"/>
                  </a:cubicBezTo>
                  <a:cubicBezTo>
                    <a:pt x="4913" y="249"/>
                    <a:pt x="4229" y="166"/>
                    <a:pt x="3545" y="83"/>
                  </a:cubicBezTo>
                  <a:cubicBezTo>
                    <a:pt x="3275" y="83"/>
                    <a:pt x="3026" y="0"/>
                    <a:pt x="27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37"/>
            <p:cNvSpPr/>
            <p:nvPr/>
          </p:nvSpPr>
          <p:spPr>
            <a:xfrm>
              <a:off x="1273775" y="3697400"/>
              <a:ext cx="120775" cy="71025"/>
            </a:xfrm>
            <a:custGeom>
              <a:avLst/>
              <a:gdLst/>
              <a:ahLst/>
              <a:cxnLst/>
              <a:rect l="l" t="t" r="r" b="b"/>
              <a:pathLst>
                <a:path w="4831" h="2841" extrusionOk="0">
                  <a:moveTo>
                    <a:pt x="4831" y="0"/>
                  </a:moveTo>
                  <a:lnTo>
                    <a:pt x="4831" y="0"/>
                  </a:lnTo>
                  <a:cubicBezTo>
                    <a:pt x="4395" y="83"/>
                    <a:pt x="3981" y="166"/>
                    <a:pt x="3462" y="249"/>
                  </a:cubicBezTo>
                  <a:lnTo>
                    <a:pt x="2074" y="249"/>
                  </a:lnTo>
                  <a:cubicBezTo>
                    <a:pt x="2018" y="283"/>
                    <a:pt x="1952" y="295"/>
                    <a:pt x="1881" y="295"/>
                  </a:cubicBezTo>
                  <a:cubicBezTo>
                    <a:pt x="1740" y="295"/>
                    <a:pt x="1583" y="249"/>
                    <a:pt x="1473" y="249"/>
                  </a:cubicBezTo>
                  <a:cubicBezTo>
                    <a:pt x="1473" y="767"/>
                    <a:pt x="1286" y="1202"/>
                    <a:pt x="1120" y="1638"/>
                  </a:cubicBezTo>
                  <a:cubicBezTo>
                    <a:pt x="954" y="1907"/>
                    <a:pt x="768" y="2156"/>
                    <a:pt x="602" y="2322"/>
                  </a:cubicBezTo>
                  <a:cubicBezTo>
                    <a:pt x="436" y="2591"/>
                    <a:pt x="249" y="2757"/>
                    <a:pt x="1" y="2840"/>
                  </a:cubicBezTo>
                  <a:cubicBezTo>
                    <a:pt x="1908" y="2425"/>
                    <a:pt x="3628" y="1389"/>
                    <a:pt x="483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7"/>
            <p:cNvSpPr/>
            <p:nvPr/>
          </p:nvSpPr>
          <p:spPr>
            <a:xfrm>
              <a:off x="1033850" y="3364700"/>
              <a:ext cx="114550" cy="334800"/>
            </a:xfrm>
            <a:custGeom>
              <a:avLst/>
              <a:gdLst/>
              <a:ahLst/>
              <a:cxnLst/>
              <a:rect l="l" t="t" r="r" b="b"/>
              <a:pathLst>
                <a:path w="4582" h="13392" extrusionOk="0">
                  <a:moveTo>
                    <a:pt x="2861" y="0"/>
                  </a:moveTo>
                  <a:cubicBezTo>
                    <a:pt x="2426" y="435"/>
                    <a:pt x="2073" y="871"/>
                    <a:pt x="1824" y="1389"/>
                  </a:cubicBezTo>
                  <a:cubicBezTo>
                    <a:pt x="1472" y="1907"/>
                    <a:pt x="1223" y="2425"/>
                    <a:pt x="954" y="3027"/>
                  </a:cubicBezTo>
                  <a:cubicBezTo>
                    <a:pt x="518" y="4146"/>
                    <a:pt x="187" y="5369"/>
                    <a:pt x="104" y="6571"/>
                  </a:cubicBezTo>
                  <a:cubicBezTo>
                    <a:pt x="0" y="7774"/>
                    <a:pt x="104" y="8997"/>
                    <a:pt x="436" y="10199"/>
                  </a:cubicBezTo>
                  <a:cubicBezTo>
                    <a:pt x="622" y="10800"/>
                    <a:pt x="788" y="11401"/>
                    <a:pt x="1037" y="11919"/>
                  </a:cubicBezTo>
                  <a:cubicBezTo>
                    <a:pt x="1306" y="12438"/>
                    <a:pt x="1555" y="12956"/>
                    <a:pt x="1907" y="13391"/>
                  </a:cubicBezTo>
                  <a:cubicBezTo>
                    <a:pt x="2073" y="13225"/>
                    <a:pt x="2260" y="13039"/>
                    <a:pt x="2426" y="12873"/>
                  </a:cubicBezTo>
                  <a:lnTo>
                    <a:pt x="3462" y="11836"/>
                  </a:lnTo>
                  <a:cubicBezTo>
                    <a:pt x="3296" y="11484"/>
                    <a:pt x="3110" y="11069"/>
                    <a:pt x="3027" y="10634"/>
                  </a:cubicBezTo>
                  <a:cubicBezTo>
                    <a:pt x="2944" y="10199"/>
                    <a:pt x="2861" y="9681"/>
                    <a:pt x="2778" y="9245"/>
                  </a:cubicBezTo>
                  <a:cubicBezTo>
                    <a:pt x="2695" y="8375"/>
                    <a:pt x="2695" y="7525"/>
                    <a:pt x="2695" y="6571"/>
                  </a:cubicBezTo>
                  <a:cubicBezTo>
                    <a:pt x="2861" y="5701"/>
                    <a:pt x="3027" y="4747"/>
                    <a:pt x="3296" y="3980"/>
                  </a:cubicBezTo>
                  <a:cubicBezTo>
                    <a:pt x="3462" y="3545"/>
                    <a:pt x="3628" y="3109"/>
                    <a:pt x="3897" y="2674"/>
                  </a:cubicBezTo>
                  <a:cubicBezTo>
                    <a:pt x="4063" y="2342"/>
                    <a:pt x="4333" y="1907"/>
                    <a:pt x="4581" y="1555"/>
                  </a:cubicBezTo>
                  <a:cubicBezTo>
                    <a:pt x="4415" y="1389"/>
                    <a:pt x="4250" y="1223"/>
                    <a:pt x="4063" y="1037"/>
                  </a:cubicBezTo>
                  <a:cubicBezTo>
                    <a:pt x="3897" y="871"/>
                    <a:pt x="3731" y="705"/>
                    <a:pt x="3545" y="601"/>
                  </a:cubicBezTo>
                  <a:cubicBezTo>
                    <a:pt x="3296" y="353"/>
                    <a:pt x="3110" y="187"/>
                    <a:pt x="286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7"/>
            <p:cNvSpPr/>
            <p:nvPr/>
          </p:nvSpPr>
          <p:spPr>
            <a:xfrm>
              <a:off x="1094475" y="3317525"/>
              <a:ext cx="166375" cy="86050"/>
            </a:xfrm>
            <a:custGeom>
              <a:avLst/>
              <a:gdLst/>
              <a:ahLst/>
              <a:cxnLst/>
              <a:rect l="l" t="t" r="r" b="b"/>
              <a:pathLst>
                <a:path w="6655" h="3442" extrusionOk="0">
                  <a:moveTo>
                    <a:pt x="4146" y="1"/>
                  </a:moveTo>
                  <a:cubicBezTo>
                    <a:pt x="2592" y="84"/>
                    <a:pt x="1203" y="685"/>
                    <a:pt x="1" y="1452"/>
                  </a:cubicBezTo>
                  <a:cubicBezTo>
                    <a:pt x="519" y="1555"/>
                    <a:pt x="954" y="1804"/>
                    <a:pt x="1389" y="2157"/>
                  </a:cubicBezTo>
                  <a:cubicBezTo>
                    <a:pt x="1555" y="2322"/>
                    <a:pt x="1721" y="2488"/>
                    <a:pt x="1908" y="2758"/>
                  </a:cubicBezTo>
                  <a:cubicBezTo>
                    <a:pt x="2073" y="2924"/>
                    <a:pt x="2156" y="3193"/>
                    <a:pt x="2156" y="3442"/>
                  </a:cubicBezTo>
                  <a:cubicBezTo>
                    <a:pt x="2915" y="3320"/>
                    <a:pt x="3629" y="3243"/>
                    <a:pt x="4364" y="3243"/>
                  </a:cubicBezTo>
                  <a:cubicBezTo>
                    <a:pt x="4633" y="3243"/>
                    <a:pt x="4905" y="3254"/>
                    <a:pt x="5183" y="3276"/>
                  </a:cubicBezTo>
                  <a:lnTo>
                    <a:pt x="6655" y="3276"/>
                  </a:lnTo>
                  <a:cubicBezTo>
                    <a:pt x="6572" y="3276"/>
                    <a:pt x="6572" y="3193"/>
                    <a:pt x="6572" y="3193"/>
                  </a:cubicBezTo>
                  <a:cubicBezTo>
                    <a:pt x="6489" y="3006"/>
                    <a:pt x="6385" y="2841"/>
                    <a:pt x="6302" y="2675"/>
                  </a:cubicBezTo>
                  <a:cubicBezTo>
                    <a:pt x="6136" y="2240"/>
                    <a:pt x="5970" y="1887"/>
                    <a:pt x="5701" y="1638"/>
                  </a:cubicBezTo>
                  <a:cubicBezTo>
                    <a:pt x="5535" y="1286"/>
                    <a:pt x="5266" y="934"/>
                    <a:pt x="5017" y="685"/>
                  </a:cubicBezTo>
                  <a:cubicBezTo>
                    <a:pt x="4934" y="602"/>
                    <a:pt x="4747" y="415"/>
                    <a:pt x="4582" y="332"/>
                  </a:cubicBezTo>
                  <a:cubicBezTo>
                    <a:pt x="4499" y="167"/>
                    <a:pt x="4312" y="84"/>
                    <a:pt x="414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7"/>
            <p:cNvSpPr/>
            <p:nvPr/>
          </p:nvSpPr>
          <p:spPr>
            <a:xfrm>
              <a:off x="1068575" y="3662675"/>
              <a:ext cx="164300" cy="105750"/>
            </a:xfrm>
            <a:custGeom>
              <a:avLst/>
              <a:gdLst/>
              <a:ahLst/>
              <a:cxnLst/>
              <a:rect l="l" t="t" r="r" b="b"/>
              <a:pathLst>
                <a:path w="6572" h="4230" extrusionOk="0">
                  <a:moveTo>
                    <a:pt x="2073" y="0"/>
                  </a:moveTo>
                  <a:cubicBezTo>
                    <a:pt x="2073" y="270"/>
                    <a:pt x="1990" y="519"/>
                    <a:pt x="1824" y="705"/>
                  </a:cubicBezTo>
                  <a:cubicBezTo>
                    <a:pt x="1721" y="954"/>
                    <a:pt x="1555" y="1120"/>
                    <a:pt x="1306" y="1306"/>
                  </a:cubicBezTo>
                  <a:cubicBezTo>
                    <a:pt x="1119" y="1472"/>
                    <a:pt x="954" y="1638"/>
                    <a:pt x="684" y="1824"/>
                  </a:cubicBezTo>
                  <a:cubicBezTo>
                    <a:pt x="518" y="1990"/>
                    <a:pt x="270" y="2073"/>
                    <a:pt x="0" y="2073"/>
                  </a:cubicBezTo>
                  <a:cubicBezTo>
                    <a:pt x="1119" y="3110"/>
                    <a:pt x="2425" y="3897"/>
                    <a:pt x="3980" y="4229"/>
                  </a:cubicBezTo>
                  <a:cubicBezTo>
                    <a:pt x="4498" y="3814"/>
                    <a:pt x="5016" y="3296"/>
                    <a:pt x="5452" y="2778"/>
                  </a:cubicBezTo>
                  <a:cubicBezTo>
                    <a:pt x="5701" y="2509"/>
                    <a:pt x="5866" y="2260"/>
                    <a:pt x="6053" y="1907"/>
                  </a:cubicBezTo>
                  <a:lnTo>
                    <a:pt x="6571" y="1306"/>
                  </a:lnTo>
                  <a:cubicBezTo>
                    <a:pt x="5970" y="1223"/>
                    <a:pt x="5348" y="1037"/>
                    <a:pt x="4747" y="871"/>
                  </a:cubicBezTo>
                  <a:cubicBezTo>
                    <a:pt x="4229" y="788"/>
                    <a:pt x="3793" y="601"/>
                    <a:pt x="3379" y="519"/>
                  </a:cubicBezTo>
                  <a:cubicBezTo>
                    <a:pt x="2944" y="353"/>
                    <a:pt x="2508" y="187"/>
                    <a:pt x="20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7"/>
            <p:cNvSpPr/>
            <p:nvPr/>
          </p:nvSpPr>
          <p:spPr>
            <a:xfrm>
              <a:off x="992900" y="3353800"/>
              <a:ext cx="110400" cy="360725"/>
            </a:xfrm>
            <a:custGeom>
              <a:avLst/>
              <a:gdLst/>
              <a:ahLst/>
              <a:cxnLst/>
              <a:rect l="l" t="t" r="r" b="b"/>
              <a:pathLst>
                <a:path w="4416" h="14429" extrusionOk="0">
                  <a:moveTo>
                    <a:pt x="3981" y="1"/>
                  </a:moveTo>
                  <a:cubicBezTo>
                    <a:pt x="1555" y="1659"/>
                    <a:pt x="1" y="4499"/>
                    <a:pt x="1" y="7608"/>
                  </a:cubicBezTo>
                  <a:cubicBezTo>
                    <a:pt x="1" y="10365"/>
                    <a:pt x="1120" y="12791"/>
                    <a:pt x="3027" y="14428"/>
                  </a:cubicBezTo>
                  <a:cubicBezTo>
                    <a:pt x="3193" y="14262"/>
                    <a:pt x="3379" y="14097"/>
                    <a:pt x="3545" y="13910"/>
                  </a:cubicBezTo>
                  <a:cubicBezTo>
                    <a:pt x="3110" y="13475"/>
                    <a:pt x="2778" y="12956"/>
                    <a:pt x="2509" y="12438"/>
                  </a:cubicBezTo>
                  <a:cubicBezTo>
                    <a:pt x="2156" y="11920"/>
                    <a:pt x="1908" y="11319"/>
                    <a:pt x="1638" y="10718"/>
                  </a:cubicBezTo>
                  <a:cubicBezTo>
                    <a:pt x="1307" y="9515"/>
                    <a:pt x="1120" y="8210"/>
                    <a:pt x="1224" y="6924"/>
                  </a:cubicBezTo>
                  <a:cubicBezTo>
                    <a:pt x="1307" y="5701"/>
                    <a:pt x="1638" y="4416"/>
                    <a:pt x="2156" y="3297"/>
                  </a:cubicBezTo>
                  <a:cubicBezTo>
                    <a:pt x="2509" y="2696"/>
                    <a:pt x="2861" y="2177"/>
                    <a:pt x="3193" y="1659"/>
                  </a:cubicBezTo>
                  <a:cubicBezTo>
                    <a:pt x="3545" y="1224"/>
                    <a:pt x="3981" y="789"/>
                    <a:pt x="4416" y="436"/>
                  </a:cubicBezTo>
                  <a:cubicBezTo>
                    <a:pt x="4333" y="270"/>
                    <a:pt x="4146" y="187"/>
                    <a:pt x="398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1" name="Google Shape;441;p37"/>
          <p:cNvGrpSpPr/>
          <p:nvPr/>
        </p:nvGrpSpPr>
        <p:grpSpPr>
          <a:xfrm>
            <a:off x="7288654" y="501931"/>
            <a:ext cx="1029769" cy="1029769"/>
            <a:chOff x="6112450" y="2183650"/>
            <a:chExt cx="516175" cy="516175"/>
          </a:xfrm>
        </p:grpSpPr>
        <p:sp>
          <p:nvSpPr>
            <p:cNvPr id="442" name="Google Shape;442;p37"/>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7"/>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4" name="Google Shape;444;p37"/>
          <p:cNvGrpSpPr/>
          <p:nvPr/>
        </p:nvGrpSpPr>
        <p:grpSpPr>
          <a:xfrm>
            <a:off x="3668820" y="506116"/>
            <a:ext cx="1794396" cy="866339"/>
            <a:chOff x="835375" y="1376250"/>
            <a:chExt cx="902750" cy="435850"/>
          </a:xfrm>
        </p:grpSpPr>
        <p:sp>
          <p:nvSpPr>
            <p:cNvPr id="445" name="Google Shape;445;p37"/>
            <p:cNvSpPr/>
            <p:nvPr/>
          </p:nvSpPr>
          <p:spPr>
            <a:xfrm>
              <a:off x="835375" y="1376250"/>
              <a:ext cx="902750" cy="435850"/>
            </a:xfrm>
            <a:custGeom>
              <a:avLst/>
              <a:gdLst/>
              <a:ahLst/>
              <a:cxnLst/>
              <a:rect l="l" t="t" r="r" b="b"/>
              <a:pathLst>
                <a:path w="36110" h="17434" extrusionOk="0">
                  <a:moveTo>
                    <a:pt x="9328" y="1"/>
                  </a:moveTo>
                  <a:cubicBezTo>
                    <a:pt x="8126" y="1"/>
                    <a:pt x="7089" y="954"/>
                    <a:pt x="7089" y="2157"/>
                  </a:cubicBezTo>
                  <a:lnTo>
                    <a:pt x="7089" y="2405"/>
                  </a:lnTo>
                  <a:cubicBezTo>
                    <a:pt x="6385" y="2592"/>
                    <a:pt x="5783" y="3193"/>
                    <a:pt x="5618" y="3877"/>
                  </a:cubicBezTo>
                  <a:cubicBezTo>
                    <a:pt x="5348" y="4064"/>
                    <a:pt x="5099" y="4229"/>
                    <a:pt x="4830" y="4478"/>
                  </a:cubicBezTo>
                  <a:lnTo>
                    <a:pt x="3192" y="4478"/>
                  </a:lnTo>
                  <a:lnTo>
                    <a:pt x="3192" y="6468"/>
                  </a:lnTo>
                  <a:lnTo>
                    <a:pt x="269" y="6468"/>
                  </a:lnTo>
                  <a:lnTo>
                    <a:pt x="166" y="7422"/>
                  </a:lnTo>
                  <a:lnTo>
                    <a:pt x="166" y="7588"/>
                  </a:lnTo>
                  <a:cubicBezTo>
                    <a:pt x="83" y="8023"/>
                    <a:pt x="0" y="8375"/>
                    <a:pt x="0" y="8728"/>
                  </a:cubicBezTo>
                  <a:cubicBezTo>
                    <a:pt x="0" y="8976"/>
                    <a:pt x="83" y="9246"/>
                    <a:pt x="83" y="9495"/>
                  </a:cubicBezTo>
                  <a:lnTo>
                    <a:pt x="269" y="10883"/>
                  </a:lnTo>
                  <a:lnTo>
                    <a:pt x="3192" y="10883"/>
                  </a:lnTo>
                  <a:lnTo>
                    <a:pt x="3192" y="12956"/>
                  </a:lnTo>
                  <a:lnTo>
                    <a:pt x="4830" y="12956"/>
                  </a:lnTo>
                  <a:cubicBezTo>
                    <a:pt x="5099" y="13205"/>
                    <a:pt x="5348" y="13392"/>
                    <a:pt x="5618" y="13475"/>
                  </a:cubicBezTo>
                  <a:cubicBezTo>
                    <a:pt x="5783" y="14242"/>
                    <a:pt x="6385" y="14843"/>
                    <a:pt x="7089" y="15029"/>
                  </a:cubicBezTo>
                  <a:lnTo>
                    <a:pt x="7089" y="15195"/>
                  </a:lnTo>
                  <a:cubicBezTo>
                    <a:pt x="7089" y="16501"/>
                    <a:pt x="8126" y="17434"/>
                    <a:pt x="9328" y="17434"/>
                  </a:cubicBezTo>
                  <a:cubicBezTo>
                    <a:pt x="10530" y="17434"/>
                    <a:pt x="11484" y="16501"/>
                    <a:pt x="11484" y="15195"/>
                  </a:cubicBezTo>
                  <a:lnTo>
                    <a:pt x="11484" y="12252"/>
                  </a:lnTo>
                  <a:lnTo>
                    <a:pt x="12520" y="12252"/>
                  </a:lnTo>
                  <a:lnTo>
                    <a:pt x="12520" y="11920"/>
                  </a:lnTo>
                  <a:lnTo>
                    <a:pt x="12707" y="11920"/>
                  </a:lnTo>
                  <a:lnTo>
                    <a:pt x="12603" y="11485"/>
                  </a:lnTo>
                  <a:lnTo>
                    <a:pt x="23673" y="11485"/>
                  </a:lnTo>
                  <a:lnTo>
                    <a:pt x="23590" y="11920"/>
                  </a:lnTo>
                  <a:lnTo>
                    <a:pt x="23755" y="11920"/>
                  </a:lnTo>
                  <a:lnTo>
                    <a:pt x="23755" y="12252"/>
                  </a:lnTo>
                  <a:lnTo>
                    <a:pt x="24626" y="12252"/>
                  </a:lnTo>
                  <a:lnTo>
                    <a:pt x="24626" y="15195"/>
                  </a:lnTo>
                  <a:cubicBezTo>
                    <a:pt x="24626" y="16501"/>
                    <a:pt x="25663" y="17434"/>
                    <a:pt x="26865" y="17434"/>
                  </a:cubicBezTo>
                  <a:cubicBezTo>
                    <a:pt x="28067" y="17434"/>
                    <a:pt x="29021" y="16501"/>
                    <a:pt x="29021" y="15195"/>
                  </a:cubicBezTo>
                  <a:lnTo>
                    <a:pt x="29021" y="15029"/>
                  </a:lnTo>
                  <a:cubicBezTo>
                    <a:pt x="29808" y="14843"/>
                    <a:pt x="30327" y="14242"/>
                    <a:pt x="30492" y="13475"/>
                  </a:cubicBezTo>
                  <a:cubicBezTo>
                    <a:pt x="30845" y="13392"/>
                    <a:pt x="31094" y="13205"/>
                    <a:pt x="31259" y="12956"/>
                  </a:cubicBezTo>
                  <a:lnTo>
                    <a:pt x="32918" y="12956"/>
                  </a:lnTo>
                  <a:lnTo>
                    <a:pt x="32918" y="10883"/>
                  </a:lnTo>
                  <a:lnTo>
                    <a:pt x="35923" y="10883"/>
                  </a:lnTo>
                  <a:lnTo>
                    <a:pt x="36027" y="9495"/>
                  </a:lnTo>
                  <a:cubicBezTo>
                    <a:pt x="36110" y="9142"/>
                    <a:pt x="36110" y="8893"/>
                    <a:pt x="36110" y="8728"/>
                  </a:cubicBezTo>
                  <a:cubicBezTo>
                    <a:pt x="36110" y="8375"/>
                    <a:pt x="36110" y="8023"/>
                    <a:pt x="35923" y="7588"/>
                  </a:cubicBezTo>
                  <a:lnTo>
                    <a:pt x="35923" y="7256"/>
                  </a:lnTo>
                  <a:lnTo>
                    <a:pt x="35758" y="6468"/>
                  </a:lnTo>
                  <a:lnTo>
                    <a:pt x="32918" y="6468"/>
                  </a:lnTo>
                  <a:lnTo>
                    <a:pt x="32918" y="4478"/>
                  </a:lnTo>
                  <a:lnTo>
                    <a:pt x="31259" y="4478"/>
                  </a:lnTo>
                  <a:cubicBezTo>
                    <a:pt x="31094" y="4229"/>
                    <a:pt x="30845" y="4064"/>
                    <a:pt x="30492" y="3877"/>
                  </a:cubicBezTo>
                  <a:cubicBezTo>
                    <a:pt x="30327" y="3193"/>
                    <a:pt x="29808" y="2592"/>
                    <a:pt x="29021" y="2405"/>
                  </a:cubicBezTo>
                  <a:lnTo>
                    <a:pt x="29021" y="2157"/>
                  </a:lnTo>
                  <a:cubicBezTo>
                    <a:pt x="29021" y="954"/>
                    <a:pt x="28067" y="1"/>
                    <a:pt x="26865" y="1"/>
                  </a:cubicBezTo>
                  <a:cubicBezTo>
                    <a:pt x="25663" y="1"/>
                    <a:pt x="24626" y="954"/>
                    <a:pt x="24626" y="2157"/>
                  </a:cubicBezTo>
                  <a:lnTo>
                    <a:pt x="24626" y="5100"/>
                  </a:lnTo>
                  <a:lnTo>
                    <a:pt x="23755" y="5100"/>
                  </a:lnTo>
                  <a:lnTo>
                    <a:pt x="23755" y="5349"/>
                  </a:lnTo>
                  <a:lnTo>
                    <a:pt x="23590" y="5349"/>
                  </a:lnTo>
                  <a:lnTo>
                    <a:pt x="23673" y="5950"/>
                  </a:lnTo>
                  <a:lnTo>
                    <a:pt x="12603" y="5950"/>
                  </a:lnTo>
                  <a:lnTo>
                    <a:pt x="12707" y="5349"/>
                  </a:lnTo>
                  <a:lnTo>
                    <a:pt x="12520" y="5349"/>
                  </a:lnTo>
                  <a:lnTo>
                    <a:pt x="12437" y="5100"/>
                  </a:lnTo>
                  <a:lnTo>
                    <a:pt x="11484" y="5100"/>
                  </a:lnTo>
                  <a:lnTo>
                    <a:pt x="11484" y="2157"/>
                  </a:lnTo>
                  <a:cubicBezTo>
                    <a:pt x="11484" y="954"/>
                    <a:pt x="10530" y="1"/>
                    <a:pt x="932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7"/>
            <p:cNvSpPr/>
            <p:nvPr/>
          </p:nvSpPr>
          <p:spPr>
            <a:xfrm>
              <a:off x="1623575" y="1613600"/>
              <a:ext cx="2100" cy="2100"/>
            </a:xfrm>
            <a:custGeom>
              <a:avLst/>
              <a:gdLst/>
              <a:ahLst/>
              <a:cxnLst/>
              <a:rect l="l" t="t" r="r" b="b"/>
              <a:pathLst>
                <a:path w="84" h="84" extrusionOk="0">
                  <a:moveTo>
                    <a:pt x="1" y="1"/>
                  </a:moveTo>
                  <a:lnTo>
                    <a:pt x="1" y="84"/>
                  </a:lnTo>
                  <a:lnTo>
                    <a:pt x="84" y="84"/>
                  </a:lnTo>
                  <a:lnTo>
                    <a:pt x="1"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7"/>
            <p:cNvSpPr/>
            <p:nvPr/>
          </p:nvSpPr>
          <p:spPr>
            <a:xfrm>
              <a:off x="911025" y="1572675"/>
              <a:ext cx="21800" cy="4150"/>
            </a:xfrm>
            <a:custGeom>
              <a:avLst/>
              <a:gdLst/>
              <a:ahLst/>
              <a:cxnLst/>
              <a:rect l="l" t="t" r="r" b="b"/>
              <a:pathLst>
                <a:path w="872" h="166" extrusionOk="0">
                  <a:moveTo>
                    <a:pt x="0" y="0"/>
                  </a:moveTo>
                  <a:cubicBezTo>
                    <a:pt x="83" y="83"/>
                    <a:pt x="83" y="83"/>
                    <a:pt x="83" y="166"/>
                  </a:cubicBezTo>
                  <a:lnTo>
                    <a:pt x="871" y="166"/>
                  </a:lnTo>
                  <a:cubicBezTo>
                    <a:pt x="871" y="83"/>
                    <a:pt x="871" y="83"/>
                    <a:pt x="767" y="83"/>
                  </a:cubicBezTo>
                  <a:lnTo>
                    <a:pt x="767"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7"/>
            <p:cNvSpPr/>
            <p:nvPr/>
          </p:nvSpPr>
          <p:spPr>
            <a:xfrm>
              <a:off x="919825" y="1583550"/>
              <a:ext cx="21275" cy="12975"/>
            </a:xfrm>
            <a:custGeom>
              <a:avLst/>
              <a:gdLst/>
              <a:ahLst/>
              <a:cxnLst/>
              <a:rect l="l" t="t" r="r" b="b"/>
              <a:pathLst>
                <a:path w="851" h="519" extrusionOk="0">
                  <a:moveTo>
                    <a:pt x="1" y="0"/>
                  </a:moveTo>
                  <a:cubicBezTo>
                    <a:pt x="84" y="83"/>
                    <a:pt x="84" y="249"/>
                    <a:pt x="167" y="332"/>
                  </a:cubicBezTo>
                  <a:cubicBezTo>
                    <a:pt x="167" y="436"/>
                    <a:pt x="250" y="436"/>
                    <a:pt x="250" y="519"/>
                  </a:cubicBezTo>
                  <a:lnTo>
                    <a:pt x="851" y="519"/>
                  </a:lnTo>
                  <a:cubicBezTo>
                    <a:pt x="768" y="332"/>
                    <a:pt x="685" y="166"/>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7"/>
            <p:cNvSpPr/>
            <p:nvPr/>
          </p:nvSpPr>
          <p:spPr>
            <a:xfrm>
              <a:off x="898075" y="1583550"/>
              <a:ext cx="23850" cy="12975"/>
            </a:xfrm>
            <a:custGeom>
              <a:avLst/>
              <a:gdLst/>
              <a:ahLst/>
              <a:cxnLst/>
              <a:rect l="l" t="t" r="r" b="b"/>
              <a:pathLst>
                <a:path w="954" h="519" extrusionOk="0">
                  <a:moveTo>
                    <a:pt x="0" y="0"/>
                  </a:moveTo>
                  <a:cubicBezTo>
                    <a:pt x="0" y="83"/>
                    <a:pt x="83" y="249"/>
                    <a:pt x="166" y="332"/>
                  </a:cubicBezTo>
                  <a:cubicBezTo>
                    <a:pt x="166" y="436"/>
                    <a:pt x="166" y="436"/>
                    <a:pt x="249" y="519"/>
                  </a:cubicBezTo>
                  <a:lnTo>
                    <a:pt x="954" y="519"/>
                  </a:lnTo>
                  <a:lnTo>
                    <a:pt x="871" y="436"/>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37"/>
            <p:cNvSpPr/>
            <p:nvPr/>
          </p:nvSpPr>
          <p:spPr>
            <a:xfrm>
              <a:off x="949900" y="16156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37"/>
            <p:cNvSpPr/>
            <p:nvPr/>
          </p:nvSpPr>
          <p:spPr>
            <a:xfrm>
              <a:off x="908950" y="1609450"/>
              <a:ext cx="21275" cy="6250"/>
            </a:xfrm>
            <a:custGeom>
              <a:avLst/>
              <a:gdLst/>
              <a:ahLst/>
              <a:cxnLst/>
              <a:rect l="l" t="t" r="r" b="b"/>
              <a:pathLst>
                <a:path w="851" h="250" extrusionOk="0">
                  <a:moveTo>
                    <a:pt x="1" y="1"/>
                  </a:moveTo>
                  <a:lnTo>
                    <a:pt x="1" y="167"/>
                  </a:lnTo>
                  <a:lnTo>
                    <a:pt x="1" y="250"/>
                  </a:lnTo>
                  <a:lnTo>
                    <a:pt x="850"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7"/>
            <p:cNvSpPr/>
            <p:nvPr/>
          </p:nvSpPr>
          <p:spPr>
            <a:xfrm>
              <a:off x="889250" y="1609450"/>
              <a:ext cx="19725" cy="6250"/>
            </a:xfrm>
            <a:custGeom>
              <a:avLst/>
              <a:gdLst/>
              <a:ahLst/>
              <a:cxnLst/>
              <a:rect l="l" t="t" r="r" b="b"/>
              <a:pathLst>
                <a:path w="789" h="250" extrusionOk="0">
                  <a:moveTo>
                    <a:pt x="1" y="1"/>
                  </a:moveTo>
                  <a:lnTo>
                    <a:pt x="1" y="167"/>
                  </a:lnTo>
                  <a:lnTo>
                    <a:pt x="1" y="250"/>
                  </a:lnTo>
                  <a:lnTo>
                    <a:pt x="789" y="250"/>
                  </a:lnTo>
                  <a:cubicBezTo>
                    <a:pt x="789" y="167"/>
                    <a:pt x="706" y="84"/>
                    <a:pt x="70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7"/>
            <p:cNvSpPr/>
            <p:nvPr/>
          </p:nvSpPr>
          <p:spPr>
            <a:xfrm>
              <a:off x="870075" y="1572675"/>
              <a:ext cx="30100" cy="43025"/>
            </a:xfrm>
            <a:custGeom>
              <a:avLst/>
              <a:gdLst/>
              <a:ahLst/>
              <a:cxnLst/>
              <a:rect l="l" t="t" r="r" b="b"/>
              <a:pathLst>
                <a:path w="1204" h="1721" extrusionOk="0">
                  <a:moveTo>
                    <a:pt x="167" y="0"/>
                  </a:moveTo>
                  <a:cubicBezTo>
                    <a:pt x="84" y="352"/>
                    <a:pt x="1" y="601"/>
                    <a:pt x="1" y="871"/>
                  </a:cubicBezTo>
                  <a:cubicBezTo>
                    <a:pt x="1" y="1119"/>
                    <a:pt x="84" y="1389"/>
                    <a:pt x="167" y="1721"/>
                  </a:cubicBezTo>
                  <a:lnTo>
                    <a:pt x="768" y="1721"/>
                  </a:lnTo>
                  <a:lnTo>
                    <a:pt x="602" y="1472"/>
                  </a:lnTo>
                  <a:lnTo>
                    <a:pt x="167" y="1472"/>
                  </a:lnTo>
                  <a:lnTo>
                    <a:pt x="250" y="954"/>
                  </a:lnTo>
                  <a:lnTo>
                    <a:pt x="436" y="954"/>
                  </a:lnTo>
                  <a:lnTo>
                    <a:pt x="277" y="582"/>
                  </a:lnTo>
                  <a:lnTo>
                    <a:pt x="277" y="582"/>
                  </a:lnTo>
                  <a:cubicBezTo>
                    <a:pt x="289" y="593"/>
                    <a:pt x="307" y="601"/>
                    <a:pt x="333" y="601"/>
                  </a:cubicBezTo>
                  <a:lnTo>
                    <a:pt x="436" y="767"/>
                  </a:lnTo>
                  <a:cubicBezTo>
                    <a:pt x="519" y="767"/>
                    <a:pt x="519" y="871"/>
                    <a:pt x="602" y="954"/>
                  </a:cubicBezTo>
                  <a:lnTo>
                    <a:pt x="1203" y="954"/>
                  </a:lnTo>
                  <a:cubicBezTo>
                    <a:pt x="1120" y="767"/>
                    <a:pt x="1037" y="601"/>
                    <a:pt x="954" y="435"/>
                  </a:cubicBezTo>
                  <a:lnTo>
                    <a:pt x="167" y="435"/>
                  </a:lnTo>
                  <a:lnTo>
                    <a:pt x="167" y="166"/>
                  </a:lnTo>
                  <a:lnTo>
                    <a:pt x="851" y="166"/>
                  </a:lnTo>
                  <a:cubicBezTo>
                    <a:pt x="851" y="83"/>
                    <a:pt x="851" y="83"/>
                    <a:pt x="768" y="83"/>
                  </a:cubicBezTo>
                  <a:lnTo>
                    <a:pt x="76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7"/>
            <p:cNvSpPr/>
            <p:nvPr/>
          </p:nvSpPr>
          <p:spPr>
            <a:xfrm>
              <a:off x="891325" y="1572675"/>
              <a:ext cx="21800" cy="4150"/>
            </a:xfrm>
            <a:custGeom>
              <a:avLst/>
              <a:gdLst/>
              <a:ahLst/>
              <a:cxnLst/>
              <a:rect l="l" t="t" r="r" b="b"/>
              <a:pathLst>
                <a:path w="872" h="166" extrusionOk="0">
                  <a:moveTo>
                    <a:pt x="1" y="0"/>
                  </a:moveTo>
                  <a:cubicBezTo>
                    <a:pt x="1" y="83"/>
                    <a:pt x="1" y="83"/>
                    <a:pt x="104" y="166"/>
                  </a:cubicBezTo>
                  <a:lnTo>
                    <a:pt x="871" y="166"/>
                  </a:lnTo>
                  <a:lnTo>
                    <a:pt x="788" y="83"/>
                  </a:lnTo>
                  <a:lnTo>
                    <a:pt x="78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7"/>
            <p:cNvSpPr/>
            <p:nvPr/>
          </p:nvSpPr>
          <p:spPr>
            <a:xfrm>
              <a:off x="1010525" y="1469025"/>
              <a:ext cx="34225" cy="250325"/>
            </a:xfrm>
            <a:custGeom>
              <a:avLst/>
              <a:gdLst/>
              <a:ahLst/>
              <a:cxnLst/>
              <a:rect l="l" t="t" r="r" b="b"/>
              <a:pathLst>
                <a:path w="1369" h="10013" extrusionOk="0">
                  <a:moveTo>
                    <a:pt x="684" y="0"/>
                  </a:moveTo>
                  <a:cubicBezTo>
                    <a:pt x="249" y="0"/>
                    <a:pt x="0" y="249"/>
                    <a:pt x="0" y="684"/>
                  </a:cubicBezTo>
                  <a:lnTo>
                    <a:pt x="0" y="9328"/>
                  </a:lnTo>
                  <a:cubicBezTo>
                    <a:pt x="0" y="9764"/>
                    <a:pt x="249" y="10012"/>
                    <a:pt x="684" y="10012"/>
                  </a:cubicBezTo>
                  <a:cubicBezTo>
                    <a:pt x="1037" y="10012"/>
                    <a:pt x="1369" y="9764"/>
                    <a:pt x="1369" y="9328"/>
                  </a:cubicBezTo>
                  <a:lnTo>
                    <a:pt x="1369" y="684"/>
                  </a:lnTo>
                  <a:cubicBezTo>
                    <a:pt x="1369"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7"/>
            <p:cNvSpPr/>
            <p:nvPr/>
          </p:nvSpPr>
          <p:spPr>
            <a:xfrm>
              <a:off x="1530825" y="1469025"/>
              <a:ext cx="34225" cy="250325"/>
            </a:xfrm>
            <a:custGeom>
              <a:avLst/>
              <a:gdLst/>
              <a:ahLst/>
              <a:cxnLst/>
              <a:rect l="l" t="t" r="r" b="b"/>
              <a:pathLst>
                <a:path w="1369" h="10013" extrusionOk="0">
                  <a:moveTo>
                    <a:pt x="684" y="0"/>
                  </a:moveTo>
                  <a:cubicBezTo>
                    <a:pt x="332" y="0"/>
                    <a:pt x="0" y="249"/>
                    <a:pt x="0" y="684"/>
                  </a:cubicBezTo>
                  <a:lnTo>
                    <a:pt x="0" y="9328"/>
                  </a:lnTo>
                  <a:cubicBezTo>
                    <a:pt x="0" y="9764"/>
                    <a:pt x="332" y="10012"/>
                    <a:pt x="684" y="10012"/>
                  </a:cubicBezTo>
                  <a:cubicBezTo>
                    <a:pt x="1037" y="10012"/>
                    <a:pt x="1368" y="9764"/>
                    <a:pt x="1368" y="9328"/>
                  </a:cubicBezTo>
                  <a:lnTo>
                    <a:pt x="1368" y="684"/>
                  </a:lnTo>
                  <a:cubicBezTo>
                    <a:pt x="1368"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7"/>
            <p:cNvSpPr/>
            <p:nvPr/>
          </p:nvSpPr>
          <p:spPr>
            <a:xfrm>
              <a:off x="1046800" y="1410450"/>
              <a:ext cx="479375" cy="367450"/>
            </a:xfrm>
            <a:custGeom>
              <a:avLst/>
              <a:gdLst/>
              <a:ahLst/>
              <a:cxnLst/>
              <a:rect l="l" t="t" r="r" b="b"/>
              <a:pathLst>
                <a:path w="19175" h="14698" extrusionOk="0">
                  <a:moveTo>
                    <a:pt x="2592" y="5370"/>
                  </a:moveTo>
                  <a:lnTo>
                    <a:pt x="2592" y="5701"/>
                  </a:lnTo>
                  <a:lnTo>
                    <a:pt x="2509" y="5888"/>
                  </a:lnTo>
                  <a:lnTo>
                    <a:pt x="1659" y="5888"/>
                  </a:lnTo>
                  <a:lnTo>
                    <a:pt x="1659" y="5370"/>
                  </a:lnTo>
                  <a:close/>
                  <a:moveTo>
                    <a:pt x="17537" y="5370"/>
                  </a:moveTo>
                  <a:lnTo>
                    <a:pt x="17537" y="5888"/>
                  </a:lnTo>
                  <a:lnTo>
                    <a:pt x="16853" y="5888"/>
                  </a:lnTo>
                  <a:lnTo>
                    <a:pt x="16853" y="5701"/>
                  </a:lnTo>
                  <a:cubicBezTo>
                    <a:pt x="16770" y="5618"/>
                    <a:pt x="16770" y="5536"/>
                    <a:pt x="16770" y="5370"/>
                  </a:cubicBezTo>
                  <a:close/>
                  <a:moveTo>
                    <a:pt x="3628" y="6406"/>
                  </a:moveTo>
                  <a:lnTo>
                    <a:pt x="3628" y="6655"/>
                  </a:lnTo>
                  <a:lnTo>
                    <a:pt x="2695" y="6655"/>
                  </a:lnTo>
                  <a:lnTo>
                    <a:pt x="2695" y="6406"/>
                  </a:lnTo>
                  <a:close/>
                  <a:moveTo>
                    <a:pt x="16687" y="6406"/>
                  </a:moveTo>
                  <a:lnTo>
                    <a:pt x="16687" y="6655"/>
                  </a:lnTo>
                  <a:lnTo>
                    <a:pt x="15817" y="6655"/>
                  </a:lnTo>
                  <a:lnTo>
                    <a:pt x="15817" y="6406"/>
                  </a:lnTo>
                  <a:close/>
                  <a:moveTo>
                    <a:pt x="3628" y="7691"/>
                  </a:moveTo>
                  <a:lnTo>
                    <a:pt x="3628" y="8210"/>
                  </a:lnTo>
                  <a:lnTo>
                    <a:pt x="2695" y="8210"/>
                  </a:lnTo>
                  <a:lnTo>
                    <a:pt x="2695" y="7691"/>
                  </a:lnTo>
                  <a:close/>
                  <a:moveTo>
                    <a:pt x="16687" y="7691"/>
                  </a:moveTo>
                  <a:lnTo>
                    <a:pt x="16687" y="8210"/>
                  </a:lnTo>
                  <a:lnTo>
                    <a:pt x="15817" y="8210"/>
                  </a:lnTo>
                  <a:lnTo>
                    <a:pt x="15817" y="7691"/>
                  </a:lnTo>
                  <a:close/>
                  <a:moveTo>
                    <a:pt x="2509" y="7961"/>
                  </a:moveTo>
                  <a:cubicBezTo>
                    <a:pt x="2509" y="8292"/>
                    <a:pt x="2509" y="8728"/>
                    <a:pt x="2592" y="9163"/>
                  </a:cubicBezTo>
                  <a:lnTo>
                    <a:pt x="1659" y="9163"/>
                  </a:lnTo>
                  <a:lnTo>
                    <a:pt x="1659" y="7961"/>
                  </a:lnTo>
                  <a:close/>
                  <a:moveTo>
                    <a:pt x="17537" y="7961"/>
                  </a:moveTo>
                  <a:lnTo>
                    <a:pt x="17537" y="9163"/>
                  </a:lnTo>
                  <a:lnTo>
                    <a:pt x="16770" y="9163"/>
                  </a:lnTo>
                  <a:cubicBezTo>
                    <a:pt x="16853" y="8728"/>
                    <a:pt x="16853" y="8292"/>
                    <a:pt x="16936" y="7961"/>
                  </a:cubicBezTo>
                  <a:close/>
                  <a:moveTo>
                    <a:pt x="871" y="1"/>
                  </a:moveTo>
                  <a:cubicBezTo>
                    <a:pt x="436" y="1"/>
                    <a:pt x="0" y="353"/>
                    <a:pt x="0" y="789"/>
                  </a:cubicBezTo>
                  <a:lnTo>
                    <a:pt x="0" y="13910"/>
                  </a:lnTo>
                  <a:cubicBezTo>
                    <a:pt x="0" y="14345"/>
                    <a:pt x="436" y="14698"/>
                    <a:pt x="871" y="14698"/>
                  </a:cubicBezTo>
                  <a:cubicBezTo>
                    <a:pt x="1306" y="14698"/>
                    <a:pt x="1659" y="14345"/>
                    <a:pt x="1659" y="13910"/>
                  </a:cubicBezTo>
                  <a:lnTo>
                    <a:pt x="1659" y="9515"/>
                  </a:lnTo>
                  <a:lnTo>
                    <a:pt x="2695" y="9515"/>
                  </a:lnTo>
                  <a:lnTo>
                    <a:pt x="2695" y="8479"/>
                  </a:lnTo>
                  <a:lnTo>
                    <a:pt x="3628" y="8479"/>
                  </a:lnTo>
                  <a:lnTo>
                    <a:pt x="3628" y="8728"/>
                  </a:lnTo>
                  <a:lnTo>
                    <a:pt x="15817" y="8728"/>
                  </a:lnTo>
                  <a:lnTo>
                    <a:pt x="15817" y="8479"/>
                  </a:lnTo>
                  <a:lnTo>
                    <a:pt x="16687" y="8479"/>
                  </a:lnTo>
                  <a:lnTo>
                    <a:pt x="16687" y="9515"/>
                  </a:lnTo>
                  <a:lnTo>
                    <a:pt x="17537" y="9515"/>
                  </a:lnTo>
                  <a:lnTo>
                    <a:pt x="17537" y="13910"/>
                  </a:lnTo>
                  <a:cubicBezTo>
                    <a:pt x="17537" y="14345"/>
                    <a:pt x="17972" y="14698"/>
                    <a:pt x="18408" y="14698"/>
                  </a:cubicBezTo>
                  <a:cubicBezTo>
                    <a:pt x="18843" y="14698"/>
                    <a:pt x="19175" y="14345"/>
                    <a:pt x="19175" y="13910"/>
                  </a:cubicBezTo>
                  <a:lnTo>
                    <a:pt x="19175" y="789"/>
                  </a:lnTo>
                  <a:cubicBezTo>
                    <a:pt x="19175" y="353"/>
                    <a:pt x="18843" y="1"/>
                    <a:pt x="18408" y="1"/>
                  </a:cubicBezTo>
                  <a:cubicBezTo>
                    <a:pt x="17972" y="1"/>
                    <a:pt x="17537" y="353"/>
                    <a:pt x="17537" y="789"/>
                  </a:cubicBezTo>
                  <a:lnTo>
                    <a:pt x="17537" y="5183"/>
                  </a:lnTo>
                  <a:lnTo>
                    <a:pt x="16687" y="5183"/>
                  </a:lnTo>
                  <a:lnTo>
                    <a:pt x="16687" y="6220"/>
                  </a:lnTo>
                  <a:lnTo>
                    <a:pt x="15817" y="6220"/>
                  </a:lnTo>
                  <a:lnTo>
                    <a:pt x="15817" y="5971"/>
                  </a:lnTo>
                  <a:lnTo>
                    <a:pt x="3628" y="5971"/>
                  </a:lnTo>
                  <a:lnTo>
                    <a:pt x="3628" y="6220"/>
                  </a:lnTo>
                  <a:lnTo>
                    <a:pt x="2695" y="6220"/>
                  </a:lnTo>
                  <a:lnTo>
                    <a:pt x="2695" y="5183"/>
                  </a:lnTo>
                  <a:lnTo>
                    <a:pt x="1659" y="5183"/>
                  </a:lnTo>
                  <a:lnTo>
                    <a:pt x="1659" y="789"/>
                  </a:lnTo>
                  <a:cubicBezTo>
                    <a:pt x="1659" y="353"/>
                    <a:pt x="1306"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7"/>
            <p:cNvSpPr/>
            <p:nvPr/>
          </p:nvSpPr>
          <p:spPr>
            <a:xfrm>
              <a:off x="930200" y="1609450"/>
              <a:ext cx="15575" cy="6250"/>
            </a:xfrm>
            <a:custGeom>
              <a:avLst/>
              <a:gdLst/>
              <a:ahLst/>
              <a:cxnLst/>
              <a:rect l="l" t="t" r="r" b="b"/>
              <a:pathLst>
                <a:path w="623" h="250" extrusionOk="0">
                  <a:moveTo>
                    <a:pt x="0" y="1"/>
                  </a:moveTo>
                  <a:lnTo>
                    <a:pt x="0" y="167"/>
                  </a:lnTo>
                  <a:lnTo>
                    <a:pt x="0" y="250"/>
                  </a:lnTo>
                  <a:lnTo>
                    <a:pt x="622" y="250"/>
                  </a:ln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7"/>
            <p:cNvSpPr/>
            <p:nvPr/>
          </p:nvSpPr>
          <p:spPr>
            <a:xfrm>
              <a:off x="939000" y="1583550"/>
              <a:ext cx="6775" cy="12975"/>
            </a:xfrm>
            <a:custGeom>
              <a:avLst/>
              <a:gdLst/>
              <a:ahLst/>
              <a:cxnLst/>
              <a:rect l="l" t="t" r="r" b="b"/>
              <a:pathLst>
                <a:path w="271" h="519" extrusionOk="0">
                  <a:moveTo>
                    <a:pt x="1" y="0"/>
                  </a:moveTo>
                  <a:cubicBezTo>
                    <a:pt x="84" y="83"/>
                    <a:pt x="84" y="249"/>
                    <a:pt x="167" y="332"/>
                  </a:cubicBezTo>
                  <a:cubicBezTo>
                    <a:pt x="167" y="436"/>
                    <a:pt x="167" y="436"/>
                    <a:pt x="270" y="519"/>
                  </a:cubicBezTo>
                  <a:lnTo>
                    <a:pt x="270" y="436"/>
                  </a:lnTo>
                  <a:lnTo>
                    <a:pt x="270"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7"/>
            <p:cNvSpPr/>
            <p:nvPr/>
          </p:nvSpPr>
          <p:spPr>
            <a:xfrm>
              <a:off x="932800" y="1572675"/>
              <a:ext cx="12975" cy="4150"/>
            </a:xfrm>
            <a:custGeom>
              <a:avLst/>
              <a:gdLst/>
              <a:ahLst/>
              <a:cxnLst/>
              <a:rect l="l" t="t" r="r" b="b"/>
              <a:pathLst>
                <a:path w="519" h="166" extrusionOk="0">
                  <a:moveTo>
                    <a:pt x="0" y="0"/>
                  </a:moveTo>
                  <a:cubicBezTo>
                    <a:pt x="0" y="83"/>
                    <a:pt x="0" y="83"/>
                    <a:pt x="83" y="166"/>
                  </a:cubicBezTo>
                  <a:lnTo>
                    <a:pt x="518" y="166"/>
                  </a:lnTo>
                  <a:lnTo>
                    <a:pt x="51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7"/>
            <p:cNvSpPr/>
            <p:nvPr/>
          </p:nvSpPr>
          <p:spPr>
            <a:xfrm>
              <a:off x="971650" y="1505800"/>
              <a:ext cx="34225" cy="176750"/>
            </a:xfrm>
            <a:custGeom>
              <a:avLst/>
              <a:gdLst/>
              <a:ahLst/>
              <a:cxnLst/>
              <a:rect l="l" t="t" r="r" b="b"/>
              <a:pathLst>
                <a:path w="1369" h="7070" extrusionOk="0">
                  <a:moveTo>
                    <a:pt x="851" y="1"/>
                  </a:moveTo>
                  <a:cubicBezTo>
                    <a:pt x="519" y="1"/>
                    <a:pt x="332" y="250"/>
                    <a:pt x="332" y="602"/>
                  </a:cubicBezTo>
                  <a:lnTo>
                    <a:pt x="332" y="1639"/>
                  </a:lnTo>
                  <a:lnTo>
                    <a:pt x="1" y="1639"/>
                  </a:lnTo>
                  <a:lnTo>
                    <a:pt x="1" y="2074"/>
                  </a:lnTo>
                  <a:lnTo>
                    <a:pt x="1" y="2157"/>
                  </a:lnTo>
                  <a:lnTo>
                    <a:pt x="332" y="2157"/>
                  </a:lnTo>
                  <a:lnTo>
                    <a:pt x="332" y="2592"/>
                  </a:lnTo>
                  <a:lnTo>
                    <a:pt x="1" y="2592"/>
                  </a:lnTo>
                  <a:cubicBezTo>
                    <a:pt x="1" y="2924"/>
                    <a:pt x="1" y="3193"/>
                    <a:pt x="84" y="3546"/>
                  </a:cubicBezTo>
                  <a:lnTo>
                    <a:pt x="1" y="3629"/>
                  </a:lnTo>
                  <a:lnTo>
                    <a:pt x="332" y="3629"/>
                  </a:lnTo>
                  <a:lnTo>
                    <a:pt x="332" y="4831"/>
                  </a:lnTo>
                  <a:lnTo>
                    <a:pt x="1" y="4831"/>
                  </a:lnTo>
                  <a:lnTo>
                    <a:pt x="1" y="4997"/>
                  </a:lnTo>
                  <a:lnTo>
                    <a:pt x="1" y="5432"/>
                  </a:lnTo>
                  <a:lnTo>
                    <a:pt x="332" y="5432"/>
                  </a:lnTo>
                  <a:lnTo>
                    <a:pt x="332" y="6468"/>
                  </a:lnTo>
                  <a:cubicBezTo>
                    <a:pt x="332" y="6821"/>
                    <a:pt x="519" y="7070"/>
                    <a:pt x="851" y="7070"/>
                  </a:cubicBezTo>
                  <a:cubicBezTo>
                    <a:pt x="1120" y="7070"/>
                    <a:pt x="1369" y="6821"/>
                    <a:pt x="1369" y="6468"/>
                  </a:cubicBezTo>
                  <a:lnTo>
                    <a:pt x="1369" y="602"/>
                  </a:lnTo>
                  <a:cubicBezTo>
                    <a:pt x="1369" y="250"/>
                    <a:pt x="1120" y="1"/>
                    <a:pt x="8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7"/>
            <p:cNvSpPr/>
            <p:nvPr/>
          </p:nvSpPr>
          <p:spPr>
            <a:xfrm>
              <a:off x="1567625" y="1505800"/>
              <a:ext cx="36300" cy="176750"/>
            </a:xfrm>
            <a:custGeom>
              <a:avLst/>
              <a:gdLst/>
              <a:ahLst/>
              <a:cxnLst/>
              <a:rect l="l" t="t" r="r" b="b"/>
              <a:pathLst>
                <a:path w="1452" h="7070" extrusionOk="0">
                  <a:moveTo>
                    <a:pt x="601" y="1"/>
                  </a:moveTo>
                  <a:cubicBezTo>
                    <a:pt x="249" y="1"/>
                    <a:pt x="0" y="250"/>
                    <a:pt x="0" y="602"/>
                  </a:cubicBezTo>
                  <a:lnTo>
                    <a:pt x="0" y="6468"/>
                  </a:lnTo>
                  <a:cubicBezTo>
                    <a:pt x="0" y="6821"/>
                    <a:pt x="249" y="7070"/>
                    <a:pt x="601" y="7070"/>
                  </a:cubicBezTo>
                  <a:cubicBezTo>
                    <a:pt x="850" y="7070"/>
                    <a:pt x="1119" y="6821"/>
                    <a:pt x="1119" y="6468"/>
                  </a:cubicBezTo>
                  <a:lnTo>
                    <a:pt x="1119" y="5432"/>
                  </a:lnTo>
                  <a:lnTo>
                    <a:pt x="1451" y="5432"/>
                  </a:lnTo>
                  <a:lnTo>
                    <a:pt x="1451" y="4997"/>
                  </a:lnTo>
                  <a:lnTo>
                    <a:pt x="1451" y="4831"/>
                  </a:lnTo>
                  <a:lnTo>
                    <a:pt x="1119" y="4831"/>
                  </a:lnTo>
                  <a:lnTo>
                    <a:pt x="1119" y="3629"/>
                  </a:lnTo>
                  <a:lnTo>
                    <a:pt x="1368" y="3629"/>
                  </a:lnTo>
                  <a:lnTo>
                    <a:pt x="1368" y="3546"/>
                  </a:lnTo>
                  <a:lnTo>
                    <a:pt x="1368" y="2592"/>
                  </a:lnTo>
                  <a:lnTo>
                    <a:pt x="1119" y="2592"/>
                  </a:lnTo>
                  <a:lnTo>
                    <a:pt x="1119" y="2157"/>
                  </a:lnTo>
                  <a:lnTo>
                    <a:pt x="1451" y="2157"/>
                  </a:lnTo>
                  <a:lnTo>
                    <a:pt x="1451" y="2074"/>
                  </a:lnTo>
                  <a:lnTo>
                    <a:pt x="1451" y="1639"/>
                  </a:lnTo>
                  <a:lnTo>
                    <a:pt x="1119" y="1639"/>
                  </a:lnTo>
                  <a:lnTo>
                    <a:pt x="1119" y="602"/>
                  </a:lnTo>
                  <a:cubicBezTo>
                    <a:pt x="1119" y="250"/>
                    <a:pt x="850" y="1"/>
                    <a:pt x="60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7"/>
            <p:cNvSpPr/>
            <p:nvPr/>
          </p:nvSpPr>
          <p:spPr>
            <a:xfrm>
              <a:off x="1679550" y="1572675"/>
              <a:ext cx="23875" cy="43025"/>
            </a:xfrm>
            <a:custGeom>
              <a:avLst/>
              <a:gdLst/>
              <a:ahLst/>
              <a:cxnLst/>
              <a:rect l="l" t="t" r="r" b="b"/>
              <a:pathLst>
                <a:path w="955" h="1721" extrusionOk="0">
                  <a:moveTo>
                    <a:pt x="187" y="0"/>
                  </a:moveTo>
                  <a:lnTo>
                    <a:pt x="187" y="83"/>
                  </a:lnTo>
                  <a:lnTo>
                    <a:pt x="187" y="166"/>
                  </a:lnTo>
                  <a:lnTo>
                    <a:pt x="788" y="166"/>
                  </a:lnTo>
                  <a:lnTo>
                    <a:pt x="788" y="435"/>
                  </a:lnTo>
                  <a:lnTo>
                    <a:pt x="187" y="435"/>
                  </a:lnTo>
                  <a:cubicBezTo>
                    <a:pt x="83" y="601"/>
                    <a:pt x="83" y="767"/>
                    <a:pt x="1" y="954"/>
                  </a:cubicBezTo>
                  <a:lnTo>
                    <a:pt x="602" y="954"/>
                  </a:lnTo>
                  <a:cubicBezTo>
                    <a:pt x="705" y="767"/>
                    <a:pt x="705" y="684"/>
                    <a:pt x="788" y="518"/>
                  </a:cubicBezTo>
                  <a:lnTo>
                    <a:pt x="788" y="601"/>
                  </a:lnTo>
                  <a:lnTo>
                    <a:pt x="788" y="871"/>
                  </a:lnTo>
                  <a:cubicBezTo>
                    <a:pt x="788" y="871"/>
                    <a:pt x="705" y="871"/>
                    <a:pt x="705" y="954"/>
                  </a:cubicBezTo>
                  <a:lnTo>
                    <a:pt x="788" y="954"/>
                  </a:lnTo>
                  <a:lnTo>
                    <a:pt x="788" y="1472"/>
                  </a:lnTo>
                  <a:lnTo>
                    <a:pt x="436" y="1472"/>
                  </a:lnTo>
                  <a:cubicBezTo>
                    <a:pt x="436" y="1555"/>
                    <a:pt x="353" y="1638"/>
                    <a:pt x="270" y="1721"/>
                  </a:cubicBezTo>
                  <a:lnTo>
                    <a:pt x="788" y="1721"/>
                  </a:lnTo>
                  <a:cubicBezTo>
                    <a:pt x="954" y="1389"/>
                    <a:pt x="954" y="1119"/>
                    <a:pt x="954" y="871"/>
                  </a:cubicBezTo>
                  <a:cubicBezTo>
                    <a:pt x="954" y="601"/>
                    <a:pt x="954" y="352"/>
                    <a:pt x="78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7"/>
            <p:cNvSpPr/>
            <p:nvPr/>
          </p:nvSpPr>
          <p:spPr>
            <a:xfrm>
              <a:off x="1658300" y="1583550"/>
              <a:ext cx="21275" cy="12975"/>
            </a:xfrm>
            <a:custGeom>
              <a:avLst/>
              <a:gdLst/>
              <a:ahLst/>
              <a:cxnLst/>
              <a:rect l="l" t="t" r="r" b="b"/>
              <a:pathLst>
                <a:path w="851" h="519" extrusionOk="0">
                  <a:moveTo>
                    <a:pt x="166" y="0"/>
                  </a:moveTo>
                  <a:lnTo>
                    <a:pt x="84" y="83"/>
                  </a:lnTo>
                  <a:cubicBezTo>
                    <a:pt x="84" y="166"/>
                    <a:pt x="1" y="332"/>
                    <a:pt x="1" y="519"/>
                  </a:cubicBezTo>
                  <a:lnTo>
                    <a:pt x="602" y="519"/>
                  </a:lnTo>
                  <a:lnTo>
                    <a:pt x="685" y="436"/>
                  </a:lnTo>
                  <a:lnTo>
                    <a:pt x="85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7"/>
            <p:cNvSpPr/>
            <p:nvPr/>
          </p:nvSpPr>
          <p:spPr>
            <a:xfrm>
              <a:off x="1642750" y="1572675"/>
              <a:ext cx="21800" cy="4150"/>
            </a:xfrm>
            <a:custGeom>
              <a:avLst/>
              <a:gdLst/>
              <a:ahLst/>
              <a:cxnLst/>
              <a:rect l="l" t="t" r="r" b="b"/>
              <a:pathLst>
                <a:path w="872" h="166" extrusionOk="0">
                  <a:moveTo>
                    <a:pt x="1" y="0"/>
                  </a:moveTo>
                  <a:lnTo>
                    <a:pt x="1" y="83"/>
                  </a:lnTo>
                  <a:lnTo>
                    <a:pt x="1" y="166"/>
                  </a:lnTo>
                  <a:lnTo>
                    <a:pt x="788" y="166"/>
                  </a:lnTo>
                  <a:cubicBezTo>
                    <a:pt x="788" y="83"/>
                    <a:pt x="788"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7"/>
            <p:cNvSpPr/>
            <p:nvPr/>
          </p:nvSpPr>
          <p:spPr>
            <a:xfrm>
              <a:off x="1638600" y="1583550"/>
              <a:ext cx="21800" cy="12975"/>
            </a:xfrm>
            <a:custGeom>
              <a:avLst/>
              <a:gdLst/>
              <a:ahLst/>
              <a:cxnLst/>
              <a:rect l="l" t="t" r="r" b="b"/>
              <a:pathLst>
                <a:path w="872" h="519" extrusionOk="0">
                  <a:moveTo>
                    <a:pt x="167" y="0"/>
                  </a:moveTo>
                  <a:cubicBezTo>
                    <a:pt x="84" y="166"/>
                    <a:pt x="1" y="332"/>
                    <a:pt x="1" y="519"/>
                  </a:cubicBezTo>
                  <a:lnTo>
                    <a:pt x="602" y="519"/>
                  </a:lnTo>
                  <a:cubicBezTo>
                    <a:pt x="685" y="332"/>
                    <a:pt x="789" y="166"/>
                    <a:pt x="8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7"/>
            <p:cNvSpPr/>
            <p:nvPr/>
          </p:nvSpPr>
          <p:spPr>
            <a:xfrm>
              <a:off x="1662450" y="1572675"/>
              <a:ext cx="21800" cy="4150"/>
            </a:xfrm>
            <a:custGeom>
              <a:avLst/>
              <a:gdLst/>
              <a:ahLst/>
              <a:cxnLst/>
              <a:rect l="l" t="t" r="r" b="b"/>
              <a:pathLst>
                <a:path w="872" h="166" extrusionOk="0">
                  <a:moveTo>
                    <a:pt x="83" y="0"/>
                  </a:moveTo>
                  <a:lnTo>
                    <a:pt x="83" y="83"/>
                  </a:lnTo>
                  <a:lnTo>
                    <a:pt x="0" y="166"/>
                  </a:lnTo>
                  <a:lnTo>
                    <a:pt x="767" y="166"/>
                  </a:lnTo>
                  <a:lnTo>
                    <a:pt x="87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7"/>
            <p:cNvSpPr/>
            <p:nvPr/>
          </p:nvSpPr>
          <p:spPr>
            <a:xfrm>
              <a:off x="1666600" y="1609450"/>
              <a:ext cx="21775" cy="6250"/>
            </a:xfrm>
            <a:custGeom>
              <a:avLst/>
              <a:gdLst/>
              <a:ahLst/>
              <a:cxnLst/>
              <a:rect l="l" t="t" r="r" b="b"/>
              <a:pathLst>
                <a:path w="871" h="250" extrusionOk="0">
                  <a:moveTo>
                    <a:pt x="187" y="1"/>
                  </a:moveTo>
                  <a:cubicBezTo>
                    <a:pt x="83" y="84"/>
                    <a:pt x="83" y="167"/>
                    <a:pt x="0" y="250"/>
                  </a:cubicBezTo>
                  <a:lnTo>
                    <a:pt x="788" y="250"/>
                  </a:lnTo>
                  <a:lnTo>
                    <a:pt x="788" y="167"/>
                  </a:lnTo>
                  <a:cubicBezTo>
                    <a:pt x="788" y="167"/>
                    <a:pt x="871" y="84"/>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37"/>
            <p:cNvSpPr/>
            <p:nvPr/>
          </p:nvSpPr>
          <p:spPr>
            <a:xfrm>
              <a:off x="1645350" y="1609450"/>
              <a:ext cx="23350" cy="6250"/>
            </a:xfrm>
            <a:custGeom>
              <a:avLst/>
              <a:gdLst/>
              <a:ahLst/>
              <a:cxnLst/>
              <a:rect l="l" t="t" r="r" b="b"/>
              <a:pathLst>
                <a:path w="934" h="250" extrusionOk="0">
                  <a:moveTo>
                    <a:pt x="166" y="1"/>
                  </a:moveTo>
                  <a:cubicBezTo>
                    <a:pt x="166" y="84"/>
                    <a:pt x="83" y="167"/>
                    <a:pt x="0" y="250"/>
                  </a:cubicBezTo>
                  <a:lnTo>
                    <a:pt x="850" y="250"/>
                  </a:lnTo>
                  <a:lnTo>
                    <a:pt x="767" y="167"/>
                  </a:lnTo>
                  <a:lnTo>
                    <a:pt x="933"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37"/>
            <p:cNvSpPr/>
            <p:nvPr/>
          </p:nvSpPr>
          <p:spPr>
            <a:xfrm>
              <a:off x="1627725" y="1609450"/>
              <a:ext cx="19725" cy="6250"/>
            </a:xfrm>
            <a:custGeom>
              <a:avLst/>
              <a:gdLst/>
              <a:ahLst/>
              <a:cxnLst/>
              <a:rect l="l" t="t" r="r" b="b"/>
              <a:pathLst>
                <a:path w="789" h="250" extrusionOk="0">
                  <a:moveTo>
                    <a:pt x="84" y="1"/>
                  </a:moveTo>
                  <a:lnTo>
                    <a:pt x="1" y="84"/>
                  </a:lnTo>
                  <a:lnTo>
                    <a:pt x="1" y="250"/>
                  </a:lnTo>
                  <a:lnTo>
                    <a:pt x="705" y="250"/>
                  </a:lnTo>
                  <a:lnTo>
                    <a:pt x="705" y="167"/>
                  </a:lnTo>
                  <a:cubicBezTo>
                    <a:pt x="705" y="167"/>
                    <a:pt x="788" y="84"/>
                    <a:pt x="78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7"/>
            <p:cNvSpPr/>
            <p:nvPr/>
          </p:nvSpPr>
          <p:spPr>
            <a:xfrm>
              <a:off x="1627725" y="1583550"/>
              <a:ext cx="10900" cy="12975"/>
            </a:xfrm>
            <a:custGeom>
              <a:avLst/>
              <a:gdLst/>
              <a:ahLst/>
              <a:cxnLst/>
              <a:rect l="l" t="t" r="r" b="b"/>
              <a:pathLst>
                <a:path w="436" h="519" extrusionOk="0">
                  <a:moveTo>
                    <a:pt x="1" y="0"/>
                  </a:moveTo>
                  <a:lnTo>
                    <a:pt x="1" y="436"/>
                  </a:lnTo>
                  <a:lnTo>
                    <a:pt x="1" y="519"/>
                  </a:lnTo>
                  <a:lnTo>
                    <a:pt x="187" y="519"/>
                  </a:lnTo>
                  <a:lnTo>
                    <a:pt x="270" y="436"/>
                  </a:lnTo>
                  <a:lnTo>
                    <a:pt x="436"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37"/>
            <p:cNvSpPr/>
            <p:nvPr/>
          </p:nvSpPr>
          <p:spPr>
            <a:xfrm>
              <a:off x="1627725" y="1572675"/>
              <a:ext cx="15050" cy="4150"/>
            </a:xfrm>
            <a:custGeom>
              <a:avLst/>
              <a:gdLst/>
              <a:ahLst/>
              <a:cxnLst/>
              <a:rect l="l" t="t" r="r" b="b"/>
              <a:pathLst>
                <a:path w="602" h="166" extrusionOk="0">
                  <a:moveTo>
                    <a:pt x="1" y="0"/>
                  </a:moveTo>
                  <a:lnTo>
                    <a:pt x="1" y="166"/>
                  </a:lnTo>
                  <a:lnTo>
                    <a:pt x="519" y="166"/>
                  </a:lnTo>
                  <a:lnTo>
                    <a:pt x="60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37"/>
            <p:cNvSpPr/>
            <p:nvPr/>
          </p:nvSpPr>
          <p:spPr>
            <a:xfrm>
              <a:off x="1606475" y="1659200"/>
              <a:ext cx="17125" cy="6250"/>
            </a:xfrm>
            <a:custGeom>
              <a:avLst/>
              <a:gdLst/>
              <a:ahLst/>
              <a:cxnLst/>
              <a:rect l="l" t="t" r="r" b="b"/>
              <a:pathLst>
                <a:path w="685" h="250" extrusionOk="0">
                  <a:moveTo>
                    <a:pt x="1" y="1"/>
                  </a:moveTo>
                  <a:lnTo>
                    <a:pt x="1" y="250"/>
                  </a:lnTo>
                  <a:lnTo>
                    <a:pt x="685"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7"/>
            <p:cNvSpPr/>
            <p:nvPr/>
          </p:nvSpPr>
          <p:spPr>
            <a:xfrm>
              <a:off x="1606475" y="1630700"/>
              <a:ext cx="17125" cy="17650"/>
            </a:xfrm>
            <a:custGeom>
              <a:avLst/>
              <a:gdLst/>
              <a:ahLst/>
              <a:cxnLst/>
              <a:rect l="l" t="t" r="r" b="b"/>
              <a:pathLst>
                <a:path w="685" h="706" extrusionOk="0">
                  <a:moveTo>
                    <a:pt x="1" y="1"/>
                  </a:moveTo>
                  <a:lnTo>
                    <a:pt x="1" y="705"/>
                  </a:lnTo>
                  <a:lnTo>
                    <a:pt x="685" y="705"/>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37"/>
            <p:cNvSpPr/>
            <p:nvPr/>
          </p:nvSpPr>
          <p:spPr>
            <a:xfrm>
              <a:off x="1606475" y="1613600"/>
              <a:ext cx="17125" cy="10900"/>
            </a:xfrm>
            <a:custGeom>
              <a:avLst/>
              <a:gdLst/>
              <a:ahLst/>
              <a:cxnLst/>
              <a:rect l="l" t="t" r="r" b="b"/>
              <a:pathLst>
                <a:path w="685" h="436" extrusionOk="0">
                  <a:moveTo>
                    <a:pt x="1" y="1"/>
                  </a:moveTo>
                  <a:lnTo>
                    <a:pt x="1" y="436"/>
                  </a:lnTo>
                  <a:lnTo>
                    <a:pt x="685" y="436"/>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37"/>
            <p:cNvSpPr/>
            <p:nvPr/>
          </p:nvSpPr>
          <p:spPr>
            <a:xfrm>
              <a:off x="1606475" y="1581475"/>
              <a:ext cx="17125" cy="23350"/>
            </a:xfrm>
            <a:custGeom>
              <a:avLst/>
              <a:gdLst/>
              <a:ahLst/>
              <a:cxnLst/>
              <a:rect l="l" t="t" r="r" b="b"/>
              <a:pathLst>
                <a:path w="685" h="934" extrusionOk="0">
                  <a:moveTo>
                    <a:pt x="1" y="0"/>
                  </a:moveTo>
                  <a:lnTo>
                    <a:pt x="1" y="519"/>
                  </a:lnTo>
                  <a:lnTo>
                    <a:pt x="1" y="933"/>
                  </a:lnTo>
                  <a:lnTo>
                    <a:pt x="685" y="933"/>
                  </a:lnTo>
                  <a:lnTo>
                    <a:pt x="685" y="519"/>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7"/>
            <p:cNvSpPr/>
            <p:nvPr/>
          </p:nvSpPr>
          <p:spPr>
            <a:xfrm>
              <a:off x="1606475" y="1559700"/>
              <a:ext cx="17125" cy="8850"/>
            </a:xfrm>
            <a:custGeom>
              <a:avLst/>
              <a:gdLst/>
              <a:ahLst/>
              <a:cxnLst/>
              <a:rect l="l" t="t" r="r" b="b"/>
              <a:pathLst>
                <a:path w="685" h="354" extrusionOk="0">
                  <a:moveTo>
                    <a:pt x="1" y="1"/>
                  </a:moveTo>
                  <a:lnTo>
                    <a:pt x="1" y="353"/>
                  </a:lnTo>
                  <a:lnTo>
                    <a:pt x="685" y="353"/>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37"/>
            <p:cNvSpPr/>
            <p:nvPr/>
          </p:nvSpPr>
          <p:spPr>
            <a:xfrm>
              <a:off x="1606475" y="1531725"/>
              <a:ext cx="17125" cy="21275"/>
            </a:xfrm>
            <a:custGeom>
              <a:avLst/>
              <a:gdLst/>
              <a:ahLst/>
              <a:cxnLst/>
              <a:rect l="l" t="t" r="r" b="b"/>
              <a:pathLst>
                <a:path w="685" h="851" extrusionOk="0">
                  <a:moveTo>
                    <a:pt x="1" y="0"/>
                  </a:moveTo>
                  <a:lnTo>
                    <a:pt x="1" y="850"/>
                  </a:lnTo>
                  <a:lnTo>
                    <a:pt x="685" y="850"/>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37"/>
            <p:cNvSpPr/>
            <p:nvPr/>
          </p:nvSpPr>
          <p:spPr>
            <a:xfrm>
              <a:off x="1606475" y="1522925"/>
              <a:ext cx="17125" cy="2075"/>
            </a:xfrm>
            <a:custGeom>
              <a:avLst/>
              <a:gdLst/>
              <a:ahLst/>
              <a:cxnLst/>
              <a:rect l="l" t="t" r="r" b="b"/>
              <a:pathLst>
                <a:path w="685" h="83" extrusionOk="0">
                  <a:moveTo>
                    <a:pt x="1" y="0"/>
                  </a:moveTo>
                  <a:lnTo>
                    <a:pt x="1" y="83"/>
                  </a:lnTo>
                  <a:lnTo>
                    <a:pt x="685" y="83"/>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7"/>
            <p:cNvSpPr/>
            <p:nvPr/>
          </p:nvSpPr>
          <p:spPr>
            <a:xfrm>
              <a:off x="949900" y="1559700"/>
              <a:ext cx="17125" cy="8850"/>
            </a:xfrm>
            <a:custGeom>
              <a:avLst/>
              <a:gdLst/>
              <a:ahLst/>
              <a:cxnLst/>
              <a:rect l="l" t="t" r="r" b="b"/>
              <a:pathLst>
                <a:path w="685" h="354" extrusionOk="0">
                  <a:moveTo>
                    <a:pt x="0" y="1"/>
                  </a:moveTo>
                  <a:lnTo>
                    <a:pt x="0" y="353"/>
                  </a:lnTo>
                  <a:lnTo>
                    <a:pt x="684" y="353"/>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37"/>
            <p:cNvSpPr/>
            <p:nvPr/>
          </p:nvSpPr>
          <p:spPr>
            <a:xfrm>
              <a:off x="949900" y="1581475"/>
              <a:ext cx="17125" cy="23350"/>
            </a:xfrm>
            <a:custGeom>
              <a:avLst/>
              <a:gdLst/>
              <a:ahLst/>
              <a:cxnLst/>
              <a:rect l="l" t="t" r="r" b="b"/>
              <a:pathLst>
                <a:path w="685" h="934" extrusionOk="0">
                  <a:moveTo>
                    <a:pt x="0" y="0"/>
                  </a:moveTo>
                  <a:lnTo>
                    <a:pt x="0" y="519"/>
                  </a:lnTo>
                  <a:lnTo>
                    <a:pt x="0" y="933"/>
                  </a:lnTo>
                  <a:lnTo>
                    <a:pt x="684" y="933"/>
                  </a:lnTo>
                  <a:lnTo>
                    <a:pt x="684" y="519"/>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37"/>
            <p:cNvSpPr/>
            <p:nvPr/>
          </p:nvSpPr>
          <p:spPr>
            <a:xfrm>
              <a:off x="949900" y="1613600"/>
              <a:ext cx="17125" cy="10900"/>
            </a:xfrm>
            <a:custGeom>
              <a:avLst/>
              <a:gdLst/>
              <a:ahLst/>
              <a:cxnLst/>
              <a:rect l="l" t="t" r="r" b="b"/>
              <a:pathLst>
                <a:path w="685" h="436" extrusionOk="0">
                  <a:moveTo>
                    <a:pt x="0" y="1"/>
                  </a:moveTo>
                  <a:lnTo>
                    <a:pt x="0" y="436"/>
                  </a:lnTo>
                  <a:lnTo>
                    <a:pt x="684" y="436"/>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7"/>
            <p:cNvSpPr/>
            <p:nvPr/>
          </p:nvSpPr>
          <p:spPr>
            <a:xfrm>
              <a:off x="949900" y="1531725"/>
              <a:ext cx="17125" cy="21275"/>
            </a:xfrm>
            <a:custGeom>
              <a:avLst/>
              <a:gdLst/>
              <a:ahLst/>
              <a:cxnLst/>
              <a:rect l="l" t="t" r="r" b="b"/>
              <a:pathLst>
                <a:path w="685" h="851" extrusionOk="0">
                  <a:moveTo>
                    <a:pt x="0" y="0"/>
                  </a:moveTo>
                  <a:lnTo>
                    <a:pt x="0" y="850"/>
                  </a:lnTo>
                  <a:lnTo>
                    <a:pt x="684" y="850"/>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37"/>
            <p:cNvSpPr/>
            <p:nvPr/>
          </p:nvSpPr>
          <p:spPr>
            <a:xfrm>
              <a:off x="949900" y="1659200"/>
              <a:ext cx="17125" cy="6250"/>
            </a:xfrm>
            <a:custGeom>
              <a:avLst/>
              <a:gdLst/>
              <a:ahLst/>
              <a:cxnLst/>
              <a:rect l="l" t="t" r="r" b="b"/>
              <a:pathLst>
                <a:path w="685" h="250" extrusionOk="0">
                  <a:moveTo>
                    <a:pt x="0" y="1"/>
                  </a:moveTo>
                  <a:lnTo>
                    <a:pt x="0" y="250"/>
                  </a:lnTo>
                  <a:lnTo>
                    <a:pt x="684" y="250"/>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37"/>
            <p:cNvSpPr/>
            <p:nvPr/>
          </p:nvSpPr>
          <p:spPr>
            <a:xfrm>
              <a:off x="949900" y="1630700"/>
              <a:ext cx="17125" cy="17650"/>
            </a:xfrm>
            <a:custGeom>
              <a:avLst/>
              <a:gdLst/>
              <a:ahLst/>
              <a:cxnLst/>
              <a:rect l="l" t="t" r="r" b="b"/>
              <a:pathLst>
                <a:path w="685" h="706" extrusionOk="0">
                  <a:moveTo>
                    <a:pt x="0" y="1"/>
                  </a:moveTo>
                  <a:lnTo>
                    <a:pt x="0" y="705"/>
                  </a:lnTo>
                  <a:lnTo>
                    <a:pt x="684" y="705"/>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7"/>
            <p:cNvSpPr/>
            <p:nvPr/>
          </p:nvSpPr>
          <p:spPr>
            <a:xfrm>
              <a:off x="949900" y="1522925"/>
              <a:ext cx="17125" cy="2075"/>
            </a:xfrm>
            <a:custGeom>
              <a:avLst/>
              <a:gdLst/>
              <a:ahLst/>
              <a:cxnLst/>
              <a:rect l="l" t="t" r="r" b="b"/>
              <a:pathLst>
                <a:path w="685" h="83" extrusionOk="0">
                  <a:moveTo>
                    <a:pt x="0" y="0"/>
                  </a:moveTo>
                  <a:lnTo>
                    <a:pt x="0" y="83"/>
                  </a:lnTo>
                  <a:lnTo>
                    <a:pt x="684" y="83"/>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 name="Google Shape;487;p37"/>
          <p:cNvGrpSpPr/>
          <p:nvPr/>
        </p:nvGrpSpPr>
        <p:grpSpPr>
          <a:xfrm>
            <a:off x="3577080" y="3994224"/>
            <a:ext cx="2002193" cy="866733"/>
            <a:chOff x="4432875" y="1337400"/>
            <a:chExt cx="1042700" cy="451400"/>
          </a:xfrm>
        </p:grpSpPr>
        <p:sp>
          <p:nvSpPr>
            <p:cNvPr id="488" name="Google Shape;488;p37"/>
            <p:cNvSpPr/>
            <p:nvPr/>
          </p:nvSpPr>
          <p:spPr>
            <a:xfrm>
              <a:off x="4432875" y="1337400"/>
              <a:ext cx="1042700" cy="451400"/>
            </a:xfrm>
            <a:custGeom>
              <a:avLst/>
              <a:gdLst/>
              <a:ahLst/>
              <a:cxnLst/>
              <a:rect l="l" t="t" r="r" b="b"/>
              <a:pathLst>
                <a:path w="41708" h="18056" extrusionOk="0">
                  <a:moveTo>
                    <a:pt x="37997" y="0"/>
                  </a:moveTo>
                  <a:cubicBezTo>
                    <a:pt x="37396" y="83"/>
                    <a:pt x="28068" y="2840"/>
                    <a:pt x="20896" y="6032"/>
                  </a:cubicBezTo>
                  <a:cubicBezTo>
                    <a:pt x="17351" y="7587"/>
                    <a:pt x="13558" y="9245"/>
                    <a:pt x="10282" y="10613"/>
                  </a:cubicBezTo>
                  <a:lnTo>
                    <a:pt x="9764" y="10800"/>
                  </a:lnTo>
                  <a:cubicBezTo>
                    <a:pt x="7173" y="11919"/>
                    <a:pt x="5183" y="12686"/>
                    <a:pt x="3711" y="13287"/>
                  </a:cubicBezTo>
                  <a:lnTo>
                    <a:pt x="3110" y="13474"/>
                  </a:lnTo>
                  <a:cubicBezTo>
                    <a:pt x="2924" y="13557"/>
                    <a:pt x="2841" y="13557"/>
                    <a:pt x="2675" y="13640"/>
                  </a:cubicBezTo>
                  <a:cubicBezTo>
                    <a:pt x="2509" y="13557"/>
                    <a:pt x="2322" y="13557"/>
                    <a:pt x="2157" y="13557"/>
                  </a:cubicBezTo>
                  <a:cubicBezTo>
                    <a:pt x="1555" y="13557"/>
                    <a:pt x="954" y="13909"/>
                    <a:pt x="519" y="14427"/>
                  </a:cubicBezTo>
                  <a:cubicBezTo>
                    <a:pt x="84" y="15029"/>
                    <a:pt x="1" y="15713"/>
                    <a:pt x="250" y="16500"/>
                  </a:cubicBezTo>
                  <a:cubicBezTo>
                    <a:pt x="602" y="17433"/>
                    <a:pt x="1369" y="18055"/>
                    <a:pt x="2322" y="18055"/>
                  </a:cubicBezTo>
                  <a:cubicBezTo>
                    <a:pt x="2924" y="18055"/>
                    <a:pt x="3545" y="17786"/>
                    <a:pt x="3877" y="17267"/>
                  </a:cubicBezTo>
                  <a:cubicBezTo>
                    <a:pt x="5432" y="16832"/>
                    <a:pt x="7857" y="16148"/>
                    <a:pt x="11215" y="15277"/>
                  </a:cubicBezTo>
                  <a:lnTo>
                    <a:pt x="11733" y="15112"/>
                  </a:lnTo>
                  <a:cubicBezTo>
                    <a:pt x="15278" y="14241"/>
                    <a:pt x="19424" y="13287"/>
                    <a:pt x="23051" y="12437"/>
                  </a:cubicBezTo>
                  <a:cubicBezTo>
                    <a:pt x="30659" y="10613"/>
                    <a:pt x="39718" y="7255"/>
                    <a:pt x="40236" y="6903"/>
                  </a:cubicBezTo>
                  <a:cubicBezTo>
                    <a:pt x="40505" y="6820"/>
                    <a:pt x="40671" y="6654"/>
                    <a:pt x="40858" y="6468"/>
                  </a:cubicBezTo>
                  <a:cubicBezTo>
                    <a:pt x="41708" y="5514"/>
                    <a:pt x="41376" y="4146"/>
                    <a:pt x="40941" y="2840"/>
                  </a:cubicBezTo>
                  <a:cubicBezTo>
                    <a:pt x="40505" y="1555"/>
                    <a:pt x="39904" y="249"/>
                    <a:pt x="38681"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7"/>
            <p:cNvSpPr/>
            <p:nvPr/>
          </p:nvSpPr>
          <p:spPr>
            <a:xfrm>
              <a:off x="4466800" y="1639525"/>
              <a:ext cx="238175" cy="114925"/>
            </a:xfrm>
            <a:custGeom>
              <a:avLst/>
              <a:gdLst/>
              <a:ahLst/>
              <a:cxnLst/>
              <a:rect l="l" t="t" r="r" b="b"/>
              <a:pathLst>
                <a:path w="9527" h="4597" extrusionOk="0">
                  <a:moveTo>
                    <a:pt x="8925" y="0"/>
                  </a:moveTo>
                  <a:cubicBezTo>
                    <a:pt x="5712" y="1389"/>
                    <a:pt x="2872" y="2508"/>
                    <a:pt x="1235" y="3027"/>
                  </a:cubicBezTo>
                  <a:cubicBezTo>
                    <a:pt x="1048" y="3109"/>
                    <a:pt x="1048" y="3192"/>
                    <a:pt x="1048" y="3379"/>
                  </a:cubicBezTo>
                  <a:lnTo>
                    <a:pt x="1048" y="3711"/>
                  </a:lnTo>
                  <a:cubicBezTo>
                    <a:pt x="1152" y="3794"/>
                    <a:pt x="1235" y="3897"/>
                    <a:pt x="1235" y="3980"/>
                  </a:cubicBezTo>
                  <a:cubicBezTo>
                    <a:pt x="1294" y="4039"/>
                    <a:pt x="1352" y="4097"/>
                    <a:pt x="1440" y="4097"/>
                  </a:cubicBezTo>
                  <a:cubicBezTo>
                    <a:pt x="1477" y="4097"/>
                    <a:pt x="1518" y="4087"/>
                    <a:pt x="1567" y="4063"/>
                  </a:cubicBezTo>
                  <a:lnTo>
                    <a:pt x="1567" y="4063"/>
                  </a:lnTo>
                  <a:cubicBezTo>
                    <a:pt x="1567" y="4063"/>
                    <a:pt x="1567" y="4063"/>
                    <a:pt x="1567" y="4063"/>
                  </a:cubicBezTo>
                  <a:cubicBezTo>
                    <a:pt x="3225" y="3545"/>
                    <a:pt x="6148" y="2757"/>
                    <a:pt x="9527" y="1907"/>
                  </a:cubicBezTo>
                  <a:cubicBezTo>
                    <a:pt x="9008" y="1037"/>
                    <a:pt x="8925" y="435"/>
                    <a:pt x="8925" y="0"/>
                  </a:cubicBezTo>
                  <a:close/>
                  <a:moveTo>
                    <a:pt x="1567" y="4063"/>
                  </a:moveTo>
                  <a:cubicBezTo>
                    <a:pt x="1565" y="4076"/>
                    <a:pt x="1563" y="4089"/>
                    <a:pt x="1561" y="4101"/>
                  </a:cubicBezTo>
                  <a:lnTo>
                    <a:pt x="1561" y="4101"/>
                  </a:lnTo>
                  <a:cubicBezTo>
                    <a:pt x="1565" y="4089"/>
                    <a:pt x="1567" y="4076"/>
                    <a:pt x="1567" y="4063"/>
                  </a:cubicBezTo>
                  <a:close/>
                  <a:moveTo>
                    <a:pt x="828" y="2857"/>
                  </a:moveTo>
                  <a:cubicBezTo>
                    <a:pt x="419" y="2857"/>
                    <a:pt x="0" y="3278"/>
                    <a:pt x="198" y="3980"/>
                  </a:cubicBezTo>
                  <a:cubicBezTo>
                    <a:pt x="364" y="4405"/>
                    <a:pt x="686" y="4597"/>
                    <a:pt x="976" y="4597"/>
                  </a:cubicBezTo>
                  <a:cubicBezTo>
                    <a:pt x="1255" y="4597"/>
                    <a:pt x="1506" y="4419"/>
                    <a:pt x="1561" y="4101"/>
                  </a:cubicBezTo>
                  <a:lnTo>
                    <a:pt x="1561" y="4101"/>
                  </a:lnTo>
                  <a:cubicBezTo>
                    <a:pt x="1541" y="4169"/>
                    <a:pt x="1471" y="4229"/>
                    <a:pt x="1401" y="4229"/>
                  </a:cubicBezTo>
                  <a:cubicBezTo>
                    <a:pt x="1318" y="4229"/>
                    <a:pt x="1235" y="4146"/>
                    <a:pt x="1152" y="4146"/>
                  </a:cubicBezTo>
                  <a:cubicBezTo>
                    <a:pt x="1048" y="4063"/>
                    <a:pt x="965" y="3897"/>
                    <a:pt x="883" y="3794"/>
                  </a:cubicBezTo>
                  <a:cubicBezTo>
                    <a:pt x="800" y="3628"/>
                    <a:pt x="800" y="3462"/>
                    <a:pt x="883" y="3275"/>
                  </a:cubicBezTo>
                  <a:cubicBezTo>
                    <a:pt x="883" y="3109"/>
                    <a:pt x="1048" y="3027"/>
                    <a:pt x="1235" y="3027"/>
                  </a:cubicBezTo>
                  <a:cubicBezTo>
                    <a:pt x="1120" y="2912"/>
                    <a:pt x="975" y="2857"/>
                    <a:pt x="828" y="2857"/>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37"/>
            <p:cNvSpPr/>
            <p:nvPr/>
          </p:nvSpPr>
          <p:spPr>
            <a:xfrm>
              <a:off x="4698225" y="1371600"/>
              <a:ext cx="736400" cy="310950"/>
            </a:xfrm>
            <a:custGeom>
              <a:avLst/>
              <a:gdLst/>
              <a:ahLst/>
              <a:cxnLst/>
              <a:rect l="l" t="t" r="r" b="b"/>
              <a:pathLst>
                <a:path w="29456" h="12438" extrusionOk="0">
                  <a:moveTo>
                    <a:pt x="26948" y="1472"/>
                  </a:moveTo>
                  <a:lnTo>
                    <a:pt x="26948" y="1555"/>
                  </a:lnTo>
                  <a:cubicBezTo>
                    <a:pt x="24792" y="2425"/>
                    <a:pt x="22636" y="3296"/>
                    <a:pt x="20480" y="4063"/>
                  </a:cubicBezTo>
                  <a:cubicBezTo>
                    <a:pt x="19361" y="4415"/>
                    <a:pt x="18324" y="4851"/>
                    <a:pt x="17184" y="5182"/>
                  </a:cubicBezTo>
                  <a:cubicBezTo>
                    <a:pt x="16065" y="5535"/>
                    <a:pt x="14946" y="5887"/>
                    <a:pt x="13826" y="6219"/>
                  </a:cubicBezTo>
                  <a:cubicBezTo>
                    <a:pt x="11670" y="6924"/>
                    <a:pt x="9411" y="7691"/>
                    <a:pt x="7255" y="8478"/>
                  </a:cubicBezTo>
                  <a:lnTo>
                    <a:pt x="705" y="10717"/>
                  </a:lnTo>
                  <a:lnTo>
                    <a:pt x="601" y="10551"/>
                  </a:lnTo>
                  <a:cubicBezTo>
                    <a:pt x="2778" y="9681"/>
                    <a:pt x="4934" y="8810"/>
                    <a:pt x="7089" y="7877"/>
                  </a:cubicBezTo>
                  <a:cubicBezTo>
                    <a:pt x="9245" y="7007"/>
                    <a:pt x="11401" y="6136"/>
                    <a:pt x="13557" y="5369"/>
                  </a:cubicBezTo>
                  <a:lnTo>
                    <a:pt x="16770" y="4063"/>
                  </a:lnTo>
                  <a:cubicBezTo>
                    <a:pt x="17889" y="3628"/>
                    <a:pt x="19009" y="3296"/>
                    <a:pt x="20128" y="2944"/>
                  </a:cubicBezTo>
                  <a:cubicBezTo>
                    <a:pt x="20646" y="2778"/>
                    <a:pt x="21247" y="2591"/>
                    <a:pt x="21765" y="2508"/>
                  </a:cubicBezTo>
                  <a:cubicBezTo>
                    <a:pt x="22367" y="2343"/>
                    <a:pt x="22885" y="2177"/>
                    <a:pt x="23507" y="2073"/>
                  </a:cubicBezTo>
                  <a:cubicBezTo>
                    <a:pt x="24626" y="1824"/>
                    <a:pt x="25745" y="1555"/>
                    <a:pt x="26948" y="1472"/>
                  </a:cubicBezTo>
                  <a:close/>
                  <a:moveTo>
                    <a:pt x="27549" y="0"/>
                  </a:moveTo>
                  <a:cubicBezTo>
                    <a:pt x="27031" y="104"/>
                    <a:pt x="17972" y="2778"/>
                    <a:pt x="10800" y="5887"/>
                  </a:cubicBezTo>
                  <a:cubicBezTo>
                    <a:pt x="7255" y="7442"/>
                    <a:pt x="3545" y="9079"/>
                    <a:pt x="187" y="10551"/>
                  </a:cubicBezTo>
                  <a:cubicBezTo>
                    <a:pt x="83" y="10717"/>
                    <a:pt x="0" y="11401"/>
                    <a:pt x="788" y="12438"/>
                  </a:cubicBezTo>
                  <a:cubicBezTo>
                    <a:pt x="4332" y="11588"/>
                    <a:pt x="8292" y="10634"/>
                    <a:pt x="12106" y="9681"/>
                  </a:cubicBezTo>
                  <a:cubicBezTo>
                    <a:pt x="19693" y="7877"/>
                    <a:pt x="28585" y="4581"/>
                    <a:pt x="29021" y="4333"/>
                  </a:cubicBezTo>
                  <a:cubicBezTo>
                    <a:pt x="29104" y="4333"/>
                    <a:pt x="29104" y="4250"/>
                    <a:pt x="29207" y="4146"/>
                  </a:cubicBezTo>
                  <a:cubicBezTo>
                    <a:pt x="29456" y="3897"/>
                    <a:pt x="29456" y="3213"/>
                    <a:pt x="29021" y="1907"/>
                  </a:cubicBezTo>
                  <a:cubicBezTo>
                    <a:pt x="28585" y="622"/>
                    <a:pt x="28254" y="104"/>
                    <a:pt x="2781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5175828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941"/>
        <p:cNvGrpSpPr/>
        <p:nvPr/>
      </p:nvGrpSpPr>
      <p:grpSpPr>
        <a:xfrm>
          <a:off x="0" y="0"/>
          <a:ext cx="0" cy="0"/>
          <a:chOff x="0" y="0"/>
          <a:chExt cx="0" cy="0"/>
        </a:xfrm>
      </p:grpSpPr>
      <p:sp>
        <p:nvSpPr>
          <p:cNvPr id="1942" name="Google Shape;1942;p65"/>
          <p:cNvSpPr txBox="1">
            <a:spLocks noGrp="1"/>
          </p:cNvSpPr>
          <p:nvPr>
            <p:ph type="title"/>
          </p:nvPr>
        </p:nvSpPr>
        <p:spPr>
          <a:xfrm>
            <a:off x="4797274" y="1960538"/>
            <a:ext cx="2105987" cy="993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hr-HR" dirty="0"/>
              <a:t>TURNIRSKI SUSTAVI</a:t>
            </a:r>
            <a:endParaRPr dirty="0"/>
          </a:p>
        </p:txBody>
      </p:sp>
      <p:sp>
        <p:nvSpPr>
          <p:cNvPr id="1943" name="Google Shape;1943;p65"/>
          <p:cNvSpPr txBox="1">
            <a:spLocks noGrp="1"/>
          </p:cNvSpPr>
          <p:nvPr>
            <p:ph type="subTitle" idx="1"/>
          </p:nvPr>
        </p:nvSpPr>
        <p:spPr>
          <a:xfrm>
            <a:off x="4797275" y="2766225"/>
            <a:ext cx="2784600" cy="95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hr-HR" dirty="0"/>
              <a:t>Zagreb, 2021.</a:t>
            </a:r>
            <a:endParaRPr dirty="0"/>
          </a:p>
        </p:txBody>
      </p:sp>
      <p:sp>
        <p:nvSpPr>
          <p:cNvPr id="1946" name="Google Shape;1946;p65"/>
          <p:cNvSpPr/>
          <p:nvPr/>
        </p:nvSpPr>
        <p:spPr>
          <a:xfrm>
            <a:off x="2042950" y="1290025"/>
            <a:ext cx="1975400" cy="2563442"/>
          </a:xfrm>
          <a:custGeom>
            <a:avLst/>
            <a:gdLst/>
            <a:ahLst/>
            <a:cxnLst/>
            <a:rect l="l" t="t" r="r" b="b"/>
            <a:pathLst>
              <a:path w="61794" h="80189" extrusionOk="0">
                <a:moveTo>
                  <a:pt x="55456" y="7079"/>
                </a:moveTo>
                <a:lnTo>
                  <a:pt x="55456" y="73399"/>
                </a:lnTo>
                <a:lnTo>
                  <a:pt x="6120" y="73399"/>
                </a:lnTo>
                <a:lnTo>
                  <a:pt x="6120" y="7079"/>
                </a:lnTo>
                <a:close/>
                <a:moveTo>
                  <a:pt x="3241" y="0"/>
                </a:moveTo>
                <a:cubicBezTo>
                  <a:pt x="1430" y="0"/>
                  <a:pt x="0" y="1430"/>
                  <a:pt x="0" y="3241"/>
                </a:cubicBezTo>
                <a:lnTo>
                  <a:pt x="0" y="76947"/>
                </a:lnTo>
                <a:cubicBezTo>
                  <a:pt x="0" y="78758"/>
                  <a:pt x="1430" y="80188"/>
                  <a:pt x="3241" y="80188"/>
                </a:cubicBezTo>
                <a:lnTo>
                  <a:pt x="58534" y="80188"/>
                </a:lnTo>
                <a:cubicBezTo>
                  <a:pt x="60345" y="80188"/>
                  <a:pt x="61793" y="78758"/>
                  <a:pt x="61793" y="76947"/>
                </a:cubicBezTo>
                <a:lnTo>
                  <a:pt x="61793" y="3241"/>
                </a:lnTo>
                <a:cubicBezTo>
                  <a:pt x="61793" y="1430"/>
                  <a:pt x="60345" y="0"/>
                  <a:pt x="58534" y="0"/>
                </a:cubicBezTo>
                <a:close/>
              </a:path>
            </a:pathLst>
          </a:custGeom>
          <a:solidFill>
            <a:schemeClr val="l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47" name="Google Shape;1947;p65"/>
          <p:cNvGrpSpPr/>
          <p:nvPr/>
        </p:nvGrpSpPr>
        <p:grpSpPr>
          <a:xfrm>
            <a:off x="713112" y="540007"/>
            <a:ext cx="1136404" cy="993611"/>
            <a:chOff x="2776625" y="1369525"/>
            <a:chExt cx="511525" cy="447250"/>
          </a:xfrm>
        </p:grpSpPr>
        <p:sp>
          <p:nvSpPr>
            <p:cNvPr id="1948" name="Google Shape;1948;p65"/>
            <p:cNvSpPr/>
            <p:nvPr/>
          </p:nvSpPr>
          <p:spPr>
            <a:xfrm>
              <a:off x="2776625" y="1369525"/>
              <a:ext cx="511525" cy="447250"/>
            </a:xfrm>
            <a:custGeom>
              <a:avLst/>
              <a:gdLst/>
              <a:ahLst/>
              <a:cxnLst/>
              <a:rect l="l" t="t" r="r" b="b"/>
              <a:pathLst>
                <a:path w="20461" h="17890" extrusionOk="0">
                  <a:moveTo>
                    <a:pt x="10614" y="0"/>
                  </a:moveTo>
                  <a:lnTo>
                    <a:pt x="9930" y="187"/>
                  </a:lnTo>
                  <a:cubicBezTo>
                    <a:pt x="9495" y="353"/>
                    <a:pt x="8977" y="601"/>
                    <a:pt x="8458" y="954"/>
                  </a:cubicBezTo>
                  <a:cubicBezTo>
                    <a:pt x="7940" y="1306"/>
                    <a:pt x="7422" y="1824"/>
                    <a:pt x="6904" y="2426"/>
                  </a:cubicBezTo>
                  <a:cubicBezTo>
                    <a:pt x="6655" y="2778"/>
                    <a:pt x="6385" y="3193"/>
                    <a:pt x="6137" y="3545"/>
                  </a:cubicBezTo>
                  <a:lnTo>
                    <a:pt x="6137" y="3628"/>
                  </a:lnTo>
                  <a:cubicBezTo>
                    <a:pt x="6054" y="3711"/>
                    <a:pt x="5950" y="3897"/>
                    <a:pt x="5867" y="3980"/>
                  </a:cubicBezTo>
                  <a:lnTo>
                    <a:pt x="1473" y="10883"/>
                  </a:lnTo>
                  <a:lnTo>
                    <a:pt x="1" y="12438"/>
                  </a:lnTo>
                  <a:lnTo>
                    <a:pt x="768" y="13308"/>
                  </a:lnTo>
                  <a:lnTo>
                    <a:pt x="1203" y="13992"/>
                  </a:lnTo>
                  <a:lnTo>
                    <a:pt x="1556" y="14428"/>
                  </a:lnTo>
                  <a:lnTo>
                    <a:pt x="1804" y="14780"/>
                  </a:lnTo>
                  <a:lnTo>
                    <a:pt x="1908" y="14780"/>
                  </a:lnTo>
                  <a:lnTo>
                    <a:pt x="2592" y="15464"/>
                  </a:lnTo>
                  <a:lnTo>
                    <a:pt x="3981" y="16335"/>
                  </a:lnTo>
                  <a:lnTo>
                    <a:pt x="5536" y="17288"/>
                  </a:lnTo>
                  <a:lnTo>
                    <a:pt x="7090" y="17889"/>
                  </a:lnTo>
                  <a:lnTo>
                    <a:pt x="8023" y="16148"/>
                  </a:lnTo>
                  <a:cubicBezTo>
                    <a:pt x="8728" y="15630"/>
                    <a:pt x="9847" y="14697"/>
                    <a:pt x="11049" y="13827"/>
                  </a:cubicBezTo>
                  <a:cubicBezTo>
                    <a:pt x="11837" y="13225"/>
                    <a:pt x="12086" y="13225"/>
                    <a:pt x="12086" y="13225"/>
                  </a:cubicBezTo>
                  <a:cubicBezTo>
                    <a:pt x="12272" y="13225"/>
                    <a:pt x="12604" y="13308"/>
                    <a:pt x="12956" y="13474"/>
                  </a:cubicBezTo>
                  <a:cubicBezTo>
                    <a:pt x="13205" y="13557"/>
                    <a:pt x="13558" y="13661"/>
                    <a:pt x="13993" y="13744"/>
                  </a:cubicBezTo>
                  <a:cubicBezTo>
                    <a:pt x="14345" y="13827"/>
                    <a:pt x="14677" y="13827"/>
                    <a:pt x="15029" y="13827"/>
                  </a:cubicBezTo>
                  <a:cubicBezTo>
                    <a:pt x="16501" y="13827"/>
                    <a:pt x="17869" y="13142"/>
                    <a:pt x="18823" y="11919"/>
                  </a:cubicBezTo>
                  <a:cubicBezTo>
                    <a:pt x="20046" y="10365"/>
                    <a:pt x="20460" y="8292"/>
                    <a:pt x="20046" y="6219"/>
                  </a:cubicBezTo>
                  <a:cubicBezTo>
                    <a:pt x="19859" y="5618"/>
                    <a:pt x="19693" y="5017"/>
                    <a:pt x="19424" y="4581"/>
                  </a:cubicBezTo>
                  <a:cubicBezTo>
                    <a:pt x="19424" y="4333"/>
                    <a:pt x="19528" y="4063"/>
                    <a:pt x="19528" y="3814"/>
                  </a:cubicBezTo>
                  <a:cubicBezTo>
                    <a:pt x="19528" y="3296"/>
                    <a:pt x="19424" y="2778"/>
                    <a:pt x="19175" y="2343"/>
                  </a:cubicBezTo>
                  <a:cubicBezTo>
                    <a:pt x="18906" y="1907"/>
                    <a:pt x="18574" y="1389"/>
                    <a:pt x="18139" y="1037"/>
                  </a:cubicBezTo>
                  <a:cubicBezTo>
                    <a:pt x="17703" y="601"/>
                    <a:pt x="17102" y="353"/>
                    <a:pt x="16501" y="270"/>
                  </a:cubicBezTo>
                  <a:cubicBezTo>
                    <a:pt x="16228" y="185"/>
                    <a:pt x="15917" y="139"/>
                    <a:pt x="15602" y="139"/>
                  </a:cubicBezTo>
                  <a:cubicBezTo>
                    <a:pt x="15223" y="139"/>
                    <a:pt x="14839" y="206"/>
                    <a:pt x="14511" y="353"/>
                  </a:cubicBezTo>
                  <a:cubicBezTo>
                    <a:pt x="14345" y="436"/>
                    <a:pt x="14076" y="518"/>
                    <a:pt x="13827" y="705"/>
                  </a:cubicBezTo>
                  <a:lnTo>
                    <a:pt x="13723" y="705"/>
                  </a:lnTo>
                  <a:cubicBezTo>
                    <a:pt x="13558" y="601"/>
                    <a:pt x="13392" y="518"/>
                    <a:pt x="13122" y="518"/>
                  </a:cubicBezTo>
                  <a:lnTo>
                    <a:pt x="12956" y="436"/>
                  </a:lnTo>
                  <a:cubicBezTo>
                    <a:pt x="12687" y="270"/>
                    <a:pt x="12438" y="187"/>
                    <a:pt x="12169" y="83"/>
                  </a:cubicBezTo>
                  <a:cubicBezTo>
                    <a:pt x="11920" y="83"/>
                    <a:pt x="11754" y="0"/>
                    <a:pt x="11485"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65"/>
            <p:cNvSpPr/>
            <p:nvPr/>
          </p:nvSpPr>
          <p:spPr>
            <a:xfrm>
              <a:off x="2981850" y="1430150"/>
              <a:ext cx="111975" cy="62725"/>
            </a:xfrm>
            <a:custGeom>
              <a:avLst/>
              <a:gdLst/>
              <a:ahLst/>
              <a:cxnLst/>
              <a:rect l="l" t="t" r="r" b="b"/>
              <a:pathLst>
                <a:path w="4479" h="2509" extrusionOk="0">
                  <a:moveTo>
                    <a:pt x="1555" y="1"/>
                  </a:moveTo>
                  <a:lnTo>
                    <a:pt x="1" y="2073"/>
                  </a:lnTo>
                  <a:lnTo>
                    <a:pt x="1472" y="1804"/>
                  </a:lnTo>
                  <a:lnTo>
                    <a:pt x="2840" y="2509"/>
                  </a:lnTo>
                  <a:lnTo>
                    <a:pt x="3276" y="2073"/>
                  </a:lnTo>
                  <a:lnTo>
                    <a:pt x="4478" y="1555"/>
                  </a:lnTo>
                  <a:lnTo>
                    <a:pt x="155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65"/>
            <p:cNvSpPr/>
            <p:nvPr/>
          </p:nvSpPr>
          <p:spPr>
            <a:xfrm>
              <a:off x="3100525" y="1504300"/>
              <a:ext cx="118700" cy="133675"/>
            </a:xfrm>
            <a:custGeom>
              <a:avLst/>
              <a:gdLst/>
              <a:ahLst/>
              <a:cxnLst/>
              <a:rect l="l" t="t" r="r" b="b"/>
              <a:pathLst>
                <a:path w="4748" h="5347" extrusionOk="0">
                  <a:moveTo>
                    <a:pt x="2567" y="1"/>
                  </a:moveTo>
                  <a:cubicBezTo>
                    <a:pt x="2033" y="1"/>
                    <a:pt x="1542" y="240"/>
                    <a:pt x="1203" y="579"/>
                  </a:cubicBezTo>
                  <a:cubicBezTo>
                    <a:pt x="685" y="911"/>
                    <a:pt x="353" y="1533"/>
                    <a:pt x="166" y="2134"/>
                  </a:cubicBezTo>
                  <a:cubicBezTo>
                    <a:pt x="0" y="2818"/>
                    <a:pt x="83" y="3502"/>
                    <a:pt x="353" y="4124"/>
                  </a:cubicBezTo>
                  <a:cubicBezTo>
                    <a:pt x="602" y="4642"/>
                    <a:pt x="1120" y="5160"/>
                    <a:pt x="1804" y="5326"/>
                  </a:cubicBezTo>
                  <a:cubicBezTo>
                    <a:pt x="1907" y="5340"/>
                    <a:pt x="2011" y="5347"/>
                    <a:pt x="2117" y="5347"/>
                  </a:cubicBezTo>
                  <a:cubicBezTo>
                    <a:pt x="2648" y="5347"/>
                    <a:pt x="3196" y="5171"/>
                    <a:pt x="3628" y="4808"/>
                  </a:cubicBezTo>
                  <a:cubicBezTo>
                    <a:pt x="4063" y="4456"/>
                    <a:pt x="4395" y="3854"/>
                    <a:pt x="4582" y="3170"/>
                  </a:cubicBezTo>
                  <a:cubicBezTo>
                    <a:pt x="4747" y="2569"/>
                    <a:pt x="4665" y="1864"/>
                    <a:pt x="4395" y="1263"/>
                  </a:cubicBezTo>
                  <a:cubicBezTo>
                    <a:pt x="4146" y="745"/>
                    <a:pt x="3628" y="227"/>
                    <a:pt x="3027" y="61"/>
                  </a:cubicBezTo>
                  <a:cubicBezTo>
                    <a:pt x="2872" y="20"/>
                    <a:pt x="2718" y="1"/>
                    <a:pt x="25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65"/>
            <p:cNvSpPr/>
            <p:nvPr/>
          </p:nvSpPr>
          <p:spPr>
            <a:xfrm>
              <a:off x="2821725" y="1678375"/>
              <a:ext cx="114550" cy="97450"/>
            </a:xfrm>
            <a:custGeom>
              <a:avLst/>
              <a:gdLst/>
              <a:ahLst/>
              <a:cxnLst/>
              <a:rect l="l" t="t" r="r" b="b"/>
              <a:pathLst>
                <a:path w="4582" h="3898" extrusionOk="0">
                  <a:moveTo>
                    <a:pt x="0" y="1"/>
                  </a:moveTo>
                  <a:lnTo>
                    <a:pt x="622" y="871"/>
                  </a:lnTo>
                  <a:lnTo>
                    <a:pt x="1306" y="1825"/>
                  </a:lnTo>
                  <a:lnTo>
                    <a:pt x="2944" y="2861"/>
                  </a:lnTo>
                  <a:lnTo>
                    <a:pt x="4581" y="3898"/>
                  </a:lnTo>
                  <a:cubicBezTo>
                    <a:pt x="4416" y="3711"/>
                    <a:pt x="4333" y="3628"/>
                    <a:pt x="4146" y="3463"/>
                  </a:cubicBezTo>
                  <a:cubicBezTo>
                    <a:pt x="4063" y="3380"/>
                    <a:pt x="3980" y="3193"/>
                    <a:pt x="3897" y="3110"/>
                  </a:cubicBezTo>
                  <a:cubicBezTo>
                    <a:pt x="3814" y="2944"/>
                    <a:pt x="3732" y="2758"/>
                    <a:pt x="3628" y="2675"/>
                  </a:cubicBezTo>
                  <a:cubicBezTo>
                    <a:pt x="3628" y="2509"/>
                    <a:pt x="3545" y="2343"/>
                    <a:pt x="3545" y="2157"/>
                  </a:cubicBezTo>
                  <a:cubicBezTo>
                    <a:pt x="3213" y="2074"/>
                    <a:pt x="2861" y="1908"/>
                    <a:pt x="2508" y="1825"/>
                  </a:cubicBezTo>
                  <a:cubicBezTo>
                    <a:pt x="2177" y="1638"/>
                    <a:pt x="1907" y="1473"/>
                    <a:pt x="1555" y="1307"/>
                  </a:cubicBezTo>
                  <a:cubicBezTo>
                    <a:pt x="1472" y="1203"/>
                    <a:pt x="1306" y="1120"/>
                    <a:pt x="1140" y="1037"/>
                  </a:cubicBezTo>
                  <a:cubicBezTo>
                    <a:pt x="1037" y="954"/>
                    <a:pt x="871" y="871"/>
                    <a:pt x="788" y="685"/>
                  </a:cubicBezTo>
                  <a:cubicBezTo>
                    <a:pt x="436" y="519"/>
                    <a:pt x="270" y="270"/>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65"/>
            <p:cNvSpPr/>
            <p:nvPr/>
          </p:nvSpPr>
          <p:spPr>
            <a:xfrm>
              <a:off x="2821725" y="16783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65"/>
            <p:cNvSpPr/>
            <p:nvPr/>
          </p:nvSpPr>
          <p:spPr>
            <a:xfrm>
              <a:off x="2821725" y="1404250"/>
              <a:ext cx="441125" cy="369000"/>
            </a:xfrm>
            <a:custGeom>
              <a:avLst/>
              <a:gdLst/>
              <a:ahLst/>
              <a:cxnLst/>
              <a:rect l="l" t="t" r="r" b="b"/>
              <a:pathLst>
                <a:path w="17645" h="14760" extrusionOk="0">
                  <a:moveTo>
                    <a:pt x="13949" y="244"/>
                  </a:moveTo>
                  <a:cubicBezTo>
                    <a:pt x="14862" y="244"/>
                    <a:pt x="15677" y="853"/>
                    <a:pt x="16028" y="1485"/>
                  </a:cubicBezTo>
                  <a:lnTo>
                    <a:pt x="16028" y="1485"/>
                  </a:lnTo>
                  <a:cubicBezTo>
                    <a:pt x="16006" y="1472"/>
                    <a:pt x="15982" y="1472"/>
                    <a:pt x="15982" y="1472"/>
                  </a:cubicBezTo>
                  <a:cubicBezTo>
                    <a:pt x="15784" y="1235"/>
                    <a:pt x="15481" y="1090"/>
                    <a:pt x="15137" y="1090"/>
                  </a:cubicBezTo>
                  <a:cubicBezTo>
                    <a:pt x="14726" y="1090"/>
                    <a:pt x="14255" y="1296"/>
                    <a:pt x="13827" y="1804"/>
                  </a:cubicBezTo>
                  <a:cubicBezTo>
                    <a:pt x="13391" y="1555"/>
                    <a:pt x="12790" y="1285"/>
                    <a:pt x="12272" y="1037"/>
                  </a:cubicBezTo>
                  <a:cubicBezTo>
                    <a:pt x="12813" y="465"/>
                    <a:pt x="13399" y="244"/>
                    <a:pt x="13949" y="244"/>
                  </a:cubicBezTo>
                  <a:close/>
                  <a:moveTo>
                    <a:pt x="15029" y="1804"/>
                  </a:moveTo>
                  <a:cubicBezTo>
                    <a:pt x="15215" y="1804"/>
                    <a:pt x="15381" y="1907"/>
                    <a:pt x="15547" y="2073"/>
                  </a:cubicBezTo>
                  <a:cubicBezTo>
                    <a:pt x="15464" y="1990"/>
                    <a:pt x="15381" y="1990"/>
                    <a:pt x="15298" y="1990"/>
                  </a:cubicBezTo>
                  <a:cubicBezTo>
                    <a:pt x="15243" y="1990"/>
                    <a:pt x="15188" y="1953"/>
                    <a:pt x="15126" y="1953"/>
                  </a:cubicBezTo>
                  <a:cubicBezTo>
                    <a:pt x="15096" y="1953"/>
                    <a:pt x="15063" y="1962"/>
                    <a:pt x="15029" y="1990"/>
                  </a:cubicBezTo>
                  <a:lnTo>
                    <a:pt x="14780" y="1990"/>
                  </a:lnTo>
                  <a:cubicBezTo>
                    <a:pt x="14697" y="2073"/>
                    <a:pt x="14614" y="2073"/>
                    <a:pt x="14511" y="2156"/>
                  </a:cubicBezTo>
                  <a:cubicBezTo>
                    <a:pt x="14614" y="1990"/>
                    <a:pt x="14780" y="1804"/>
                    <a:pt x="15029" y="1804"/>
                  </a:cubicBezTo>
                  <a:close/>
                  <a:moveTo>
                    <a:pt x="7960" y="954"/>
                  </a:moveTo>
                  <a:lnTo>
                    <a:pt x="10987" y="2591"/>
                  </a:lnTo>
                  <a:lnTo>
                    <a:pt x="9245" y="4664"/>
                  </a:lnTo>
                  <a:lnTo>
                    <a:pt x="9163" y="4581"/>
                  </a:lnTo>
                  <a:lnTo>
                    <a:pt x="6323" y="3109"/>
                  </a:lnTo>
                  <a:lnTo>
                    <a:pt x="7960" y="954"/>
                  </a:lnTo>
                  <a:close/>
                  <a:moveTo>
                    <a:pt x="13653" y="4001"/>
                  </a:moveTo>
                  <a:cubicBezTo>
                    <a:pt x="13827" y="4001"/>
                    <a:pt x="14003" y="4022"/>
                    <a:pt x="14179" y="4063"/>
                  </a:cubicBezTo>
                  <a:cubicBezTo>
                    <a:pt x="14428" y="4146"/>
                    <a:pt x="14780" y="4229"/>
                    <a:pt x="15029" y="4498"/>
                  </a:cubicBezTo>
                  <a:cubicBezTo>
                    <a:pt x="15298" y="4664"/>
                    <a:pt x="15464" y="4913"/>
                    <a:pt x="15651" y="5265"/>
                  </a:cubicBezTo>
                  <a:cubicBezTo>
                    <a:pt x="15982" y="5866"/>
                    <a:pt x="15982" y="6571"/>
                    <a:pt x="15817" y="7255"/>
                  </a:cubicBezTo>
                  <a:cubicBezTo>
                    <a:pt x="15734" y="7856"/>
                    <a:pt x="15298" y="8458"/>
                    <a:pt x="14780" y="8893"/>
                  </a:cubicBezTo>
                  <a:cubicBezTo>
                    <a:pt x="14511" y="9059"/>
                    <a:pt x="14262" y="9245"/>
                    <a:pt x="13909" y="9328"/>
                  </a:cubicBezTo>
                  <a:cubicBezTo>
                    <a:pt x="13744" y="9370"/>
                    <a:pt x="13573" y="9390"/>
                    <a:pt x="13409" y="9390"/>
                  </a:cubicBezTo>
                  <a:cubicBezTo>
                    <a:pt x="13246" y="9390"/>
                    <a:pt x="13091" y="9370"/>
                    <a:pt x="12956" y="9328"/>
                  </a:cubicBezTo>
                  <a:cubicBezTo>
                    <a:pt x="12624" y="9245"/>
                    <a:pt x="12272" y="9059"/>
                    <a:pt x="12023" y="8893"/>
                  </a:cubicBezTo>
                  <a:cubicBezTo>
                    <a:pt x="11754" y="8727"/>
                    <a:pt x="11588" y="8375"/>
                    <a:pt x="11401" y="8126"/>
                  </a:cubicBezTo>
                  <a:cubicBezTo>
                    <a:pt x="11152" y="7504"/>
                    <a:pt x="11070" y="6820"/>
                    <a:pt x="11235" y="6136"/>
                  </a:cubicBezTo>
                  <a:cubicBezTo>
                    <a:pt x="11401" y="5535"/>
                    <a:pt x="11754" y="4913"/>
                    <a:pt x="12272" y="4498"/>
                  </a:cubicBezTo>
                  <a:cubicBezTo>
                    <a:pt x="12541" y="4229"/>
                    <a:pt x="12790" y="4146"/>
                    <a:pt x="13142" y="4063"/>
                  </a:cubicBezTo>
                  <a:cubicBezTo>
                    <a:pt x="13308" y="4022"/>
                    <a:pt x="13479" y="4001"/>
                    <a:pt x="13653" y="4001"/>
                  </a:cubicBezTo>
                  <a:close/>
                  <a:moveTo>
                    <a:pt x="8727" y="166"/>
                  </a:moveTo>
                  <a:lnTo>
                    <a:pt x="12956" y="2239"/>
                  </a:lnTo>
                  <a:cubicBezTo>
                    <a:pt x="13225" y="2156"/>
                    <a:pt x="13474" y="2156"/>
                    <a:pt x="13661" y="2156"/>
                  </a:cubicBezTo>
                  <a:cubicBezTo>
                    <a:pt x="14179" y="2156"/>
                    <a:pt x="14614" y="2239"/>
                    <a:pt x="15029" y="2425"/>
                  </a:cubicBezTo>
                  <a:cubicBezTo>
                    <a:pt x="15215" y="2591"/>
                    <a:pt x="15381" y="2757"/>
                    <a:pt x="15547" y="2840"/>
                  </a:cubicBezTo>
                  <a:cubicBezTo>
                    <a:pt x="15547" y="2840"/>
                    <a:pt x="15547" y="2850"/>
                    <a:pt x="15550" y="2863"/>
                  </a:cubicBezTo>
                  <a:lnTo>
                    <a:pt x="15550" y="2863"/>
                  </a:lnTo>
                  <a:cubicBezTo>
                    <a:pt x="15109" y="2526"/>
                    <a:pt x="14553" y="2307"/>
                    <a:pt x="13994" y="2307"/>
                  </a:cubicBezTo>
                  <a:cubicBezTo>
                    <a:pt x="13910" y="2307"/>
                    <a:pt x="13827" y="2312"/>
                    <a:pt x="13744" y="2322"/>
                  </a:cubicBezTo>
                  <a:cubicBezTo>
                    <a:pt x="13060" y="2425"/>
                    <a:pt x="12355" y="2674"/>
                    <a:pt x="11837" y="3109"/>
                  </a:cubicBezTo>
                  <a:cubicBezTo>
                    <a:pt x="11235" y="3462"/>
                    <a:pt x="10800" y="4063"/>
                    <a:pt x="10365" y="4581"/>
                  </a:cubicBezTo>
                  <a:cubicBezTo>
                    <a:pt x="9950" y="5099"/>
                    <a:pt x="9515" y="5618"/>
                    <a:pt x="8997" y="6136"/>
                  </a:cubicBezTo>
                  <a:cubicBezTo>
                    <a:pt x="7255" y="8292"/>
                    <a:pt x="5535" y="10448"/>
                    <a:pt x="3814" y="12603"/>
                  </a:cubicBezTo>
                  <a:lnTo>
                    <a:pt x="3732" y="12603"/>
                  </a:lnTo>
                  <a:cubicBezTo>
                    <a:pt x="4146" y="12002"/>
                    <a:pt x="4498" y="11484"/>
                    <a:pt x="4934" y="10883"/>
                  </a:cubicBezTo>
                  <a:lnTo>
                    <a:pt x="6136" y="9245"/>
                  </a:lnTo>
                  <a:cubicBezTo>
                    <a:pt x="6571" y="8644"/>
                    <a:pt x="7007" y="8126"/>
                    <a:pt x="7442" y="7608"/>
                  </a:cubicBezTo>
                  <a:lnTo>
                    <a:pt x="8727" y="5949"/>
                  </a:lnTo>
                  <a:cubicBezTo>
                    <a:pt x="9245" y="5431"/>
                    <a:pt x="9681" y="4913"/>
                    <a:pt x="10116" y="4312"/>
                  </a:cubicBezTo>
                  <a:cubicBezTo>
                    <a:pt x="10365" y="4063"/>
                    <a:pt x="10551" y="3794"/>
                    <a:pt x="10800" y="3545"/>
                  </a:cubicBezTo>
                  <a:cubicBezTo>
                    <a:pt x="11070" y="3275"/>
                    <a:pt x="11318" y="3027"/>
                    <a:pt x="11671" y="2840"/>
                  </a:cubicBezTo>
                  <a:cubicBezTo>
                    <a:pt x="11671" y="2840"/>
                    <a:pt x="11754" y="2757"/>
                    <a:pt x="11837" y="2757"/>
                  </a:cubicBezTo>
                  <a:lnTo>
                    <a:pt x="7691" y="767"/>
                  </a:lnTo>
                  <a:cubicBezTo>
                    <a:pt x="8043" y="518"/>
                    <a:pt x="8396" y="352"/>
                    <a:pt x="8727" y="166"/>
                  </a:cubicBezTo>
                  <a:close/>
                  <a:moveTo>
                    <a:pt x="9080" y="0"/>
                  </a:moveTo>
                  <a:cubicBezTo>
                    <a:pt x="8478" y="83"/>
                    <a:pt x="7960" y="352"/>
                    <a:pt x="7442" y="684"/>
                  </a:cubicBezTo>
                  <a:cubicBezTo>
                    <a:pt x="7007" y="1037"/>
                    <a:pt x="6571" y="1472"/>
                    <a:pt x="6219" y="1907"/>
                  </a:cubicBezTo>
                  <a:cubicBezTo>
                    <a:pt x="5887" y="2425"/>
                    <a:pt x="5535" y="2840"/>
                    <a:pt x="5286" y="3358"/>
                  </a:cubicBezTo>
                  <a:lnTo>
                    <a:pt x="4333" y="4830"/>
                  </a:lnTo>
                  <a:lnTo>
                    <a:pt x="519" y="10717"/>
                  </a:lnTo>
                  <a:lnTo>
                    <a:pt x="0" y="10966"/>
                  </a:lnTo>
                  <a:lnTo>
                    <a:pt x="1223" y="11650"/>
                  </a:lnTo>
                  <a:lnTo>
                    <a:pt x="3545" y="13122"/>
                  </a:lnTo>
                  <a:lnTo>
                    <a:pt x="3980" y="13826"/>
                  </a:lnTo>
                  <a:lnTo>
                    <a:pt x="4063" y="13909"/>
                  </a:lnTo>
                  <a:lnTo>
                    <a:pt x="4581" y="14759"/>
                  </a:lnTo>
                  <a:lnTo>
                    <a:pt x="4768" y="14241"/>
                  </a:lnTo>
                  <a:cubicBezTo>
                    <a:pt x="4768" y="14241"/>
                    <a:pt x="6571" y="12603"/>
                    <a:pt x="8396" y="11318"/>
                  </a:cubicBezTo>
                  <a:cubicBezTo>
                    <a:pt x="9238" y="10708"/>
                    <a:pt x="9763" y="10496"/>
                    <a:pt x="10287" y="10496"/>
                  </a:cubicBezTo>
                  <a:cubicBezTo>
                    <a:pt x="10885" y="10496"/>
                    <a:pt x="11481" y="10772"/>
                    <a:pt x="12541" y="11049"/>
                  </a:cubicBezTo>
                  <a:cubicBezTo>
                    <a:pt x="12766" y="11103"/>
                    <a:pt x="12993" y="11129"/>
                    <a:pt x="13219" y="11129"/>
                  </a:cubicBezTo>
                  <a:cubicBezTo>
                    <a:pt x="15487" y="11129"/>
                    <a:pt x="17645" y="8482"/>
                    <a:pt x="16853" y="5182"/>
                  </a:cubicBezTo>
                  <a:cubicBezTo>
                    <a:pt x="16687" y="4312"/>
                    <a:pt x="16335" y="3711"/>
                    <a:pt x="15899" y="3192"/>
                  </a:cubicBezTo>
                  <a:lnTo>
                    <a:pt x="15899" y="3192"/>
                  </a:lnTo>
                  <a:lnTo>
                    <a:pt x="16065" y="3275"/>
                  </a:lnTo>
                  <a:cubicBezTo>
                    <a:pt x="16252" y="3027"/>
                    <a:pt x="16335" y="2674"/>
                    <a:pt x="16335" y="2322"/>
                  </a:cubicBezTo>
                  <a:cubicBezTo>
                    <a:pt x="16335" y="2073"/>
                    <a:pt x="16252" y="1721"/>
                    <a:pt x="16065" y="1555"/>
                  </a:cubicBezTo>
                  <a:cubicBezTo>
                    <a:pt x="16065" y="1535"/>
                    <a:pt x="16060" y="1520"/>
                    <a:pt x="16053" y="1508"/>
                  </a:cubicBezTo>
                  <a:lnTo>
                    <a:pt x="16053" y="1508"/>
                  </a:lnTo>
                  <a:cubicBezTo>
                    <a:pt x="15960" y="1180"/>
                    <a:pt x="15722" y="945"/>
                    <a:pt x="15464" y="767"/>
                  </a:cubicBezTo>
                  <a:cubicBezTo>
                    <a:pt x="15132" y="518"/>
                    <a:pt x="14780" y="249"/>
                    <a:pt x="14428" y="166"/>
                  </a:cubicBezTo>
                  <a:cubicBezTo>
                    <a:pt x="14300" y="142"/>
                    <a:pt x="14174" y="132"/>
                    <a:pt x="14052" y="132"/>
                  </a:cubicBezTo>
                  <a:cubicBezTo>
                    <a:pt x="13755" y="132"/>
                    <a:pt x="13475" y="190"/>
                    <a:pt x="13225" y="249"/>
                  </a:cubicBezTo>
                  <a:cubicBezTo>
                    <a:pt x="12790" y="435"/>
                    <a:pt x="12438" y="684"/>
                    <a:pt x="12189" y="954"/>
                  </a:cubicBezTo>
                  <a:cubicBezTo>
                    <a:pt x="11754" y="767"/>
                    <a:pt x="11318" y="601"/>
                    <a:pt x="10883" y="435"/>
                  </a:cubicBezTo>
                  <a:cubicBezTo>
                    <a:pt x="10551" y="249"/>
                    <a:pt x="10282" y="166"/>
                    <a:pt x="10033" y="83"/>
                  </a:cubicBezTo>
                  <a:cubicBezTo>
                    <a:pt x="9681" y="0"/>
                    <a:pt x="9432" y="0"/>
                    <a:pt x="908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54" name="Google Shape;1954;p65"/>
          <p:cNvGrpSpPr/>
          <p:nvPr/>
        </p:nvGrpSpPr>
        <p:grpSpPr>
          <a:xfrm>
            <a:off x="7046207" y="3102233"/>
            <a:ext cx="1380776" cy="1501130"/>
            <a:chOff x="6037300" y="2937150"/>
            <a:chExt cx="748875" cy="814150"/>
          </a:xfrm>
        </p:grpSpPr>
        <p:sp>
          <p:nvSpPr>
            <p:cNvPr id="1955" name="Google Shape;1955;p65"/>
            <p:cNvSpPr/>
            <p:nvPr/>
          </p:nvSpPr>
          <p:spPr>
            <a:xfrm>
              <a:off x="6173075" y="3345525"/>
              <a:ext cx="246200" cy="194350"/>
            </a:xfrm>
            <a:custGeom>
              <a:avLst/>
              <a:gdLst/>
              <a:ahLst/>
              <a:cxnLst/>
              <a:rect l="l" t="t" r="r" b="b"/>
              <a:pathLst>
                <a:path w="9848" h="7774" extrusionOk="0">
                  <a:moveTo>
                    <a:pt x="4934" y="0"/>
                  </a:moveTo>
                  <a:cubicBezTo>
                    <a:pt x="2592" y="0"/>
                    <a:pt x="167" y="850"/>
                    <a:pt x="1" y="2757"/>
                  </a:cubicBezTo>
                  <a:lnTo>
                    <a:pt x="1" y="4478"/>
                  </a:lnTo>
                  <a:cubicBezTo>
                    <a:pt x="1" y="6385"/>
                    <a:pt x="2074" y="7774"/>
                    <a:pt x="4934" y="7774"/>
                  </a:cubicBezTo>
                  <a:cubicBezTo>
                    <a:pt x="7774" y="7774"/>
                    <a:pt x="9847" y="6385"/>
                    <a:pt x="9847" y="4478"/>
                  </a:cubicBezTo>
                  <a:lnTo>
                    <a:pt x="9847" y="3711"/>
                  </a:lnTo>
                  <a:lnTo>
                    <a:pt x="9847" y="3027"/>
                  </a:lnTo>
                  <a:cubicBezTo>
                    <a:pt x="9847" y="954"/>
                    <a:pt x="7339" y="0"/>
                    <a:pt x="49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65"/>
            <p:cNvSpPr/>
            <p:nvPr/>
          </p:nvSpPr>
          <p:spPr>
            <a:xfrm>
              <a:off x="6037300" y="2937150"/>
              <a:ext cx="748875" cy="814150"/>
            </a:xfrm>
            <a:custGeom>
              <a:avLst/>
              <a:gdLst/>
              <a:ahLst/>
              <a:cxnLst/>
              <a:rect l="l" t="t" r="r" b="b"/>
              <a:pathLst>
                <a:path w="29955" h="32566" extrusionOk="0">
                  <a:moveTo>
                    <a:pt x="27798" y="1"/>
                  </a:moveTo>
                  <a:cubicBezTo>
                    <a:pt x="27114" y="1"/>
                    <a:pt x="26513" y="353"/>
                    <a:pt x="26244" y="954"/>
                  </a:cubicBezTo>
                  <a:cubicBezTo>
                    <a:pt x="26161" y="1037"/>
                    <a:pt x="18823" y="15382"/>
                    <a:pt x="15278" y="22201"/>
                  </a:cubicBezTo>
                  <a:lnTo>
                    <a:pt x="14760" y="23155"/>
                  </a:lnTo>
                  <a:cubicBezTo>
                    <a:pt x="14159" y="24357"/>
                    <a:pt x="13723" y="25228"/>
                    <a:pt x="13558" y="25477"/>
                  </a:cubicBezTo>
                  <a:cubicBezTo>
                    <a:pt x="12895" y="26556"/>
                    <a:pt x="12023" y="27096"/>
                    <a:pt x="10886" y="27096"/>
                  </a:cubicBezTo>
                  <a:cubicBezTo>
                    <a:pt x="10385" y="27096"/>
                    <a:pt x="9833" y="26992"/>
                    <a:pt x="9225" y="26783"/>
                  </a:cubicBezTo>
                  <a:cubicBezTo>
                    <a:pt x="8894" y="26700"/>
                    <a:pt x="8624" y="26513"/>
                    <a:pt x="8292" y="26430"/>
                  </a:cubicBezTo>
                  <a:lnTo>
                    <a:pt x="8189" y="26347"/>
                  </a:lnTo>
                  <a:cubicBezTo>
                    <a:pt x="6033" y="25580"/>
                    <a:pt x="4147" y="24793"/>
                    <a:pt x="2841" y="24793"/>
                  </a:cubicBezTo>
                  <a:cubicBezTo>
                    <a:pt x="2240" y="24793"/>
                    <a:pt x="1721" y="25062"/>
                    <a:pt x="1286" y="25394"/>
                  </a:cubicBezTo>
                  <a:cubicBezTo>
                    <a:pt x="602" y="26099"/>
                    <a:pt x="1" y="27384"/>
                    <a:pt x="250" y="28690"/>
                  </a:cubicBezTo>
                  <a:cubicBezTo>
                    <a:pt x="415" y="29457"/>
                    <a:pt x="1037" y="30576"/>
                    <a:pt x="2758" y="31281"/>
                  </a:cubicBezTo>
                  <a:cubicBezTo>
                    <a:pt x="4478" y="31882"/>
                    <a:pt x="7588" y="32566"/>
                    <a:pt x="10179" y="32566"/>
                  </a:cubicBezTo>
                  <a:cubicBezTo>
                    <a:pt x="11568" y="32566"/>
                    <a:pt x="12687" y="32400"/>
                    <a:pt x="13475" y="31965"/>
                  </a:cubicBezTo>
                  <a:cubicBezTo>
                    <a:pt x="14926" y="31177"/>
                    <a:pt x="15962" y="29809"/>
                    <a:pt x="18035" y="25912"/>
                  </a:cubicBezTo>
                  <a:lnTo>
                    <a:pt x="18657" y="24793"/>
                  </a:lnTo>
                  <a:lnTo>
                    <a:pt x="18823" y="24544"/>
                  </a:lnTo>
                  <a:lnTo>
                    <a:pt x="18823" y="24440"/>
                  </a:lnTo>
                  <a:cubicBezTo>
                    <a:pt x="19776" y="22554"/>
                    <a:pt x="20979" y="20294"/>
                    <a:pt x="22450" y="17372"/>
                  </a:cubicBezTo>
                  <a:lnTo>
                    <a:pt x="22450" y="17289"/>
                  </a:lnTo>
                  <a:cubicBezTo>
                    <a:pt x="25995" y="10282"/>
                    <a:pt x="27985" y="6302"/>
                    <a:pt x="28918" y="4333"/>
                  </a:cubicBezTo>
                  <a:cubicBezTo>
                    <a:pt x="29270" y="3462"/>
                    <a:pt x="29623" y="2944"/>
                    <a:pt x="29623" y="2861"/>
                  </a:cubicBezTo>
                  <a:cubicBezTo>
                    <a:pt x="29954" y="2260"/>
                    <a:pt x="29954" y="1555"/>
                    <a:pt x="29623" y="1037"/>
                  </a:cubicBezTo>
                  <a:cubicBezTo>
                    <a:pt x="29270" y="353"/>
                    <a:pt x="28503" y="1"/>
                    <a:pt x="2779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 name="Google Shape;1957;p65"/>
            <p:cNvSpPr/>
            <p:nvPr/>
          </p:nvSpPr>
          <p:spPr>
            <a:xfrm>
              <a:off x="6207800" y="3379725"/>
              <a:ext cx="176750" cy="75675"/>
            </a:xfrm>
            <a:custGeom>
              <a:avLst/>
              <a:gdLst/>
              <a:ahLst/>
              <a:cxnLst/>
              <a:rect l="l" t="t" r="r" b="b"/>
              <a:pathLst>
                <a:path w="7070" h="3027" extrusionOk="0">
                  <a:moveTo>
                    <a:pt x="3545" y="0"/>
                  </a:moveTo>
                  <a:cubicBezTo>
                    <a:pt x="1555" y="0"/>
                    <a:pt x="1" y="788"/>
                    <a:pt x="1" y="1659"/>
                  </a:cubicBezTo>
                  <a:cubicBezTo>
                    <a:pt x="1" y="1990"/>
                    <a:pt x="249" y="2260"/>
                    <a:pt x="602" y="2426"/>
                  </a:cubicBezTo>
                  <a:cubicBezTo>
                    <a:pt x="851" y="2591"/>
                    <a:pt x="1203" y="2695"/>
                    <a:pt x="1555" y="2778"/>
                  </a:cubicBezTo>
                  <a:cubicBezTo>
                    <a:pt x="2156" y="2944"/>
                    <a:pt x="2840" y="3027"/>
                    <a:pt x="3545" y="3027"/>
                  </a:cubicBezTo>
                  <a:cubicBezTo>
                    <a:pt x="4229" y="3027"/>
                    <a:pt x="4913" y="2944"/>
                    <a:pt x="5515" y="2778"/>
                  </a:cubicBezTo>
                  <a:cubicBezTo>
                    <a:pt x="5867" y="2695"/>
                    <a:pt x="6219" y="2591"/>
                    <a:pt x="6468" y="2426"/>
                  </a:cubicBezTo>
                  <a:cubicBezTo>
                    <a:pt x="6820" y="2260"/>
                    <a:pt x="7069" y="1990"/>
                    <a:pt x="7069" y="1659"/>
                  </a:cubicBezTo>
                  <a:cubicBezTo>
                    <a:pt x="7069" y="788"/>
                    <a:pt x="5515" y="0"/>
                    <a:pt x="354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65"/>
            <p:cNvSpPr/>
            <p:nvPr/>
          </p:nvSpPr>
          <p:spPr>
            <a:xfrm>
              <a:off x="6207800" y="3423250"/>
              <a:ext cx="176750" cy="81900"/>
            </a:xfrm>
            <a:custGeom>
              <a:avLst/>
              <a:gdLst/>
              <a:ahLst/>
              <a:cxnLst/>
              <a:rect l="l" t="t" r="r" b="b"/>
              <a:pathLst>
                <a:path w="7070" h="3276" extrusionOk="0">
                  <a:moveTo>
                    <a:pt x="1" y="0"/>
                  </a:moveTo>
                  <a:lnTo>
                    <a:pt x="1" y="1369"/>
                  </a:lnTo>
                  <a:cubicBezTo>
                    <a:pt x="1" y="2405"/>
                    <a:pt x="1555" y="3276"/>
                    <a:pt x="3545" y="3276"/>
                  </a:cubicBezTo>
                  <a:cubicBezTo>
                    <a:pt x="5515" y="3276"/>
                    <a:pt x="7069" y="2405"/>
                    <a:pt x="7069" y="1369"/>
                  </a:cubicBezTo>
                  <a:lnTo>
                    <a:pt x="7069" y="0"/>
                  </a:lnTo>
                  <a:cubicBezTo>
                    <a:pt x="7069" y="166"/>
                    <a:pt x="6986" y="249"/>
                    <a:pt x="6903" y="436"/>
                  </a:cubicBezTo>
                  <a:cubicBezTo>
                    <a:pt x="6820" y="519"/>
                    <a:pt x="6738" y="685"/>
                    <a:pt x="6551" y="767"/>
                  </a:cubicBezTo>
                  <a:cubicBezTo>
                    <a:pt x="6302" y="954"/>
                    <a:pt x="5950" y="1120"/>
                    <a:pt x="5618" y="1203"/>
                  </a:cubicBezTo>
                  <a:cubicBezTo>
                    <a:pt x="4913" y="1472"/>
                    <a:pt x="4229" y="1555"/>
                    <a:pt x="3545" y="1555"/>
                  </a:cubicBezTo>
                  <a:cubicBezTo>
                    <a:pt x="2840" y="1555"/>
                    <a:pt x="2156" y="1472"/>
                    <a:pt x="1472" y="1203"/>
                  </a:cubicBezTo>
                  <a:cubicBezTo>
                    <a:pt x="1120" y="1120"/>
                    <a:pt x="768" y="954"/>
                    <a:pt x="519" y="767"/>
                  </a:cubicBezTo>
                  <a:cubicBezTo>
                    <a:pt x="332" y="685"/>
                    <a:pt x="249" y="519"/>
                    <a:pt x="166" y="436"/>
                  </a:cubicBezTo>
                  <a:cubicBezTo>
                    <a:pt x="84" y="249"/>
                    <a:pt x="1" y="166"/>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65"/>
            <p:cNvSpPr/>
            <p:nvPr/>
          </p:nvSpPr>
          <p:spPr>
            <a:xfrm>
              <a:off x="6056475" y="2971050"/>
              <a:ext cx="697250" cy="746900"/>
            </a:xfrm>
            <a:custGeom>
              <a:avLst/>
              <a:gdLst/>
              <a:ahLst/>
              <a:cxnLst/>
              <a:rect l="l" t="t" r="r" b="b"/>
              <a:pathLst>
                <a:path w="27890" h="29876" extrusionOk="0">
                  <a:moveTo>
                    <a:pt x="27032" y="1"/>
                  </a:moveTo>
                  <a:cubicBezTo>
                    <a:pt x="26892" y="1"/>
                    <a:pt x="26767" y="59"/>
                    <a:pt x="26700" y="199"/>
                  </a:cubicBezTo>
                  <a:cubicBezTo>
                    <a:pt x="26700" y="199"/>
                    <a:pt x="18823" y="15580"/>
                    <a:pt x="15382" y="22151"/>
                  </a:cubicBezTo>
                  <a:cubicBezTo>
                    <a:pt x="14677" y="23520"/>
                    <a:pt x="14159" y="24473"/>
                    <a:pt x="13910" y="24825"/>
                  </a:cubicBezTo>
                  <a:cubicBezTo>
                    <a:pt x="13065" y="26340"/>
                    <a:pt x="11832" y="27169"/>
                    <a:pt x="10246" y="27169"/>
                  </a:cubicBezTo>
                  <a:cubicBezTo>
                    <a:pt x="9574" y="27169"/>
                    <a:pt x="8839" y="27020"/>
                    <a:pt x="8044" y="26712"/>
                  </a:cubicBezTo>
                  <a:cubicBezTo>
                    <a:pt x="5850" y="25953"/>
                    <a:pt x="3328" y="24891"/>
                    <a:pt x="2096" y="24891"/>
                  </a:cubicBezTo>
                  <a:cubicBezTo>
                    <a:pt x="1814" y="24891"/>
                    <a:pt x="1600" y="24947"/>
                    <a:pt x="1473" y="25074"/>
                  </a:cubicBezTo>
                  <a:cubicBezTo>
                    <a:pt x="871" y="25675"/>
                    <a:pt x="1" y="27665"/>
                    <a:pt x="2509" y="28619"/>
                  </a:cubicBezTo>
                  <a:cubicBezTo>
                    <a:pt x="4212" y="29266"/>
                    <a:pt x="7109" y="29875"/>
                    <a:pt x="9385" y="29875"/>
                  </a:cubicBezTo>
                  <a:cubicBezTo>
                    <a:pt x="10461" y="29875"/>
                    <a:pt x="11397" y="29739"/>
                    <a:pt x="12003" y="29407"/>
                  </a:cubicBezTo>
                  <a:cubicBezTo>
                    <a:pt x="13309" y="28702"/>
                    <a:pt x="14428" y="27147"/>
                    <a:pt x="16667" y="22753"/>
                  </a:cubicBezTo>
                  <a:cubicBezTo>
                    <a:pt x="16501" y="22753"/>
                    <a:pt x="16232" y="22670"/>
                    <a:pt x="15983" y="22566"/>
                  </a:cubicBezTo>
                  <a:cubicBezTo>
                    <a:pt x="15900" y="22566"/>
                    <a:pt x="15713" y="22483"/>
                    <a:pt x="15630" y="22400"/>
                  </a:cubicBezTo>
                  <a:cubicBezTo>
                    <a:pt x="15548" y="22317"/>
                    <a:pt x="15465" y="22234"/>
                    <a:pt x="15382" y="22151"/>
                  </a:cubicBezTo>
                  <a:lnTo>
                    <a:pt x="15382" y="22151"/>
                  </a:lnTo>
                  <a:cubicBezTo>
                    <a:pt x="15630" y="22234"/>
                    <a:pt x="15817" y="22317"/>
                    <a:pt x="16066" y="22400"/>
                  </a:cubicBezTo>
                  <a:cubicBezTo>
                    <a:pt x="16232" y="22483"/>
                    <a:pt x="16501" y="22670"/>
                    <a:pt x="16667" y="22753"/>
                  </a:cubicBezTo>
                  <a:cubicBezTo>
                    <a:pt x="17703" y="20845"/>
                    <a:pt x="18926" y="18420"/>
                    <a:pt x="20481" y="15311"/>
                  </a:cubicBezTo>
                  <a:cubicBezTo>
                    <a:pt x="25663" y="4946"/>
                    <a:pt x="27384" y="1319"/>
                    <a:pt x="27633" y="800"/>
                  </a:cubicBezTo>
                  <a:cubicBezTo>
                    <a:pt x="27889" y="423"/>
                    <a:pt x="27408" y="1"/>
                    <a:pt x="2703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0" name="Google Shape;1960;p65"/>
          <p:cNvGrpSpPr/>
          <p:nvPr/>
        </p:nvGrpSpPr>
        <p:grpSpPr>
          <a:xfrm>
            <a:off x="7264181" y="610859"/>
            <a:ext cx="1072921" cy="1072921"/>
            <a:chOff x="6112450" y="2183650"/>
            <a:chExt cx="516175" cy="516175"/>
          </a:xfrm>
        </p:grpSpPr>
        <p:sp>
          <p:nvSpPr>
            <p:cNvPr id="1961" name="Google Shape;1961;p65"/>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 name="Google Shape;1962;p65"/>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3" name="Picture 22">
            <a:extLst>
              <a:ext uri="{FF2B5EF4-FFF2-40B4-BE49-F238E27FC236}">
                <a16:creationId xmlns:a16="http://schemas.microsoft.com/office/drawing/2014/main" id="{60DD8D9E-2E71-4BAB-8655-CCD30C3C96EB}"/>
              </a:ext>
            </a:extLst>
          </p:cNvPr>
          <p:cNvPicPr>
            <a:picLocks noChangeAspect="1"/>
          </p:cNvPicPr>
          <p:nvPr/>
        </p:nvPicPr>
        <p:blipFill>
          <a:blip r:embed="rId3">
            <a:duotone>
              <a:schemeClr val="bg2">
                <a:shade val="45000"/>
                <a:satMod val="135000"/>
              </a:schemeClr>
              <a:prstClr val="white"/>
            </a:duotone>
          </a:blip>
          <a:stretch>
            <a:fillRect/>
          </a:stretch>
        </p:blipFill>
        <p:spPr>
          <a:xfrm>
            <a:off x="2240738" y="1529403"/>
            <a:ext cx="1555175" cy="2082093"/>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023"/>
        <p:cNvGrpSpPr/>
        <p:nvPr/>
      </p:nvGrpSpPr>
      <p:grpSpPr>
        <a:xfrm>
          <a:off x="0" y="0"/>
          <a:ext cx="0" cy="0"/>
          <a:chOff x="0" y="0"/>
          <a:chExt cx="0" cy="0"/>
        </a:xfrm>
      </p:grpSpPr>
      <p:sp>
        <p:nvSpPr>
          <p:cNvPr id="2024" name="Google Shape;2024;p67"/>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67"/>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hr-HR" dirty="0"/>
              <a:t>ČASOPISI</a:t>
            </a:r>
            <a:endParaRPr dirty="0"/>
          </a:p>
        </p:txBody>
      </p:sp>
      <p:sp>
        <p:nvSpPr>
          <p:cNvPr id="2026" name="Google Shape;2026;p67"/>
          <p:cNvSpPr txBox="1">
            <a:spLocks noGrp="1"/>
          </p:cNvSpPr>
          <p:nvPr>
            <p:ph type="subTitle" idx="1"/>
          </p:nvPr>
        </p:nvSpPr>
        <p:spPr>
          <a:xfrm>
            <a:off x="720000" y="3563593"/>
            <a:ext cx="2118000" cy="698700"/>
          </a:xfrm>
          <a:prstGeom prst="rect">
            <a:avLst/>
          </a:prstGeom>
        </p:spPr>
        <p:txBody>
          <a:bodyPr spcFirstLastPara="1" wrap="square" lIns="91425" tIns="91425" rIns="91425" bIns="91425" anchor="t" anchorCtr="0">
            <a:noAutofit/>
          </a:bodyPr>
          <a:lstStyle/>
          <a:p>
            <a:pPr marL="0" lvl="0" indent="0"/>
            <a:r>
              <a:rPr lang="hr-HR" dirty="0"/>
              <a:t>vol 91, 2015., </a:t>
            </a:r>
            <a:r>
              <a:rPr lang="sv-SE" dirty="0"/>
              <a:t>U kojem se kolu igra derbi</a:t>
            </a:r>
            <a:r>
              <a:rPr lang="hr-HR" dirty="0"/>
              <a:t>?</a:t>
            </a:r>
            <a:endParaRPr dirty="0"/>
          </a:p>
        </p:txBody>
      </p:sp>
      <p:sp>
        <p:nvSpPr>
          <p:cNvPr id="2027" name="Google Shape;2027;p67"/>
          <p:cNvSpPr txBox="1">
            <a:spLocks noGrp="1"/>
          </p:cNvSpPr>
          <p:nvPr>
            <p:ph type="subTitle" idx="2"/>
          </p:nvPr>
        </p:nvSpPr>
        <p:spPr>
          <a:xfrm>
            <a:off x="6305975" y="3563593"/>
            <a:ext cx="2118000" cy="698700"/>
          </a:xfrm>
          <a:prstGeom prst="rect">
            <a:avLst/>
          </a:prstGeom>
        </p:spPr>
        <p:txBody>
          <a:bodyPr spcFirstLastPara="1" wrap="square" lIns="91425" tIns="91425" rIns="91425" bIns="91425" anchor="t" anchorCtr="0">
            <a:noAutofit/>
          </a:bodyPr>
          <a:lstStyle/>
          <a:p>
            <a:pPr marL="0" lvl="0" indent="0">
              <a:buSzPts val="1100"/>
            </a:pPr>
            <a:r>
              <a:rPr lang="hr-HR" dirty="0"/>
              <a:t>vol 3-263, 2016., Svatko sa svakim - sparivanje</a:t>
            </a:r>
            <a:endParaRPr dirty="0"/>
          </a:p>
        </p:txBody>
      </p:sp>
      <p:sp>
        <p:nvSpPr>
          <p:cNvPr id="2028" name="Google Shape;2028;p67"/>
          <p:cNvSpPr txBox="1">
            <a:spLocks noGrp="1"/>
          </p:cNvSpPr>
          <p:nvPr>
            <p:ph type="subTitle" idx="3"/>
          </p:nvPr>
        </p:nvSpPr>
        <p:spPr>
          <a:xfrm>
            <a:off x="720000" y="3242925"/>
            <a:ext cx="2118000" cy="4776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hr-HR" dirty="0"/>
              <a:t>MATKA</a:t>
            </a:r>
            <a:endParaRPr dirty="0"/>
          </a:p>
        </p:txBody>
      </p:sp>
      <p:sp>
        <p:nvSpPr>
          <p:cNvPr id="2029" name="Google Shape;2029;p67"/>
          <p:cNvSpPr txBox="1">
            <a:spLocks noGrp="1"/>
          </p:cNvSpPr>
          <p:nvPr>
            <p:ph type="subTitle" idx="4"/>
          </p:nvPr>
        </p:nvSpPr>
        <p:spPr>
          <a:xfrm>
            <a:off x="6305975" y="3242925"/>
            <a:ext cx="2118000" cy="477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hr-HR" dirty="0"/>
              <a:t>MFL</a:t>
            </a:r>
            <a:endParaRPr dirty="0"/>
          </a:p>
        </p:txBody>
      </p:sp>
      <p:grpSp>
        <p:nvGrpSpPr>
          <p:cNvPr id="2032" name="Google Shape;2032;p67"/>
          <p:cNvGrpSpPr/>
          <p:nvPr/>
        </p:nvGrpSpPr>
        <p:grpSpPr>
          <a:xfrm>
            <a:off x="7401518" y="1298930"/>
            <a:ext cx="979522" cy="1083552"/>
            <a:chOff x="6211950" y="1227000"/>
            <a:chExt cx="527050" cy="583025"/>
          </a:xfrm>
        </p:grpSpPr>
        <p:sp>
          <p:nvSpPr>
            <p:cNvPr id="2033" name="Google Shape;2033;p67"/>
            <p:cNvSpPr/>
            <p:nvPr/>
          </p:nvSpPr>
          <p:spPr>
            <a:xfrm>
              <a:off x="6211950" y="1227000"/>
              <a:ext cx="527050" cy="583025"/>
            </a:xfrm>
            <a:custGeom>
              <a:avLst/>
              <a:gdLst/>
              <a:ahLst/>
              <a:cxnLst/>
              <a:rect l="l" t="t" r="r" b="b"/>
              <a:pathLst>
                <a:path w="21082" h="23321" extrusionOk="0">
                  <a:moveTo>
                    <a:pt x="8209" y="1"/>
                  </a:moveTo>
                  <a:lnTo>
                    <a:pt x="6385" y="1908"/>
                  </a:lnTo>
                  <a:lnTo>
                    <a:pt x="6053" y="2343"/>
                  </a:lnTo>
                  <a:cubicBezTo>
                    <a:pt x="5618" y="2861"/>
                    <a:pt x="5183" y="3463"/>
                    <a:pt x="4747" y="4064"/>
                  </a:cubicBezTo>
                  <a:cubicBezTo>
                    <a:pt x="4312" y="4851"/>
                    <a:pt x="3898" y="5618"/>
                    <a:pt x="3628" y="6572"/>
                  </a:cubicBezTo>
                  <a:cubicBezTo>
                    <a:pt x="3276" y="8044"/>
                    <a:pt x="3110" y="9598"/>
                    <a:pt x="3276" y="11402"/>
                  </a:cubicBezTo>
                  <a:lnTo>
                    <a:pt x="3027" y="12189"/>
                  </a:lnTo>
                  <a:lnTo>
                    <a:pt x="3027" y="12107"/>
                  </a:lnTo>
                  <a:lnTo>
                    <a:pt x="2073" y="15630"/>
                  </a:lnTo>
                  <a:lnTo>
                    <a:pt x="1120" y="16936"/>
                  </a:lnTo>
                  <a:cubicBezTo>
                    <a:pt x="685" y="17455"/>
                    <a:pt x="0" y="18574"/>
                    <a:pt x="83" y="19880"/>
                  </a:cubicBezTo>
                  <a:cubicBezTo>
                    <a:pt x="166" y="20916"/>
                    <a:pt x="685" y="21766"/>
                    <a:pt x="1638" y="22471"/>
                  </a:cubicBezTo>
                  <a:cubicBezTo>
                    <a:pt x="2343" y="22989"/>
                    <a:pt x="3110" y="23321"/>
                    <a:pt x="3898" y="23321"/>
                  </a:cubicBezTo>
                  <a:cubicBezTo>
                    <a:pt x="5535" y="23321"/>
                    <a:pt x="6654" y="22119"/>
                    <a:pt x="7173" y="21435"/>
                  </a:cubicBezTo>
                  <a:lnTo>
                    <a:pt x="7421" y="21082"/>
                  </a:lnTo>
                  <a:lnTo>
                    <a:pt x="8043" y="20212"/>
                  </a:lnTo>
                  <a:lnTo>
                    <a:pt x="8292" y="20129"/>
                  </a:lnTo>
                  <a:lnTo>
                    <a:pt x="11754" y="17973"/>
                  </a:lnTo>
                  <a:cubicBezTo>
                    <a:pt x="12085" y="17973"/>
                    <a:pt x="12355" y="17973"/>
                    <a:pt x="12790" y="17890"/>
                  </a:cubicBezTo>
                  <a:cubicBezTo>
                    <a:pt x="13308" y="17807"/>
                    <a:pt x="13744" y="17703"/>
                    <a:pt x="14158" y="17620"/>
                  </a:cubicBezTo>
                  <a:cubicBezTo>
                    <a:pt x="15029" y="17372"/>
                    <a:pt x="15900" y="16936"/>
                    <a:pt x="16750" y="16335"/>
                  </a:cubicBezTo>
                  <a:cubicBezTo>
                    <a:pt x="17537" y="15817"/>
                    <a:pt x="18221" y="15216"/>
                    <a:pt x="18822" y="14511"/>
                  </a:cubicBezTo>
                  <a:cubicBezTo>
                    <a:pt x="19175" y="14179"/>
                    <a:pt x="19444" y="13827"/>
                    <a:pt x="19693" y="13392"/>
                  </a:cubicBezTo>
                  <a:cubicBezTo>
                    <a:pt x="19962" y="13039"/>
                    <a:pt x="20211" y="12625"/>
                    <a:pt x="20377" y="12189"/>
                  </a:cubicBezTo>
                  <a:lnTo>
                    <a:pt x="20729" y="11588"/>
                  </a:lnTo>
                  <a:lnTo>
                    <a:pt x="21082" y="10448"/>
                  </a:lnTo>
                  <a:lnTo>
                    <a:pt x="19444" y="10282"/>
                  </a:lnTo>
                  <a:cubicBezTo>
                    <a:pt x="19341" y="10199"/>
                    <a:pt x="19175" y="10199"/>
                    <a:pt x="19092" y="10199"/>
                  </a:cubicBezTo>
                  <a:lnTo>
                    <a:pt x="19092" y="10117"/>
                  </a:lnTo>
                  <a:lnTo>
                    <a:pt x="19776" y="7857"/>
                  </a:lnTo>
                  <a:lnTo>
                    <a:pt x="18221" y="7774"/>
                  </a:lnTo>
                  <a:lnTo>
                    <a:pt x="18055" y="7774"/>
                  </a:lnTo>
                  <a:lnTo>
                    <a:pt x="17620" y="7691"/>
                  </a:lnTo>
                  <a:lnTo>
                    <a:pt x="17620" y="7442"/>
                  </a:lnTo>
                  <a:lnTo>
                    <a:pt x="17973" y="5183"/>
                  </a:lnTo>
                  <a:lnTo>
                    <a:pt x="15630" y="5183"/>
                  </a:lnTo>
                  <a:cubicBezTo>
                    <a:pt x="15381" y="5183"/>
                    <a:pt x="15195" y="5266"/>
                    <a:pt x="14946" y="5266"/>
                  </a:cubicBezTo>
                  <a:cubicBezTo>
                    <a:pt x="14594" y="5370"/>
                    <a:pt x="14345" y="5453"/>
                    <a:pt x="14075" y="5535"/>
                  </a:cubicBezTo>
                  <a:cubicBezTo>
                    <a:pt x="14075" y="5017"/>
                    <a:pt x="14075" y="4416"/>
                    <a:pt x="13993" y="3981"/>
                  </a:cubicBezTo>
                  <a:lnTo>
                    <a:pt x="13744" y="1742"/>
                  </a:lnTo>
                  <a:lnTo>
                    <a:pt x="11837" y="2944"/>
                  </a:lnTo>
                  <a:cubicBezTo>
                    <a:pt x="11671" y="3110"/>
                    <a:pt x="11484" y="3193"/>
                    <a:pt x="11236" y="3380"/>
                  </a:cubicBezTo>
                  <a:lnTo>
                    <a:pt x="11236" y="3297"/>
                  </a:lnTo>
                  <a:cubicBezTo>
                    <a:pt x="11236" y="3110"/>
                    <a:pt x="11153" y="2861"/>
                    <a:pt x="11153" y="2778"/>
                  </a:cubicBezTo>
                  <a:lnTo>
                    <a:pt x="10883" y="602"/>
                  </a:lnTo>
                  <a:lnTo>
                    <a:pt x="8727" y="2157"/>
                  </a:lnTo>
                  <a:cubicBezTo>
                    <a:pt x="8644" y="2157"/>
                    <a:pt x="8644" y="2260"/>
                    <a:pt x="8562" y="2260"/>
                  </a:cubicBezTo>
                  <a:lnTo>
                    <a:pt x="8209" y="1"/>
                  </a:ln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67"/>
            <p:cNvSpPr/>
            <p:nvPr/>
          </p:nvSpPr>
          <p:spPr>
            <a:xfrm>
              <a:off x="6272575" y="1633300"/>
              <a:ext cx="118700" cy="103675"/>
            </a:xfrm>
            <a:custGeom>
              <a:avLst/>
              <a:gdLst/>
              <a:ahLst/>
              <a:cxnLst/>
              <a:rect l="l" t="t" r="r" b="b"/>
              <a:pathLst>
                <a:path w="4748" h="4147" extrusionOk="0">
                  <a:moveTo>
                    <a:pt x="954" y="0"/>
                  </a:moveTo>
                  <a:lnTo>
                    <a:pt x="851" y="83"/>
                  </a:lnTo>
                  <a:lnTo>
                    <a:pt x="685" y="332"/>
                  </a:lnTo>
                  <a:lnTo>
                    <a:pt x="1" y="1203"/>
                  </a:lnTo>
                  <a:cubicBezTo>
                    <a:pt x="1" y="1203"/>
                    <a:pt x="436" y="1970"/>
                    <a:pt x="1721" y="2923"/>
                  </a:cubicBezTo>
                  <a:cubicBezTo>
                    <a:pt x="2924" y="3877"/>
                    <a:pt x="3794" y="4146"/>
                    <a:pt x="3794" y="4146"/>
                  </a:cubicBezTo>
                  <a:lnTo>
                    <a:pt x="4478" y="3276"/>
                  </a:lnTo>
                  <a:lnTo>
                    <a:pt x="4665" y="2923"/>
                  </a:lnTo>
                  <a:lnTo>
                    <a:pt x="4748" y="2840"/>
                  </a:lnTo>
                  <a:cubicBezTo>
                    <a:pt x="4748" y="2840"/>
                    <a:pt x="4582" y="2757"/>
                    <a:pt x="4312" y="2674"/>
                  </a:cubicBezTo>
                  <a:cubicBezTo>
                    <a:pt x="4229" y="2591"/>
                    <a:pt x="4064" y="2488"/>
                    <a:pt x="3960" y="2405"/>
                  </a:cubicBezTo>
                  <a:cubicBezTo>
                    <a:pt x="3794" y="2322"/>
                    <a:pt x="3628" y="2239"/>
                    <a:pt x="3442" y="2073"/>
                  </a:cubicBezTo>
                  <a:lnTo>
                    <a:pt x="3359" y="2073"/>
                  </a:lnTo>
                  <a:cubicBezTo>
                    <a:pt x="3193" y="1970"/>
                    <a:pt x="2924" y="1804"/>
                    <a:pt x="2758" y="1638"/>
                  </a:cubicBezTo>
                  <a:lnTo>
                    <a:pt x="2675" y="1638"/>
                  </a:lnTo>
                  <a:cubicBezTo>
                    <a:pt x="2675" y="1555"/>
                    <a:pt x="2675" y="1555"/>
                    <a:pt x="2592" y="1555"/>
                  </a:cubicBezTo>
                  <a:cubicBezTo>
                    <a:pt x="2405" y="1368"/>
                    <a:pt x="2239" y="1203"/>
                    <a:pt x="2074" y="1120"/>
                  </a:cubicBezTo>
                  <a:cubicBezTo>
                    <a:pt x="2074" y="1120"/>
                    <a:pt x="2074" y="1037"/>
                    <a:pt x="1991" y="1037"/>
                  </a:cubicBezTo>
                  <a:lnTo>
                    <a:pt x="1555" y="601"/>
                  </a:lnTo>
                  <a:lnTo>
                    <a:pt x="1286" y="332"/>
                  </a:lnTo>
                  <a:lnTo>
                    <a:pt x="95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67"/>
            <p:cNvSpPr/>
            <p:nvPr/>
          </p:nvSpPr>
          <p:spPr>
            <a:xfrm>
              <a:off x="6220750" y="1663350"/>
              <a:ext cx="146700" cy="112800"/>
            </a:xfrm>
            <a:custGeom>
              <a:avLst/>
              <a:gdLst/>
              <a:ahLst/>
              <a:cxnLst/>
              <a:rect l="l" t="t" r="r" b="b"/>
              <a:pathLst>
                <a:path w="5868" h="4512" extrusionOk="0">
                  <a:moveTo>
                    <a:pt x="2074" y="1"/>
                  </a:moveTo>
                  <a:cubicBezTo>
                    <a:pt x="1991" y="84"/>
                    <a:pt x="1" y="2322"/>
                    <a:pt x="2074" y="3981"/>
                  </a:cubicBezTo>
                  <a:cubicBezTo>
                    <a:pt x="2599" y="4364"/>
                    <a:pt x="3086" y="4511"/>
                    <a:pt x="3524" y="4511"/>
                  </a:cubicBezTo>
                  <a:cubicBezTo>
                    <a:pt x="4956" y="4511"/>
                    <a:pt x="5867" y="2944"/>
                    <a:pt x="5867" y="2944"/>
                  </a:cubicBezTo>
                  <a:cubicBezTo>
                    <a:pt x="5867" y="2944"/>
                    <a:pt x="4997" y="2675"/>
                    <a:pt x="3794" y="1721"/>
                  </a:cubicBezTo>
                  <a:cubicBezTo>
                    <a:pt x="2509" y="768"/>
                    <a:pt x="2074" y="1"/>
                    <a:pt x="207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67"/>
            <p:cNvSpPr/>
            <p:nvPr/>
          </p:nvSpPr>
          <p:spPr>
            <a:xfrm>
              <a:off x="6272575" y="1663350"/>
              <a:ext cx="94875" cy="73625"/>
            </a:xfrm>
            <a:custGeom>
              <a:avLst/>
              <a:gdLst/>
              <a:ahLst/>
              <a:cxnLst/>
              <a:rect l="l" t="t" r="r" b="b"/>
              <a:pathLst>
                <a:path w="3795" h="2945" extrusionOk="0">
                  <a:moveTo>
                    <a:pt x="1" y="1"/>
                  </a:moveTo>
                  <a:cubicBezTo>
                    <a:pt x="167" y="436"/>
                    <a:pt x="332" y="768"/>
                    <a:pt x="602" y="1120"/>
                  </a:cubicBezTo>
                  <a:cubicBezTo>
                    <a:pt x="954" y="1389"/>
                    <a:pt x="1203" y="1721"/>
                    <a:pt x="1555" y="1991"/>
                  </a:cubicBezTo>
                  <a:cubicBezTo>
                    <a:pt x="1887" y="2156"/>
                    <a:pt x="2239" y="2426"/>
                    <a:pt x="2592" y="2592"/>
                  </a:cubicBezTo>
                  <a:cubicBezTo>
                    <a:pt x="2758" y="2675"/>
                    <a:pt x="3027" y="2758"/>
                    <a:pt x="3193" y="2841"/>
                  </a:cubicBezTo>
                  <a:cubicBezTo>
                    <a:pt x="3359" y="2841"/>
                    <a:pt x="3628" y="2944"/>
                    <a:pt x="3794" y="2944"/>
                  </a:cubicBezTo>
                  <a:cubicBezTo>
                    <a:pt x="3442" y="2758"/>
                    <a:pt x="3027" y="2592"/>
                    <a:pt x="2675" y="2426"/>
                  </a:cubicBezTo>
                  <a:cubicBezTo>
                    <a:pt x="2322" y="2239"/>
                    <a:pt x="2074" y="1991"/>
                    <a:pt x="1721" y="1721"/>
                  </a:cubicBezTo>
                  <a:cubicBezTo>
                    <a:pt x="1369" y="1472"/>
                    <a:pt x="1120" y="1203"/>
                    <a:pt x="768" y="954"/>
                  </a:cubicBezTo>
                  <a:cubicBezTo>
                    <a:pt x="519" y="685"/>
                    <a:pt x="249" y="353"/>
                    <a:pt x="1" y="1"/>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67"/>
            <p:cNvSpPr/>
            <p:nvPr/>
          </p:nvSpPr>
          <p:spPr>
            <a:xfrm>
              <a:off x="6419250" y="1659200"/>
              <a:ext cx="40950" cy="23350"/>
            </a:xfrm>
            <a:custGeom>
              <a:avLst/>
              <a:gdLst/>
              <a:ahLst/>
              <a:cxnLst/>
              <a:rect l="l" t="t" r="r" b="b"/>
              <a:pathLst>
                <a:path w="1638" h="934" extrusionOk="0">
                  <a:moveTo>
                    <a:pt x="1202" y="1"/>
                  </a:moveTo>
                  <a:cubicBezTo>
                    <a:pt x="788" y="250"/>
                    <a:pt x="435" y="519"/>
                    <a:pt x="0" y="685"/>
                  </a:cubicBezTo>
                  <a:cubicBezTo>
                    <a:pt x="166" y="768"/>
                    <a:pt x="270" y="851"/>
                    <a:pt x="435" y="934"/>
                  </a:cubicBezTo>
                  <a:cubicBezTo>
                    <a:pt x="871" y="685"/>
                    <a:pt x="1202" y="519"/>
                    <a:pt x="1638" y="250"/>
                  </a:cubicBezTo>
                  <a:cubicBezTo>
                    <a:pt x="1472" y="167"/>
                    <a:pt x="1389" y="84"/>
                    <a:pt x="12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67"/>
            <p:cNvSpPr/>
            <p:nvPr/>
          </p:nvSpPr>
          <p:spPr>
            <a:xfrm>
              <a:off x="6464850" y="1515600"/>
              <a:ext cx="226475" cy="141050"/>
            </a:xfrm>
            <a:custGeom>
              <a:avLst/>
              <a:gdLst/>
              <a:ahLst/>
              <a:cxnLst/>
              <a:rect l="l" t="t" r="r" b="b"/>
              <a:pathLst>
                <a:path w="9059" h="5642" extrusionOk="0">
                  <a:moveTo>
                    <a:pt x="8594" y="1"/>
                  </a:moveTo>
                  <a:cubicBezTo>
                    <a:pt x="8230" y="1"/>
                    <a:pt x="7867" y="69"/>
                    <a:pt x="7504" y="127"/>
                  </a:cubicBezTo>
                  <a:cubicBezTo>
                    <a:pt x="7152" y="210"/>
                    <a:pt x="6903" y="293"/>
                    <a:pt x="6634" y="376"/>
                  </a:cubicBezTo>
                  <a:cubicBezTo>
                    <a:pt x="6219" y="977"/>
                    <a:pt x="5701" y="1495"/>
                    <a:pt x="5182" y="2014"/>
                  </a:cubicBezTo>
                  <a:cubicBezTo>
                    <a:pt x="4478" y="2635"/>
                    <a:pt x="3711" y="3050"/>
                    <a:pt x="2923" y="3402"/>
                  </a:cubicBezTo>
                  <a:cubicBezTo>
                    <a:pt x="2488" y="3672"/>
                    <a:pt x="2073" y="3755"/>
                    <a:pt x="1721" y="3921"/>
                  </a:cubicBezTo>
                  <a:lnTo>
                    <a:pt x="1638" y="3921"/>
                  </a:lnTo>
                  <a:lnTo>
                    <a:pt x="1555" y="4004"/>
                  </a:lnTo>
                  <a:cubicBezTo>
                    <a:pt x="1368" y="4273"/>
                    <a:pt x="1202" y="4522"/>
                    <a:pt x="1202" y="4791"/>
                  </a:cubicBezTo>
                  <a:cubicBezTo>
                    <a:pt x="767" y="5040"/>
                    <a:pt x="415" y="5227"/>
                    <a:pt x="0" y="5475"/>
                  </a:cubicBezTo>
                  <a:cubicBezTo>
                    <a:pt x="166" y="5475"/>
                    <a:pt x="249" y="5558"/>
                    <a:pt x="415" y="5641"/>
                  </a:cubicBezTo>
                  <a:cubicBezTo>
                    <a:pt x="684" y="5475"/>
                    <a:pt x="933" y="5309"/>
                    <a:pt x="1285" y="5123"/>
                  </a:cubicBezTo>
                  <a:cubicBezTo>
                    <a:pt x="1638" y="5123"/>
                    <a:pt x="2073" y="5040"/>
                    <a:pt x="2488" y="5040"/>
                  </a:cubicBezTo>
                  <a:cubicBezTo>
                    <a:pt x="2840" y="4957"/>
                    <a:pt x="3275" y="4874"/>
                    <a:pt x="3628" y="4708"/>
                  </a:cubicBezTo>
                  <a:cubicBezTo>
                    <a:pt x="4395" y="4522"/>
                    <a:pt x="5182" y="4086"/>
                    <a:pt x="5867" y="3672"/>
                  </a:cubicBezTo>
                  <a:cubicBezTo>
                    <a:pt x="6551" y="3237"/>
                    <a:pt x="7152" y="2718"/>
                    <a:pt x="7670" y="2117"/>
                  </a:cubicBezTo>
                  <a:cubicBezTo>
                    <a:pt x="7939" y="1765"/>
                    <a:pt x="8188" y="1412"/>
                    <a:pt x="8458" y="1164"/>
                  </a:cubicBezTo>
                  <a:cubicBezTo>
                    <a:pt x="8623" y="811"/>
                    <a:pt x="8893" y="459"/>
                    <a:pt x="9059" y="127"/>
                  </a:cubicBezTo>
                  <a:lnTo>
                    <a:pt x="9059" y="44"/>
                  </a:lnTo>
                  <a:cubicBezTo>
                    <a:pt x="8904" y="13"/>
                    <a:pt x="8749" y="1"/>
                    <a:pt x="859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67"/>
            <p:cNvSpPr/>
            <p:nvPr/>
          </p:nvSpPr>
          <p:spPr>
            <a:xfrm>
              <a:off x="6380375" y="1685125"/>
              <a:ext cx="34750" cy="21275"/>
            </a:xfrm>
            <a:custGeom>
              <a:avLst/>
              <a:gdLst/>
              <a:ahLst/>
              <a:cxnLst/>
              <a:rect l="l" t="t" r="r" b="b"/>
              <a:pathLst>
                <a:path w="1390" h="851" extrusionOk="0">
                  <a:moveTo>
                    <a:pt x="954" y="0"/>
                  </a:moveTo>
                  <a:cubicBezTo>
                    <a:pt x="602" y="166"/>
                    <a:pt x="353" y="332"/>
                    <a:pt x="83" y="518"/>
                  </a:cubicBezTo>
                  <a:cubicBezTo>
                    <a:pt x="0" y="518"/>
                    <a:pt x="0" y="518"/>
                    <a:pt x="0" y="601"/>
                  </a:cubicBezTo>
                  <a:cubicBezTo>
                    <a:pt x="270" y="684"/>
                    <a:pt x="436" y="767"/>
                    <a:pt x="436" y="767"/>
                  </a:cubicBezTo>
                  <a:lnTo>
                    <a:pt x="353" y="850"/>
                  </a:lnTo>
                  <a:cubicBezTo>
                    <a:pt x="684" y="684"/>
                    <a:pt x="1037" y="415"/>
                    <a:pt x="1389" y="249"/>
                  </a:cubicBezTo>
                  <a:cubicBezTo>
                    <a:pt x="1203" y="166"/>
                    <a:pt x="1037" y="83"/>
                    <a:pt x="95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67"/>
            <p:cNvSpPr/>
            <p:nvPr/>
          </p:nvSpPr>
          <p:spPr>
            <a:xfrm>
              <a:off x="6393325" y="1643650"/>
              <a:ext cx="40975" cy="25950"/>
            </a:xfrm>
            <a:custGeom>
              <a:avLst/>
              <a:gdLst/>
              <a:ahLst/>
              <a:cxnLst/>
              <a:rect l="l" t="t" r="r" b="b"/>
              <a:pathLst>
                <a:path w="1639" h="1038" extrusionOk="0">
                  <a:moveTo>
                    <a:pt x="1203" y="1"/>
                  </a:moveTo>
                  <a:cubicBezTo>
                    <a:pt x="788" y="270"/>
                    <a:pt x="436" y="519"/>
                    <a:pt x="1" y="789"/>
                  </a:cubicBezTo>
                  <a:cubicBezTo>
                    <a:pt x="166" y="872"/>
                    <a:pt x="353" y="954"/>
                    <a:pt x="519" y="1037"/>
                  </a:cubicBezTo>
                  <a:cubicBezTo>
                    <a:pt x="871" y="789"/>
                    <a:pt x="1203" y="519"/>
                    <a:pt x="1638" y="270"/>
                  </a:cubicBezTo>
                  <a:cubicBezTo>
                    <a:pt x="1472" y="187"/>
                    <a:pt x="1307" y="105"/>
                    <a:pt x="1203"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67"/>
            <p:cNvSpPr/>
            <p:nvPr/>
          </p:nvSpPr>
          <p:spPr>
            <a:xfrm>
              <a:off x="6436350" y="1454500"/>
              <a:ext cx="224925" cy="187100"/>
            </a:xfrm>
            <a:custGeom>
              <a:avLst/>
              <a:gdLst/>
              <a:ahLst/>
              <a:cxnLst/>
              <a:rect l="l" t="t" r="r" b="b"/>
              <a:pathLst>
                <a:path w="8997" h="7484" extrusionOk="0">
                  <a:moveTo>
                    <a:pt x="8603" y="1"/>
                  </a:moveTo>
                  <a:cubicBezTo>
                    <a:pt x="8473" y="1"/>
                    <a:pt x="8344" y="22"/>
                    <a:pt x="8209" y="63"/>
                  </a:cubicBezTo>
                  <a:cubicBezTo>
                    <a:pt x="7877" y="63"/>
                    <a:pt x="7608" y="146"/>
                    <a:pt x="7359" y="229"/>
                  </a:cubicBezTo>
                  <a:cubicBezTo>
                    <a:pt x="7089" y="312"/>
                    <a:pt x="6841" y="498"/>
                    <a:pt x="6571" y="581"/>
                  </a:cubicBezTo>
                  <a:cubicBezTo>
                    <a:pt x="6571" y="664"/>
                    <a:pt x="6488" y="664"/>
                    <a:pt x="6488" y="664"/>
                  </a:cubicBezTo>
                  <a:cubicBezTo>
                    <a:pt x="6136" y="1348"/>
                    <a:pt x="5701" y="1970"/>
                    <a:pt x="5182" y="2488"/>
                  </a:cubicBezTo>
                  <a:cubicBezTo>
                    <a:pt x="4498" y="3172"/>
                    <a:pt x="3814" y="3774"/>
                    <a:pt x="3027" y="4209"/>
                  </a:cubicBezTo>
                  <a:cubicBezTo>
                    <a:pt x="2591" y="4458"/>
                    <a:pt x="2177" y="4644"/>
                    <a:pt x="1741" y="4893"/>
                  </a:cubicBezTo>
                  <a:lnTo>
                    <a:pt x="1658" y="4893"/>
                  </a:lnTo>
                  <a:cubicBezTo>
                    <a:pt x="1555" y="4976"/>
                    <a:pt x="1472" y="5162"/>
                    <a:pt x="1389" y="5328"/>
                  </a:cubicBezTo>
                  <a:cubicBezTo>
                    <a:pt x="1306" y="5494"/>
                    <a:pt x="1223" y="5681"/>
                    <a:pt x="1140" y="5846"/>
                  </a:cubicBezTo>
                  <a:lnTo>
                    <a:pt x="1140" y="6448"/>
                  </a:lnTo>
                  <a:cubicBezTo>
                    <a:pt x="788" y="6717"/>
                    <a:pt x="353" y="6966"/>
                    <a:pt x="0" y="7235"/>
                  </a:cubicBezTo>
                  <a:cubicBezTo>
                    <a:pt x="104" y="7318"/>
                    <a:pt x="270" y="7401"/>
                    <a:pt x="435" y="7484"/>
                  </a:cubicBezTo>
                  <a:cubicBezTo>
                    <a:pt x="788" y="7235"/>
                    <a:pt x="1140" y="6966"/>
                    <a:pt x="1555" y="6634"/>
                  </a:cubicBezTo>
                  <a:cubicBezTo>
                    <a:pt x="3213" y="6199"/>
                    <a:pt x="4768" y="5411"/>
                    <a:pt x="6136" y="4292"/>
                  </a:cubicBezTo>
                  <a:cubicBezTo>
                    <a:pt x="6737" y="3691"/>
                    <a:pt x="7359" y="3089"/>
                    <a:pt x="7877" y="2385"/>
                  </a:cubicBezTo>
                  <a:cubicBezTo>
                    <a:pt x="8395" y="1618"/>
                    <a:pt x="8727" y="830"/>
                    <a:pt x="8997" y="63"/>
                  </a:cubicBezTo>
                  <a:cubicBezTo>
                    <a:pt x="8862" y="22"/>
                    <a:pt x="8732" y="1"/>
                    <a:pt x="8603"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67"/>
            <p:cNvSpPr/>
            <p:nvPr/>
          </p:nvSpPr>
          <p:spPr>
            <a:xfrm>
              <a:off x="6358600" y="1672175"/>
              <a:ext cx="34750" cy="21250"/>
            </a:xfrm>
            <a:custGeom>
              <a:avLst/>
              <a:gdLst/>
              <a:ahLst/>
              <a:cxnLst/>
              <a:rect l="l" t="t" r="r" b="b"/>
              <a:pathLst>
                <a:path w="1390" h="850" extrusionOk="0">
                  <a:moveTo>
                    <a:pt x="871" y="0"/>
                  </a:moveTo>
                  <a:cubicBezTo>
                    <a:pt x="623" y="166"/>
                    <a:pt x="353" y="332"/>
                    <a:pt x="104" y="415"/>
                  </a:cubicBezTo>
                  <a:lnTo>
                    <a:pt x="104" y="518"/>
                  </a:lnTo>
                  <a:lnTo>
                    <a:pt x="1" y="518"/>
                  </a:lnTo>
                  <a:cubicBezTo>
                    <a:pt x="187" y="684"/>
                    <a:pt x="353" y="767"/>
                    <a:pt x="519" y="850"/>
                  </a:cubicBezTo>
                  <a:cubicBezTo>
                    <a:pt x="788" y="684"/>
                    <a:pt x="1037" y="518"/>
                    <a:pt x="1390" y="332"/>
                  </a:cubicBezTo>
                  <a:cubicBezTo>
                    <a:pt x="1224" y="166"/>
                    <a:pt x="1037"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67"/>
            <p:cNvSpPr/>
            <p:nvPr/>
          </p:nvSpPr>
          <p:spPr>
            <a:xfrm>
              <a:off x="6341500" y="1656625"/>
              <a:ext cx="30075" cy="28525"/>
            </a:xfrm>
            <a:custGeom>
              <a:avLst/>
              <a:gdLst/>
              <a:ahLst/>
              <a:cxnLst/>
              <a:rect l="l" t="t" r="r" b="b"/>
              <a:pathLst>
                <a:path w="1203" h="1141" extrusionOk="0">
                  <a:moveTo>
                    <a:pt x="685" y="0"/>
                  </a:moveTo>
                  <a:cubicBezTo>
                    <a:pt x="519" y="270"/>
                    <a:pt x="270" y="435"/>
                    <a:pt x="84" y="622"/>
                  </a:cubicBezTo>
                  <a:lnTo>
                    <a:pt x="84" y="705"/>
                  </a:lnTo>
                  <a:lnTo>
                    <a:pt x="1" y="705"/>
                  </a:lnTo>
                  <a:cubicBezTo>
                    <a:pt x="167" y="871"/>
                    <a:pt x="436" y="1037"/>
                    <a:pt x="602" y="1140"/>
                  </a:cubicBezTo>
                  <a:cubicBezTo>
                    <a:pt x="788" y="871"/>
                    <a:pt x="1037" y="622"/>
                    <a:pt x="1203" y="435"/>
                  </a:cubicBezTo>
                  <a:cubicBezTo>
                    <a:pt x="1120" y="353"/>
                    <a:pt x="1037" y="270"/>
                    <a:pt x="954" y="187"/>
                  </a:cubicBezTo>
                  <a:cubicBezTo>
                    <a:pt x="871" y="104"/>
                    <a:pt x="788" y="104"/>
                    <a:pt x="68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67"/>
            <p:cNvSpPr/>
            <p:nvPr/>
          </p:nvSpPr>
          <p:spPr>
            <a:xfrm>
              <a:off x="6369500" y="1624475"/>
              <a:ext cx="34725" cy="32175"/>
            </a:xfrm>
            <a:custGeom>
              <a:avLst/>
              <a:gdLst/>
              <a:ahLst/>
              <a:cxnLst/>
              <a:rect l="l" t="t" r="r" b="b"/>
              <a:pathLst>
                <a:path w="1389" h="1287" extrusionOk="0">
                  <a:moveTo>
                    <a:pt x="954" y="1"/>
                  </a:moveTo>
                  <a:cubicBezTo>
                    <a:pt x="601" y="250"/>
                    <a:pt x="352" y="602"/>
                    <a:pt x="0" y="872"/>
                  </a:cubicBezTo>
                  <a:cubicBezTo>
                    <a:pt x="187" y="1037"/>
                    <a:pt x="352" y="1120"/>
                    <a:pt x="518" y="1286"/>
                  </a:cubicBezTo>
                  <a:cubicBezTo>
                    <a:pt x="871" y="954"/>
                    <a:pt x="1119" y="602"/>
                    <a:pt x="1389" y="353"/>
                  </a:cubicBezTo>
                  <a:cubicBezTo>
                    <a:pt x="1223" y="167"/>
                    <a:pt x="1119" y="84"/>
                    <a:pt x="95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67"/>
            <p:cNvSpPr/>
            <p:nvPr/>
          </p:nvSpPr>
          <p:spPr>
            <a:xfrm>
              <a:off x="6404200" y="1391275"/>
              <a:ext cx="218200" cy="231175"/>
            </a:xfrm>
            <a:custGeom>
              <a:avLst/>
              <a:gdLst/>
              <a:ahLst/>
              <a:cxnLst/>
              <a:rect l="l" t="t" r="r" b="b"/>
              <a:pathLst>
                <a:path w="8728" h="9247" extrusionOk="0">
                  <a:moveTo>
                    <a:pt x="8127" y="1"/>
                  </a:moveTo>
                  <a:cubicBezTo>
                    <a:pt x="7940" y="1"/>
                    <a:pt x="7691" y="84"/>
                    <a:pt x="7505" y="84"/>
                  </a:cubicBezTo>
                  <a:cubicBezTo>
                    <a:pt x="7090" y="167"/>
                    <a:pt x="6655" y="353"/>
                    <a:pt x="6303" y="519"/>
                  </a:cubicBezTo>
                  <a:cubicBezTo>
                    <a:pt x="5867" y="685"/>
                    <a:pt x="5536" y="871"/>
                    <a:pt x="5183" y="1120"/>
                  </a:cubicBezTo>
                  <a:cubicBezTo>
                    <a:pt x="5100" y="1286"/>
                    <a:pt x="5017" y="1390"/>
                    <a:pt x="4831" y="1473"/>
                  </a:cubicBezTo>
                  <a:cubicBezTo>
                    <a:pt x="4665" y="2074"/>
                    <a:pt x="4499" y="2592"/>
                    <a:pt x="4147" y="3110"/>
                  </a:cubicBezTo>
                  <a:cubicBezTo>
                    <a:pt x="3711" y="3981"/>
                    <a:pt x="3110" y="4748"/>
                    <a:pt x="2323" y="5349"/>
                  </a:cubicBezTo>
                  <a:cubicBezTo>
                    <a:pt x="2074" y="5618"/>
                    <a:pt x="1804" y="5784"/>
                    <a:pt x="1556" y="5950"/>
                  </a:cubicBezTo>
                  <a:cubicBezTo>
                    <a:pt x="1473" y="6137"/>
                    <a:pt x="1390" y="6220"/>
                    <a:pt x="1286" y="6385"/>
                  </a:cubicBezTo>
                  <a:cubicBezTo>
                    <a:pt x="1286" y="6572"/>
                    <a:pt x="1203" y="6655"/>
                    <a:pt x="1203" y="6738"/>
                  </a:cubicBezTo>
                  <a:cubicBezTo>
                    <a:pt x="1203" y="6821"/>
                    <a:pt x="1120" y="6987"/>
                    <a:pt x="1120" y="7090"/>
                  </a:cubicBezTo>
                  <a:cubicBezTo>
                    <a:pt x="1120" y="7256"/>
                    <a:pt x="1120" y="7505"/>
                    <a:pt x="1203" y="7774"/>
                  </a:cubicBezTo>
                  <a:cubicBezTo>
                    <a:pt x="768" y="8127"/>
                    <a:pt x="436" y="8541"/>
                    <a:pt x="1" y="8894"/>
                  </a:cubicBezTo>
                  <a:cubicBezTo>
                    <a:pt x="167" y="8977"/>
                    <a:pt x="250" y="9059"/>
                    <a:pt x="436" y="9246"/>
                  </a:cubicBezTo>
                  <a:cubicBezTo>
                    <a:pt x="872" y="8728"/>
                    <a:pt x="1286" y="8292"/>
                    <a:pt x="1721" y="7857"/>
                  </a:cubicBezTo>
                  <a:lnTo>
                    <a:pt x="1721" y="7774"/>
                  </a:lnTo>
                  <a:cubicBezTo>
                    <a:pt x="3463" y="7173"/>
                    <a:pt x="5017" y="6137"/>
                    <a:pt x="6303" y="4831"/>
                  </a:cubicBezTo>
                  <a:cubicBezTo>
                    <a:pt x="6904" y="4147"/>
                    <a:pt x="7422" y="3359"/>
                    <a:pt x="7857" y="2592"/>
                  </a:cubicBezTo>
                  <a:cubicBezTo>
                    <a:pt x="8293" y="1721"/>
                    <a:pt x="8645" y="871"/>
                    <a:pt x="872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67"/>
            <p:cNvSpPr/>
            <p:nvPr/>
          </p:nvSpPr>
          <p:spPr>
            <a:xfrm>
              <a:off x="6345650" y="1598575"/>
              <a:ext cx="28525" cy="38900"/>
            </a:xfrm>
            <a:custGeom>
              <a:avLst/>
              <a:gdLst/>
              <a:ahLst/>
              <a:cxnLst/>
              <a:rect l="l" t="t" r="r" b="b"/>
              <a:pathLst>
                <a:path w="1141" h="1556" extrusionOk="0">
                  <a:moveTo>
                    <a:pt x="705" y="0"/>
                  </a:moveTo>
                  <a:cubicBezTo>
                    <a:pt x="436" y="353"/>
                    <a:pt x="270" y="767"/>
                    <a:pt x="1" y="1120"/>
                  </a:cubicBezTo>
                  <a:cubicBezTo>
                    <a:pt x="187" y="1203"/>
                    <a:pt x="353" y="1389"/>
                    <a:pt x="519" y="1555"/>
                  </a:cubicBezTo>
                  <a:cubicBezTo>
                    <a:pt x="705" y="1120"/>
                    <a:pt x="871" y="767"/>
                    <a:pt x="1141" y="436"/>
                  </a:cubicBezTo>
                  <a:cubicBezTo>
                    <a:pt x="954" y="249"/>
                    <a:pt x="788" y="166"/>
                    <a:pt x="70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67"/>
            <p:cNvSpPr/>
            <p:nvPr/>
          </p:nvSpPr>
          <p:spPr>
            <a:xfrm>
              <a:off x="6324400" y="1639525"/>
              <a:ext cx="25950" cy="32675"/>
            </a:xfrm>
            <a:custGeom>
              <a:avLst/>
              <a:gdLst/>
              <a:ahLst/>
              <a:cxnLst/>
              <a:rect l="l" t="t" r="r" b="b"/>
              <a:pathLst>
                <a:path w="1038" h="1307" extrusionOk="0">
                  <a:moveTo>
                    <a:pt x="602" y="0"/>
                  </a:moveTo>
                  <a:cubicBezTo>
                    <a:pt x="332" y="270"/>
                    <a:pt x="166" y="518"/>
                    <a:pt x="1" y="871"/>
                  </a:cubicBezTo>
                  <a:cubicBezTo>
                    <a:pt x="166" y="954"/>
                    <a:pt x="332" y="1119"/>
                    <a:pt x="519" y="1306"/>
                  </a:cubicBezTo>
                  <a:cubicBezTo>
                    <a:pt x="602" y="1306"/>
                    <a:pt x="602" y="1202"/>
                    <a:pt x="602" y="1202"/>
                  </a:cubicBezTo>
                  <a:cubicBezTo>
                    <a:pt x="768" y="954"/>
                    <a:pt x="954" y="684"/>
                    <a:pt x="1037" y="435"/>
                  </a:cubicBezTo>
                  <a:cubicBezTo>
                    <a:pt x="851" y="270"/>
                    <a:pt x="685" y="83"/>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67"/>
            <p:cNvSpPr/>
            <p:nvPr/>
          </p:nvSpPr>
          <p:spPr>
            <a:xfrm>
              <a:off x="6369500" y="1330650"/>
              <a:ext cx="160150" cy="263800"/>
            </a:xfrm>
            <a:custGeom>
              <a:avLst/>
              <a:gdLst/>
              <a:ahLst/>
              <a:cxnLst/>
              <a:rect l="l" t="t" r="r" b="b"/>
              <a:pathLst>
                <a:path w="6406" h="10552" extrusionOk="0">
                  <a:moveTo>
                    <a:pt x="6302" y="1"/>
                  </a:moveTo>
                  <a:lnTo>
                    <a:pt x="6302" y="1"/>
                  </a:lnTo>
                  <a:cubicBezTo>
                    <a:pt x="5265" y="705"/>
                    <a:pt x="4415" y="1472"/>
                    <a:pt x="3628" y="2260"/>
                  </a:cubicBezTo>
                  <a:cubicBezTo>
                    <a:pt x="3545" y="2861"/>
                    <a:pt x="3296" y="3545"/>
                    <a:pt x="3027" y="4229"/>
                  </a:cubicBezTo>
                  <a:cubicBezTo>
                    <a:pt x="2591" y="5017"/>
                    <a:pt x="2156" y="5784"/>
                    <a:pt x="1555" y="6572"/>
                  </a:cubicBezTo>
                  <a:lnTo>
                    <a:pt x="1037" y="7090"/>
                  </a:lnTo>
                  <a:cubicBezTo>
                    <a:pt x="871" y="7857"/>
                    <a:pt x="871" y="8562"/>
                    <a:pt x="871" y="8893"/>
                  </a:cubicBezTo>
                  <a:cubicBezTo>
                    <a:pt x="518" y="9329"/>
                    <a:pt x="270" y="9764"/>
                    <a:pt x="0" y="10199"/>
                  </a:cubicBezTo>
                  <a:cubicBezTo>
                    <a:pt x="187" y="10365"/>
                    <a:pt x="270" y="10448"/>
                    <a:pt x="435" y="10552"/>
                  </a:cubicBezTo>
                  <a:cubicBezTo>
                    <a:pt x="705" y="10116"/>
                    <a:pt x="954" y="9681"/>
                    <a:pt x="1223" y="9163"/>
                  </a:cubicBezTo>
                  <a:cubicBezTo>
                    <a:pt x="1990" y="8728"/>
                    <a:pt x="2861" y="8209"/>
                    <a:pt x="3545" y="7608"/>
                  </a:cubicBezTo>
                  <a:cubicBezTo>
                    <a:pt x="4229" y="7007"/>
                    <a:pt x="4851" y="6219"/>
                    <a:pt x="5265" y="5452"/>
                  </a:cubicBezTo>
                  <a:cubicBezTo>
                    <a:pt x="5701" y="4582"/>
                    <a:pt x="6053" y="3711"/>
                    <a:pt x="6219" y="2778"/>
                  </a:cubicBezTo>
                  <a:cubicBezTo>
                    <a:pt x="6405" y="1825"/>
                    <a:pt x="6405" y="871"/>
                    <a:pt x="63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9" name="Google Shape;2049;p67"/>
            <p:cNvSpPr/>
            <p:nvPr/>
          </p:nvSpPr>
          <p:spPr>
            <a:xfrm>
              <a:off x="6343575" y="1300600"/>
              <a:ext cx="121300" cy="270025"/>
            </a:xfrm>
            <a:custGeom>
              <a:avLst/>
              <a:gdLst/>
              <a:ahLst/>
              <a:cxnLst/>
              <a:rect l="l" t="t" r="r" b="b"/>
              <a:pathLst>
                <a:path w="4852" h="10801" extrusionOk="0">
                  <a:moveTo>
                    <a:pt x="4665" y="0"/>
                  </a:moveTo>
                  <a:lnTo>
                    <a:pt x="4665" y="0"/>
                  </a:lnTo>
                  <a:cubicBezTo>
                    <a:pt x="4146" y="436"/>
                    <a:pt x="3628" y="871"/>
                    <a:pt x="3193" y="1389"/>
                  </a:cubicBezTo>
                  <a:cubicBezTo>
                    <a:pt x="2944" y="1804"/>
                    <a:pt x="2592" y="2156"/>
                    <a:pt x="2343" y="2591"/>
                  </a:cubicBezTo>
                  <a:cubicBezTo>
                    <a:pt x="2343" y="3275"/>
                    <a:pt x="2156" y="4063"/>
                    <a:pt x="1991" y="4747"/>
                  </a:cubicBezTo>
                  <a:cubicBezTo>
                    <a:pt x="1742" y="5431"/>
                    <a:pt x="1472" y="6219"/>
                    <a:pt x="1037" y="6903"/>
                  </a:cubicBezTo>
                  <a:cubicBezTo>
                    <a:pt x="871" y="7255"/>
                    <a:pt x="602" y="7504"/>
                    <a:pt x="436" y="7857"/>
                  </a:cubicBezTo>
                  <a:cubicBezTo>
                    <a:pt x="436" y="7940"/>
                    <a:pt x="353" y="7940"/>
                    <a:pt x="353" y="7940"/>
                  </a:cubicBezTo>
                  <a:cubicBezTo>
                    <a:pt x="353" y="8209"/>
                    <a:pt x="270" y="8375"/>
                    <a:pt x="270" y="8644"/>
                  </a:cubicBezTo>
                  <a:lnTo>
                    <a:pt x="270" y="9577"/>
                  </a:lnTo>
                  <a:lnTo>
                    <a:pt x="353" y="9577"/>
                  </a:lnTo>
                  <a:cubicBezTo>
                    <a:pt x="187" y="9847"/>
                    <a:pt x="84" y="10095"/>
                    <a:pt x="1" y="10448"/>
                  </a:cubicBezTo>
                  <a:cubicBezTo>
                    <a:pt x="84" y="10531"/>
                    <a:pt x="187" y="10614"/>
                    <a:pt x="353" y="10800"/>
                  </a:cubicBezTo>
                  <a:cubicBezTo>
                    <a:pt x="436" y="10448"/>
                    <a:pt x="519" y="10012"/>
                    <a:pt x="705" y="9681"/>
                  </a:cubicBezTo>
                  <a:cubicBezTo>
                    <a:pt x="1908" y="8375"/>
                    <a:pt x="3027" y="6903"/>
                    <a:pt x="3815" y="5265"/>
                  </a:cubicBezTo>
                  <a:cubicBezTo>
                    <a:pt x="4146" y="4498"/>
                    <a:pt x="4416" y="3628"/>
                    <a:pt x="4582" y="2674"/>
                  </a:cubicBezTo>
                  <a:cubicBezTo>
                    <a:pt x="4748" y="1804"/>
                    <a:pt x="4851" y="954"/>
                    <a:pt x="4665"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0" name="Google Shape;2050;p67"/>
            <p:cNvSpPr/>
            <p:nvPr/>
          </p:nvSpPr>
          <p:spPr>
            <a:xfrm>
              <a:off x="6326475" y="1576800"/>
              <a:ext cx="19200" cy="38900"/>
            </a:xfrm>
            <a:custGeom>
              <a:avLst/>
              <a:gdLst/>
              <a:ahLst/>
              <a:cxnLst/>
              <a:rect l="l" t="t" r="r" b="b"/>
              <a:pathLst>
                <a:path w="768" h="1556" extrusionOk="0">
                  <a:moveTo>
                    <a:pt x="436" y="1"/>
                  </a:moveTo>
                  <a:cubicBezTo>
                    <a:pt x="249" y="353"/>
                    <a:pt x="166" y="789"/>
                    <a:pt x="1" y="1224"/>
                  </a:cubicBezTo>
                  <a:cubicBezTo>
                    <a:pt x="83" y="1307"/>
                    <a:pt x="249" y="1473"/>
                    <a:pt x="436" y="1556"/>
                  </a:cubicBezTo>
                  <a:cubicBezTo>
                    <a:pt x="519" y="1224"/>
                    <a:pt x="685" y="789"/>
                    <a:pt x="768" y="353"/>
                  </a:cubicBezTo>
                  <a:cubicBezTo>
                    <a:pt x="685" y="187"/>
                    <a:pt x="519" y="84"/>
                    <a:pt x="43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67"/>
            <p:cNvSpPr/>
            <p:nvPr/>
          </p:nvSpPr>
          <p:spPr>
            <a:xfrm>
              <a:off x="6311450" y="1622425"/>
              <a:ext cx="19200" cy="36800"/>
            </a:xfrm>
            <a:custGeom>
              <a:avLst/>
              <a:gdLst/>
              <a:ahLst/>
              <a:cxnLst/>
              <a:rect l="l" t="t" r="r" b="b"/>
              <a:pathLst>
                <a:path w="768" h="1472" extrusionOk="0">
                  <a:moveTo>
                    <a:pt x="332" y="0"/>
                  </a:moveTo>
                  <a:cubicBezTo>
                    <a:pt x="249" y="332"/>
                    <a:pt x="166" y="684"/>
                    <a:pt x="0" y="1036"/>
                  </a:cubicBezTo>
                  <a:lnTo>
                    <a:pt x="436" y="1472"/>
                  </a:lnTo>
                  <a:cubicBezTo>
                    <a:pt x="519" y="1472"/>
                    <a:pt x="519" y="1368"/>
                    <a:pt x="519" y="1368"/>
                  </a:cubicBezTo>
                  <a:cubicBezTo>
                    <a:pt x="602" y="1036"/>
                    <a:pt x="684" y="684"/>
                    <a:pt x="767" y="435"/>
                  </a:cubicBezTo>
                  <a:cubicBezTo>
                    <a:pt x="684" y="249"/>
                    <a:pt x="519" y="83"/>
                    <a:pt x="33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67"/>
            <p:cNvSpPr/>
            <p:nvPr/>
          </p:nvSpPr>
          <p:spPr>
            <a:xfrm>
              <a:off x="6309375" y="1555550"/>
              <a:ext cx="15050" cy="40975"/>
            </a:xfrm>
            <a:custGeom>
              <a:avLst/>
              <a:gdLst/>
              <a:ahLst/>
              <a:cxnLst/>
              <a:rect l="l" t="t" r="r" b="b"/>
              <a:pathLst>
                <a:path w="602" h="1639" extrusionOk="0">
                  <a:moveTo>
                    <a:pt x="332" y="1"/>
                  </a:moveTo>
                  <a:cubicBezTo>
                    <a:pt x="166" y="416"/>
                    <a:pt x="83" y="851"/>
                    <a:pt x="1" y="1203"/>
                  </a:cubicBezTo>
                  <a:cubicBezTo>
                    <a:pt x="1" y="1286"/>
                    <a:pt x="166" y="1452"/>
                    <a:pt x="332" y="1639"/>
                  </a:cubicBezTo>
                  <a:cubicBezTo>
                    <a:pt x="415" y="1203"/>
                    <a:pt x="519" y="768"/>
                    <a:pt x="602" y="333"/>
                  </a:cubicBezTo>
                  <a:cubicBezTo>
                    <a:pt x="519" y="250"/>
                    <a:pt x="415" y="84"/>
                    <a:pt x="33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3" name="Google Shape;2053;p67"/>
            <p:cNvSpPr/>
            <p:nvPr/>
          </p:nvSpPr>
          <p:spPr>
            <a:xfrm>
              <a:off x="6322325" y="1302675"/>
              <a:ext cx="75175" cy="244100"/>
            </a:xfrm>
            <a:custGeom>
              <a:avLst/>
              <a:gdLst/>
              <a:ahLst/>
              <a:cxnLst/>
              <a:rect l="l" t="t" r="r" b="b"/>
              <a:pathLst>
                <a:path w="3007" h="9764" extrusionOk="0">
                  <a:moveTo>
                    <a:pt x="2924" y="0"/>
                  </a:moveTo>
                  <a:cubicBezTo>
                    <a:pt x="2405" y="518"/>
                    <a:pt x="1887" y="1202"/>
                    <a:pt x="1452" y="1824"/>
                  </a:cubicBezTo>
                  <a:cubicBezTo>
                    <a:pt x="1120" y="2508"/>
                    <a:pt x="768" y="3192"/>
                    <a:pt x="602" y="3980"/>
                  </a:cubicBezTo>
                  <a:cubicBezTo>
                    <a:pt x="167" y="5452"/>
                    <a:pt x="167" y="7007"/>
                    <a:pt x="249" y="8561"/>
                  </a:cubicBezTo>
                  <a:cubicBezTo>
                    <a:pt x="167" y="8893"/>
                    <a:pt x="84" y="9162"/>
                    <a:pt x="1" y="9494"/>
                  </a:cubicBezTo>
                  <a:cubicBezTo>
                    <a:pt x="1" y="9494"/>
                    <a:pt x="84" y="9681"/>
                    <a:pt x="249" y="9764"/>
                  </a:cubicBezTo>
                  <a:cubicBezTo>
                    <a:pt x="332" y="9411"/>
                    <a:pt x="415" y="9080"/>
                    <a:pt x="519" y="8727"/>
                  </a:cubicBezTo>
                  <a:lnTo>
                    <a:pt x="519" y="8644"/>
                  </a:lnTo>
                  <a:cubicBezTo>
                    <a:pt x="1369" y="7421"/>
                    <a:pt x="2157" y="6053"/>
                    <a:pt x="2592" y="4581"/>
                  </a:cubicBezTo>
                  <a:cubicBezTo>
                    <a:pt x="2758" y="3794"/>
                    <a:pt x="2924" y="3027"/>
                    <a:pt x="3006" y="2239"/>
                  </a:cubicBezTo>
                  <a:cubicBezTo>
                    <a:pt x="3006" y="1472"/>
                    <a:pt x="3006" y="684"/>
                    <a:pt x="292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4" name="Google Shape;2054;p67"/>
            <p:cNvSpPr/>
            <p:nvPr/>
          </p:nvSpPr>
          <p:spPr>
            <a:xfrm>
              <a:off x="6293825" y="1602725"/>
              <a:ext cx="19725" cy="38875"/>
            </a:xfrm>
            <a:custGeom>
              <a:avLst/>
              <a:gdLst/>
              <a:ahLst/>
              <a:cxnLst/>
              <a:rect l="l" t="t" r="r" b="b"/>
              <a:pathLst>
                <a:path w="789" h="1555" extrusionOk="0">
                  <a:moveTo>
                    <a:pt x="353" y="0"/>
                  </a:moveTo>
                  <a:cubicBezTo>
                    <a:pt x="270" y="436"/>
                    <a:pt x="187" y="871"/>
                    <a:pt x="1" y="1306"/>
                  </a:cubicBezTo>
                  <a:lnTo>
                    <a:pt x="104" y="1223"/>
                  </a:lnTo>
                  <a:lnTo>
                    <a:pt x="436" y="1555"/>
                  </a:lnTo>
                  <a:lnTo>
                    <a:pt x="519" y="1472"/>
                  </a:lnTo>
                  <a:cubicBezTo>
                    <a:pt x="623" y="1120"/>
                    <a:pt x="705" y="788"/>
                    <a:pt x="788" y="436"/>
                  </a:cubicBezTo>
                  <a:cubicBezTo>
                    <a:pt x="623" y="270"/>
                    <a:pt x="519" y="83"/>
                    <a:pt x="35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67"/>
            <p:cNvSpPr/>
            <p:nvPr/>
          </p:nvSpPr>
          <p:spPr>
            <a:xfrm>
              <a:off x="6296425" y="1633300"/>
              <a:ext cx="94850" cy="71025"/>
            </a:xfrm>
            <a:custGeom>
              <a:avLst/>
              <a:gdLst/>
              <a:ahLst/>
              <a:cxnLst/>
              <a:rect l="l" t="t" r="r" b="b"/>
              <a:pathLst>
                <a:path w="3794" h="2841" extrusionOk="0">
                  <a:moveTo>
                    <a:pt x="0" y="0"/>
                  </a:moveTo>
                  <a:lnTo>
                    <a:pt x="0" y="0"/>
                  </a:lnTo>
                  <a:cubicBezTo>
                    <a:pt x="166" y="332"/>
                    <a:pt x="415" y="684"/>
                    <a:pt x="684" y="933"/>
                  </a:cubicBezTo>
                  <a:cubicBezTo>
                    <a:pt x="933" y="1286"/>
                    <a:pt x="1285" y="1555"/>
                    <a:pt x="1638" y="1804"/>
                  </a:cubicBezTo>
                  <a:cubicBezTo>
                    <a:pt x="1887" y="2073"/>
                    <a:pt x="2239" y="2239"/>
                    <a:pt x="2674" y="2405"/>
                  </a:cubicBezTo>
                  <a:cubicBezTo>
                    <a:pt x="2840" y="2488"/>
                    <a:pt x="3006" y="2591"/>
                    <a:pt x="3193" y="2674"/>
                  </a:cubicBezTo>
                  <a:cubicBezTo>
                    <a:pt x="3358" y="2757"/>
                    <a:pt x="3628" y="2840"/>
                    <a:pt x="3794" y="2840"/>
                  </a:cubicBezTo>
                  <a:cubicBezTo>
                    <a:pt x="3110" y="2488"/>
                    <a:pt x="2405" y="2073"/>
                    <a:pt x="1804" y="1555"/>
                  </a:cubicBezTo>
                  <a:cubicBezTo>
                    <a:pt x="1120" y="1120"/>
                    <a:pt x="519" y="601"/>
                    <a:pt x="0" y="0"/>
                  </a:cubicBezTo>
                  <a:close/>
                </a:path>
              </a:pathLst>
            </a:custGeom>
            <a:solidFill>
              <a:srgbClr val="92A6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6" name="Google Shape;2056;p67"/>
          <p:cNvGrpSpPr/>
          <p:nvPr/>
        </p:nvGrpSpPr>
        <p:grpSpPr>
          <a:xfrm>
            <a:off x="708060" y="2120841"/>
            <a:ext cx="901809" cy="901809"/>
            <a:chOff x="6112450" y="2183650"/>
            <a:chExt cx="516175" cy="516175"/>
          </a:xfrm>
        </p:grpSpPr>
        <p:sp>
          <p:nvSpPr>
            <p:cNvPr id="2057" name="Google Shape;2057;p67"/>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8" name="Google Shape;2058;p67"/>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Picture 2">
            <a:extLst>
              <a:ext uri="{FF2B5EF4-FFF2-40B4-BE49-F238E27FC236}">
                <a16:creationId xmlns:a16="http://schemas.microsoft.com/office/drawing/2014/main" id="{D524C76D-D1CE-4411-80DF-5D51305B68A1}"/>
              </a:ext>
            </a:extLst>
          </p:cNvPr>
          <p:cNvPicPr>
            <a:picLocks noChangeAspect="1"/>
          </p:cNvPicPr>
          <p:nvPr/>
        </p:nvPicPr>
        <p:blipFill>
          <a:blip r:embed="rId3">
            <a:duotone>
              <a:schemeClr val="bg2">
                <a:shade val="45000"/>
                <a:satMod val="135000"/>
              </a:schemeClr>
              <a:prstClr val="white"/>
            </a:duotone>
          </a:blip>
          <a:stretch>
            <a:fillRect/>
          </a:stretch>
        </p:blipFill>
        <p:spPr>
          <a:xfrm>
            <a:off x="4650760" y="1949033"/>
            <a:ext cx="1530000" cy="2313058"/>
          </a:xfrm>
          <a:prstGeom prst="rect">
            <a:avLst/>
          </a:prstGeom>
        </p:spPr>
      </p:pic>
      <p:pic>
        <p:nvPicPr>
          <p:cNvPr id="7" name="Picture 6">
            <a:extLst>
              <a:ext uri="{FF2B5EF4-FFF2-40B4-BE49-F238E27FC236}">
                <a16:creationId xmlns:a16="http://schemas.microsoft.com/office/drawing/2014/main" id="{EA6B8492-D8AF-423B-9F05-C3F738D66770}"/>
              </a:ext>
            </a:extLst>
          </p:cNvPr>
          <p:cNvPicPr>
            <a:picLocks noChangeAspect="1"/>
          </p:cNvPicPr>
          <p:nvPr/>
        </p:nvPicPr>
        <p:blipFill>
          <a:blip r:embed="rId4">
            <a:duotone>
              <a:schemeClr val="bg2">
                <a:shade val="45000"/>
                <a:satMod val="135000"/>
              </a:schemeClr>
              <a:prstClr val="white"/>
            </a:duotone>
          </a:blip>
          <a:stretch>
            <a:fillRect/>
          </a:stretch>
        </p:blipFill>
        <p:spPr>
          <a:xfrm>
            <a:off x="2950144" y="1947616"/>
            <a:ext cx="1564981" cy="2313058"/>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904"/>
        <p:cNvGrpSpPr/>
        <p:nvPr/>
      </p:nvGrpSpPr>
      <p:grpSpPr>
        <a:xfrm>
          <a:off x="0" y="0"/>
          <a:ext cx="0" cy="0"/>
          <a:chOff x="0" y="0"/>
          <a:chExt cx="0" cy="0"/>
        </a:xfrm>
      </p:grpSpPr>
      <p:sp>
        <p:nvSpPr>
          <p:cNvPr id="1905" name="Google Shape;1905;p64"/>
          <p:cNvSpPr txBox="1">
            <a:spLocks noGrp="1"/>
          </p:cNvSpPr>
          <p:nvPr>
            <p:ph type="title"/>
          </p:nvPr>
        </p:nvSpPr>
        <p:spPr>
          <a:xfrm>
            <a:off x="1285450" y="1987513"/>
            <a:ext cx="2451900" cy="9669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hr-HR" dirty="0"/>
              <a:t>MANAGER</a:t>
            </a:r>
            <a:r>
              <a:rPr lang="en" dirty="0"/>
              <a:t> SOFTWARE</a:t>
            </a:r>
            <a:endParaRPr dirty="0"/>
          </a:p>
        </p:txBody>
      </p:sp>
      <p:sp>
        <p:nvSpPr>
          <p:cNvPr id="1906" name="Google Shape;1906;p64"/>
          <p:cNvSpPr txBox="1">
            <a:spLocks noGrp="1"/>
          </p:cNvSpPr>
          <p:nvPr>
            <p:ph type="subTitle" idx="1"/>
          </p:nvPr>
        </p:nvSpPr>
        <p:spPr>
          <a:xfrm>
            <a:off x="994175" y="2767950"/>
            <a:ext cx="2743200" cy="9669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hr-HR" dirty="0"/>
              <a:t>Računalni programi za vođenje natjecanja</a:t>
            </a:r>
          </a:p>
          <a:p>
            <a:pPr marL="285750" lvl="0" indent="-285750" algn="r" rtl="0">
              <a:spcBef>
                <a:spcPts val="0"/>
              </a:spcBef>
              <a:spcAft>
                <a:spcPts val="0"/>
              </a:spcAft>
              <a:buFontTx/>
              <a:buChar char="-"/>
            </a:pPr>
            <a:r>
              <a:rPr lang="en-US" dirty="0"/>
              <a:t>Tourney</a:t>
            </a:r>
            <a:r>
              <a:rPr lang="hr-HR" dirty="0"/>
              <a:t> </a:t>
            </a:r>
            <a:r>
              <a:rPr lang="en-US" dirty="0"/>
              <a:t>Master</a:t>
            </a:r>
            <a:endParaRPr lang="hr-HR" dirty="0"/>
          </a:p>
          <a:p>
            <a:pPr marL="285750" lvl="0" indent="-285750" algn="r" rtl="0">
              <a:spcBef>
                <a:spcPts val="0"/>
              </a:spcBef>
              <a:spcAft>
                <a:spcPts val="0"/>
              </a:spcAft>
              <a:buFontTx/>
              <a:buChar char="-"/>
            </a:pPr>
            <a:r>
              <a:rPr lang="hr-HR" dirty="0"/>
              <a:t> </a:t>
            </a:r>
            <a:r>
              <a:rPr lang="hr-HR"/>
              <a:t> </a:t>
            </a:r>
            <a:r>
              <a:rPr lang="hr-HR" dirty="0"/>
              <a:t>Swiss Manager</a:t>
            </a:r>
            <a:endParaRPr dirty="0"/>
          </a:p>
        </p:txBody>
      </p:sp>
      <p:grpSp>
        <p:nvGrpSpPr>
          <p:cNvPr id="1907" name="Google Shape;1907;p64"/>
          <p:cNvGrpSpPr/>
          <p:nvPr/>
        </p:nvGrpSpPr>
        <p:grpSpPr>
          <a:xfrm>
            <a:off x="4211200" y="1319825"/>
            <a:ext cx="3727985" cy="2858106"/>
            <a:chOff x="4436000" y="1217175"/>
            <a:chExt cx="3727985" cy="2858106"/>
          </a:xfrm>
        </p:grpSpPr>
        <p:pic>
          <p:nvPicPr>
            <p:cNvPr id="1908" name="Google Shape;1908;p64"/>
            <p:cNvPicPr preferRelativeResize="0"/>
            <p:nvPr/>
          </p:nvPicPr>
          <p:blipFill>
            <a:blip r:embed="rId3">
              <a:alphaModFix/>
            </a:blip>
            <a:stretch>
              <a:fillRect/>
            </a:stretch>
          </p:blipFill>
          <p:spPr>
            <a:xfrm>
              <a:off x="4580213" y="1373900"/>
              <a:ext cx="3439550" cy="1934750"/>
            </a:xfrm>
            <a:prstGeom prst="rect">
              <a:avLst/>
            </a:prstGeom>
            <a:noFill/>
            <a:ln>
              <a:noFill/>
            </a:ln>
          </p:spPr>
        </p:pic>
        <p:sp>
          <p:nvSpPr>
            <p:cNvPr id="1909" name="Google Shape;1909;p64"/>
            <p:cNvSpPr/>
            <p:nvPr/>
          </p:nvSpPr>
          <p:spPr>
            <a:xfrm>
              <a:off x="4436000" y="1217175"/>
              <a:ext cx="3727985" cy="2858106"/>
            </a:xfrm>
            <a:custGeom>
              <a:avLst/>
              <a:gdLst/>
              <a:ahLst/>
              <a:cxnLst/>
              <a:rect l="l" t="t" r="r" b="b"/>
              <a:pathLst>
                <a:path w="131696" h="100673" extrusionOk="0">
                  <a:moveTo>
                    <a:pt x="128192" y="0"/>
                  </a:moveTo>
                  <a:lnTo>
                    <a:pt x="3504" y="0"/>
                  </a:lnTo>
                  <a:lnTo>
                    <a:pt x="3504" y="0"/>
                  </a:lnTo>
                  <a:lnTo>
                    <a:pt x="2821" y="0"/>
                  </a:lnTo>
                  <a:lnTo>
                    <a:pt x="2137" y="257"/>
                  </a:lnTo>
                  <a:lnTo>
                    <a:pt x="1624" y="598"/>
                  </a:lnTo>
                  <a:lnTo>
                    <a:pt x="1026" y="1026"/>
                  </a:lnTo>
                  <a:lnTo>
                    <a:pt x="599" y="1538"/>
                  </a:lnTo>
                  <a:lnTo>
                    <a:pt x="342" y="2137"/>
                  </a:lnTo>
                  <a:lnTo>
                    <a:pt x="86" y="2735"/>
                  </a:lnTo>
                  <a:lnTo>
                    <a:pt x="0" y="3504"/>
                  </a:lnTo>
                  <a:lnTo>
                    <a:pt x="0" y="79991"/>
                  </a:lnTo>
                  <a:lnTo>
                    <a:pt x="0" y="79991"/>
                  </a:lnTo>
                  <a:lnTo>
                    <a:pt x="86" y="80675"/>
                  </a:lnTo>
                  <a:lnTo>
                    <a:pt x="342" y="81359"/>
                  </a:lnTo>
                  <a:lnTo>
                    <a:pt x="599" y="81957"/>
                  </a:lnTo>
                  <a:lnTo>
                    <a:pt x="1026" y="82470"/>
                  </a:lnTo>
                  <a:lnTo>
                    <a:pt x="1624" y="82897"/>
                  </a:lnTo>
                  <a:lnTo>
                    <a:pt x="2137" y="83239"/>
                  </a:lnTo>
                  <a:lnTo>
                    <a:pt x="2821" y="83410"/>
                  </a:lnTo>
                  <a:lnTo>
                    <a:pt x="3504" y="83495"/>
                  </a:lnTo>
                  <a:lnTo>
                    <a:pt x="52132" y="83495"/>
                  </a:lnTo>
                  <a:lnTo>
                    <a:pt x="51191" y="89990"/>
                  </a:lnTo>
                  <a:lnTo>
                    <a:pt x="51191" y="89990"/>
                  </a:lnTo>
                  <a:lnTo>
                    <a:pt x="50850" y="91272"/>
                  </a:lnTo>
                  <a:lnTo>
                    <a:pt x="50251" y="92640"/>
                  </a:lnTo>
                  <a:lnTo>
                    <a:pt x="49910" y="93238"/>
                  </a:lnTo>
                  <a:lnTo>
                    <a:pt x="49482" y="93836"/>
                  </a:lnTo>
                  <a:lnTo>
                    <a:pt x="49055" y="94349"/>
                  </a:lnTo>
                  <a:lnTo>
                    <a:pt x="48628" y="94862"/>
                  </a:lnTo>
                  <a:lnTo>
                    <a:pt x="43842" y="98024"/>
                  </a:lnTo>
                  <a:lnTo>
                    <a:pt x="43842" y="98024"/>
                  </a:lnTo>
                  <a:lnTo>
                    <a:pt x="43585" y="98280"/>
                  </a:lnTo>
                  <a:lnTo>
                    <a:pt x="43415" y="98536"/>
                  </a:lnTo>
                  <a:lnTo>
                    <a:pt x="43329" y="98878"/>
                  </a:lnTo>
                  <a:lnTo>
                    <a:pt x="43244" y="99220"/>
                  </a:lnTo>
                  <a:lnTo>
                    <a:pt x="43329" y="99562"/>
                  </a:lnTo>
                  <a:lnTo>
                    <a:pt x="43415" y="99818"/>
                  </a:lnTo>
                  <a:lnTo>
                    <a:pt x="43585" y="100160"/>
                  </a:lnTo>
                  <a:lnTo>
                    <a:pt x="43842" y="100417"/>
                  </a:lnTo>
                  <a:lnTo>
                    <a:pt x="43842" y="100417"/>
                  </a:lnTo>
                  <a:lnTo>
                    <a:pt x="44269" y="100588"/>
                  </a:lnTo>
                  <a:lnTo>
                    <a:pt x="44782" y="100673"/>
                  </a:lnTo>
                  <a:lnTo>
                    <a:pt x="65891" y="100673"/>
                  </a:lnTo>
                  <a:lnTo>
                    <a:pt x="86914" y="100673"/>
                  </a:lnTo>
                  <a:lnTo>
                    <a:pt x="86914" y="100673"/>
                  </a:lnTo>
                  <a:lnTo>
                    <a:pt x="87427" y="100588"/>
                  </a:lnTo>
                  <a:lnTo>
                    <a:pt x="87854" y="100417"/>
                  </a:lnTo>
                  <a:lnTo>
                    <a:pt x="87854" y="100417"/>
                  </a:lnTo>
                  <a:lnTo>
                    <a:pt x="88111" y="100160"/>
                  </a:lnTo>
                  <a:lnTo>
                    <a:pt x="88281" y="99818"/>
                  </a:lnTo>
                  <a:lnTo>
                    <a:pt x="88367" y="99562"/>
                  </a:lnTo>
                  <a:lnTo>
                    <a:pt x="88452" y="99220"/>
                  </a:lnTo>
                  <a:lnTo>
                    <a:pt x="88367" y="98878"/>
                  </a:lnTo>
                  <a:lnTo>
                    <a:pt x="88281" y="98536"/>
                  </a:lnTo>
                  <a:lnTo>
                    <a:pt x="88111" y="98280"/>
                  </a:lnTo>
                  <a:lnTo>
                    <a:pt x="87854" y="98024"/>
                  </a:lnTo>
                  <a:lnTo>
                    <a:pt x="83154" y="94862"/>
                  </a:lnTo>
                  <a:lnTo>
                    <a:pt x="83154" y="94862"/>
                  </a:lnTo>
                  <a:lnTo>
                    <a:pt x="83068" y="94862"/>
                  </a:lnTo>
                  <a:lnTo>
                    <a:pt x="83068" y="94862"/>
                  </a:lnTo>
                  <a:lnTo>
                    <a:pt x="82556" y="94349"/>
                  </a:lnTo>
                  <a:lnTo>
                    <a:pt x="82128" y="93836"/>
                  </a:lnTo>
                  <a:lnTo>
                    <a:pt x="81786" y="93238"/>
                  </a:lnTo>
                  <a:lnTo>
                    <a:pt x="81445" y="92640"/>
                  </a:lnTo>
                  <a:lnTo>
                    <a:pt x="80846" y="91272"/>
                  </a:lnTo>
                  <a:lnTo>
                    <a:pt x="80505" y="89990"/>
                  </a:lnTo>
                  <a:lnTo>
                    <a:pt x="79564" y="83495"/>
                  </a:lnTo>
                  <a:lnTo>
                    <a:pt x="128192" y="83495"/>
                  </a:lnTo>
                  <a:lnTo>
                    <a:pt x="128192" y="83495"/>
                  </a:lnTo>
                  <a:lnTo>
                    <a:pt x="128875" y="83410"/>
                  </a:lnTo>
                  <a:lnTo>
                    <a:pt x="129559" y="83239"/>
                  </a:lnTo>
                  <a:lnTo>
                    <a:pt x="130157" y="82897"/>
                  </a:lnTo>
                  <a:lnTo>
                    <a:pt x="130670" y="82470"/>
                  </a:lnTo>
                  <a:lnTo>
                    <a:pt x="131097" y="81957"/>
                  </a:lnTo>
                  <a:lnTo>
                    <a:pt x="131354" y="81359"/>
                  </a:lnTo>
                  <a:lnTo>
                    <a:pt x="131610" y="80675"/>
                  </a:lnTo>
                  <a:lnTo>
                    <a:pt x="131696" y="79991"/>
                  </a:lnTo>
                  <a:lnTo>
                    <a:pt x="131696" y="3504"/>
                  </a:lnTo>
                  <a:lnTo>
                    <a:pt x="131696" y="3504"/>
                  </a:lnTo>
                  <a:lnTo>
                    <a:pt x="131610" y="2735"/>
                  </a:lnTo>
                  <a:lnTo>
                    <a:pt x="131354" y="2137"/>
                  </a:lnTo>
                  <a:lnTo>
                    <a:pt x="131097" y="1538"/>
                  </a:lnTo>
                  <a:lnTo>
                    <a:pt x="130670" y="1026"/>
                  </a:lnTo>
                  <a:lnTo>
                    <a:pt x="130157" y="598"/>
                  </a:lnTo>
                  <a:lnTo>
                    <a:pt x="129559" y="257"/>
                  </a:lnTo>
                  <a:lnTo>
                    <a:pt x="128875" y="0"/>
                  </a:lnTo>
                  <a:lnTo>
                    <a:pt x="128192" y="0"/>
                  </a:lnTo>
                  <a:lnTo>
                    <a:pt x="128192" y="0"/>
                  </a:lnTo>
                  <a:close/>
                  <a:moveTo>
                    <a:pt x="65891" y="80932"/>
                  </a:moveTo>
                  <a:lnTo>
                    <a:pt x="65891" y="80932"/>
                  </a:lnTo>
                  <a:lnTo>
                    <a:pt x="65463" y="80846"/>
                  </a:lnTo>
                  <a:lnTo>
                    <a:pt x="65036" y="80761"/>
                  </a:lnTo>
                  <a:lnTo>
                    <a:pt x="64694" y="80504"/>
                  </a:lnTo>
                  <a:lnTo>
                    <a:pt x="64352" y="80248"/>
                  </a:lnTo>
                  <a:lnTo>
                    <a:pt x="64096" y="79991"/>
                  </a:lnTo>
                  <a:lnTo>
                    <a:pt x="63925" y="79650"/>
                  </a:lnTo>
                  <a:lnTo>
                    <a:pt x="63840" y="79222"/>
                  </a:lnTo>
                  <a:lnTo>
                    <a:pt x="63754" y="78795"/>
                  </a:lnTo>
                  <a:lnTo>
                    <a:pt x="63754" y="78795"/>
                  </a:lnTo>
                  <a:lnTo>
                    <a:pt x="63840" y="78368"/>
                  </a:lnTo>
                  <a:lnTo>
                    <a:pt x="63925" y="78026"/>
                  </a:lnTo>
                  <a:lnTo>
                    <a:pt x="64096" y="77599"/>
                  </a:lnTo>
                  <a:lnTo>
                    <a:pt x="64352" y="77342"/>
                  </a:lnTo>
                  <a:lnTo>
                    <a:pt x="64694" y="77086"/>
                  </a:lnTo>
                  <a:lnTo>
                    <a:pt x="65036" y="76915"/>
                  </a:lnTo>
                  <a:lnTo>
                    <a:pt x="65463" y="76744"/>
                  </a:lnTo>
                  <a:lnTo>
                    <a:pt x="65891" y="76744"/>
                  </a:lnTo>
                  <a:lnTo>
                    <a:pt x="65891" y="76744"/>
                  </a:lnTo>
                  <a:lnTo>
                    <a:pt x="66233" y="76744"/>
                  </a:lnTo>
                  <a:lnTo>
                    <a:pt x="66660" y="76915"/>
                  </a:lnTo>
                  <a:lnTo>
                    <a:pt x="67002" y="77086"/>
                  </a:lnTo>
                  <a:lnTo>
                    <a:pt x="67344" y="77342"/>
                  </a:lnTo>
                  <a:lnTo>
                    <a:pt x="67600" y="77599"/>
                  </a:lnTo>
                  <a:lnTo>
                    <a:pt x="67771" y="78026"/>
                  </a:lnTo>
                  <a:lnTo>
                    <a:pt x="67856" y="78368"/>
                  </a:lnTo>
                  <a:lnTo>
                    <a:pt x="67942" y="78795"/>
                  </a:lnTo>
                  <a:lnTo>
                    <a:pt x="67942" y="78795"/>
                  </a:lnTo>
                  <a:lnTo>
                    <a:pt x="67856" y="79222"/>
                  </a:lnTo>
                  <a:lnTo>
                    <a:pt x="67771" y="79650"/>
                  </a:lnTo>
                  <a:lnTo>
                    <a:pt x="67600" y="79991"/>
                  </a:lnTo>
                  <a:lnTo>
                    <a:pt x="67344" y="80248"/>
                  </a:lnTo>
                  <a:lnTo>
                    <a:pt x="67002" y="80504"/>
                  </a:lnTo>
                  <a:lnTo>
                    <a:pt x="66660" y="80761"/>
                  </a:lnTo>
                  <a:lnTo>
                    <a:pt x="66233" y="80846"/>
                  </a:lnTo>
                  <a:lnTo>
                    <a:pt x="65891" y="80932"/>
                  </a:lnTo>
                  <a:lnTo>
                    <a:pt x="65891" y="80932"/>
                  </a:lnTo>
                  <a:close/>
                  <a:moveTo>
                    <a:pt x="126568" y="74009"/>
                  </a:moveTo>
                  <a:lnTo>
                    <a:pt x="5128" y="74009"/>
                  </a:lnTo>
                  <a:lnTo>
                    <a:pt x="5128" y="4871"/>
                  </a:lnTo>
                  <a:lnTo>
                    <a:pt x="126568" y="4871"/>
                  </a:lnTo>
                  <a:lnTo>
                    <a:pt x="126568" y="74009"/>
                  </a:lnTo>
                  <a:close/>
                </a:path>
              </a:pathLst>
            </a:custGeom>
            <a:solidFill>
              <a:schemeClr val="l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10" name="Google Shape;1910;p64"/>
          <p:cNvGrpSpPr/>
          <p:nvPr/>
        </p:nvGrpSpPr>
        <p:grpSpPr>
          <a:xfrm rot="-812106" flipH="1">
            <a:off x="7750546" y="315083"/>
            <a:ext cx="988160" cy="1067608"/>
            <a:chOff x="1042650" y="2229250"/>
            <a:chExt cx="483525" cy="522400"/>
          </a:xfrm>
        </p:grpSpPr>
        <p:sp>
          <p:nvSpPr>
            <p:cNvPr id="1911" name="Google Shape;1911;p64"/>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64"/>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64"/>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64"/>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64"/>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64"/>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64"/>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64"/>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64"/>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64"/>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64"/>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64"/>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64"/>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64"/>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64"/>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64"/>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64"/>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8" name="Google Shape;1928;p64"/>
          <p:cNvGrpSpPr/>
          <p:nvPr/>
        </p:nvGrpSpPr>
        <p:grpSpPr>
          <a:xfrm flipH="1">
            <a:off x="643725" y="3793378"/>
            <a:ext cx="1563175" cy="907901"/>
            <a:chOff x="2610275" y="2239625"/>
            <a:chExt cx="885150" cy="514100"/>
          </a:xfrm>
        </p:grpSpPr>
        <p:sp>
          <p:nvSpPr>
            <p:cNvPr id="1929" name="Google Shape;1929;p64"/>
            <p:cNvSpPr/>
            <p:nvPr/>
          </p:nvSpPr>
          <p:spPr>
            <a:xfrm>
              <a:off x="2610275" y="2239625"/>
              <a:ext cx="885150" cy="514100"/>
            </a:xfrm>
            <a:custGeom>
              <a:avLst/>
              <a:gdLst/>
              <a:ahLst/>
              <a:cxnLst/>
              <a:rect l="l" t="t" r="r" b="b"/>
              <a:pathLst>
                <a:path w="35406" h="20564" extrusionOk="0">
                  <a:moveTo>
                    <a:pt x="30327" y="0"/>
                  </a:moveTo>
                  <a:cubicBezTo>
                    <a:pt x="27736" y="0"/>
                    <a:pt x="24959" y="1223"/>
                    <a:pt x="24357" y="1472"/>
                  </a:cubicBezTo>
                  <a:lnTo>
                    <a:pt x="5453" y="5369"/>
                  </a:lnTo>
                  <a:cubicBezTo>
                    <a:pt x="4831" y="5452"/>
                    <a:pt x="2758" y="5618"/>
                    <a:pt x="1390" y="6571"/>
                  </a:cubicBezTo>
                  <a:lnTo>
                    <a:pt x="519" y="7608"/>
                  </a:lnTo>
                  <a:lnTo>
                    <a:pt x="353" y="7774"/>
                  </a:lnTo>
                  <a:cubicBezTo>
                    <a:pt x="84" y="8292"/>
                    <a:pt x="1" y="8810"/>
                    <a:pt x="84" y="9515"/>
                  </a:cubicBezTo>
                  <a:cubicBezTo>
                    <a:pt x="1" y="10116"/>
                    <a:pt x="84" y="10717"/>
                    <a:pt x="436" y="11318"/>
                  </a:cubicBezTo>
                  <a:cubicBezTo>
                    <a:pt x="1120" y="13060"/>
                    <a:pt x="2509" y="14262"/>
                    <a:pt x="4582" y="14946"/>
                  </a:cubicBezTo>
                  <a:cubicBezTo>
                    <a:pt x="5100" y="15547"/>
                    <a:pt x="5867" y="15900"/>
                    <a:pt x="6655" y="15900"/>
                  </a:cubicBezTo>
                  <a:cubicBezTo>
                    <a:pt x="7090" y="15900"/>
                    <a:pt x="7525" y="15817"/>
                    <a:pt x="7857" y="15651"/>
                  </a:cubicBezTo>
                  <a:cubicBezTo>
                    <a:pt x="8811" y="15900"/>
                    <a:pt x="9329" y="16252"/>
                    <a:pt x="9598" y="16418"/>
                  </a:cubicBezTo>
                  <a:cubicBezTo>
                    <a:pt x="9495" y="16501"/>
                    <a:pt x="9495" y="16501"/>
                    <a:pt x="9495" y="16584"/>
                  </a:cubicBezTo>
                  <a:cubicBezTo>
                    <a:pt x="9495" y="17102"/>
                    <a:pt x="9598" y="17724"/>
                    <a:pt x="9764" y="18242"/>
                  </a:cubicBezTo>
                  <a:cubicBezTo>
                    <a:pt x="9847" y="18491"/>
                    <a:pt x="10013" y="18760"/>
                    <a:pt x="10117" y="18926"/>
                  </a:cubicBezTo>
                  <a:cubicBezTo>
                    <a:pt x="10200" y="19009"/>
                    <a:pt x="10200" y="19009"/>
                    <a:pt x="10200" y="19092"/>
                  </a:cubicBezTo>
                  <a:cubicBezTo>
                    <a:pt x="10282" y="19092"/>
                    <a:pt x="10282" y="19175"/>
                    <a:pt x="10365" y="19278"/>
                  </a:cubicBezTo>
                  <a:cubicBezTo>
                    <a:pt x="10448" y="19361"/>
                    <a:pt x="10531" y="19527"/>
                    <a:pt x="10635" y="19610"/>
                  </a:cubicBezTo>
                  <a:lnTo>
                    <a:pt x="10884" y="19879"/>
                  </a:lnTo>
                  <a:lnTo>
                    <a:pt x="11049" y="19962"/>
                  </a:lnTo>
                  <a:lnTo>
                    <a:pt x="11153" y="20045"/>
                  </a:lnTo>
                  <a:cubicBezTo>
                    <a:pt x="11671" y="20398"/>
                    <a:pt x="12272" y="20564"/>
                    <a:pt x="12956" y="20564"/>
                  </a:cubicBezTo>
                  <a:cubicBezTo>
                    <a:pt x="13827" y="20564"/>
                    <a:pt x="14594" y="20211"/>
                    <a:pt x="15299" y="19610"/>
                  </a:cubicBezTo>
                  <a:cubicBezTo>
                    <a:pt x="15900" y="19009"/>
                    <a:pt x="16232" y="18242"/>
                    <a:pt x="16232" y="17371"/>
                  </a:cubicBezTo>
                  <a:cubicBezTo>
                    <a:pt x="16232" y="16687"/>
                    <a:pt x="16066" y="16065"/>
                    <a:pt x="15713" y="15547"/>
                  </a:cubicBezTo>
                  <a:cubicBezTo>
                    <a:pt x="15713" y="15464"/>
                    <a:pt x="15631" y="15381"/>
                    <a:pt x="15631" y="15298"/>
                  </a:cubicBezTo>
                  <a:cubicBezTo>
                    <a:pt x="15465" y="15029"/>
                    <a:pt x="15382" y="14863"/>
                    <a:pt x="15195" y="14697"/>
                  </a:cubicBezTo>
                  <a:cubicBezTo>
                    <a:pt x="19092" y="13744"/>
                    <a:pt x="25560" y="11920"/>
                    <a:pt x="28939" y="10717"/>
                  </a:cubicBezTo>
                  <a:cubicBezTo>
                    <a:pt x="28939" y="11153"/>
                    <a:pt x="29104" y="11588"/>
                    <a:pt x="29374" y="12023"/>
                  </a:cubicBezTo>
                  <a:cubicBezTo>
                    <a:pt x="29374" y="12106"/>
                    <a:pt x="29540" y="12272"/>
                    <a:pt x="29540" y="12355"/>
                  </a:cubicBezTo>
                  <a:cubicBezTo>
                    <a:pt x="29706" y="12624"/>
                    <a:pt x="29809" y="12790"/>
                    <a:pt x="29975" y="12956"/>
                  </a:cubicBezTo>
                  <a:cubicBezTo>
                    <a:pt x="30058" y="13060"/>
                    <a:pt x="30141" y="13143"/>
                    <a:pt x="30327" y="13225"/>
                  </a:cubicBezTo>
                  <a:lnTo>
                    <a:pt x="31011" y="13578"/>
                  </a:lnTo>
                  <a:lnTo>
                    <a:pt x="31094" y="13661"/>
                  </a:lnTo>
                  <a:cubicBezTo>
                    <a:pt x="31447" y="13744"/>
                    <a:pt x="31696" y="13827"/>
                    <a:pt x="32048" y="13827"/>
                  </a:cubicBezTo>
                  <a:cubicBezTo>
                    <a:pt x="32919" y="13827"/>
                    <a:pt x="33603" y="13474"/>
                    <a:pt x="34204" y="12873"/>
                  </a:cubicBezTo>
                  <a:cubicBezTo>
                    <a:pt x="34722" y="12355"/>
                    <a:pt x="35074" y="11671"/>
                    <a:pt x="35074" y="10800"/>
                  </a:cubicBezTo>
                  <a:cubicBezTo>
                    <a:pt x="35074" y="10365"/>
                    <a:pt x="34991" y="9950"/>
                    <a:pt x="34805" y="9598"/>
                  </a:cubicBezTo>
                  <a:cubicBezTo>
                    <a:pt x="34722" y="9432"/>
                    <a:pt x="34722" y="9245"/>
                    <a:pt x="34639" y="9080"/>
                  </a:cubicBezTo>
                  <a:cubicBezTo>
                    <a:pt x="34473" y="8914"/>
                    <a:pt x="34370" y="8727"/>
                    <a:pt x="34204" y="8561"/>
                  </a:cubicBezTo>
                  <a:cubicBezTo>
                    <a:pt x="34038" y="8396"/>
                    <a:pt x="33768" y="8209"/>
                    <a:pt x="33520" y="8043"/>
                  </a:cubicBezTo>
                  <a:cubicBezTo>
                    <a:pt x="34805" y="6841"/>
                    <a:pt x="35406" y="5535"/>
                    <a:pt x="35323" y="4333"/>
                  </a:cubicBezTo>
                  <a:cubicBezTo>
                    <a:pt x="35406" y="3732"/>
                    <a:pt x="35240" y="3213"/>
                    <a:pt x="35074" y="2591"/>
                  </a:cubicBezTo>
                  <a:lnTo>
                    <a:pt x="34204" y="1472"/>
                  </a:lnTo>
                  <a:lnTo>
                    <a:pt x="34121" y="1389"/>
                  </a:lnTo>
                  <a:cubicBezTo>
                    <a:pt x="34038" y="1306"/>
                    <a:pt x="33851" y="1223"/>
                    <a:pt x="33768" y="1037"/>
                  </a:cubicBezTo>
                  <a:cubicBezTo>
                    <a:pt x="32919" y="353"/>
                    <a:pt x="31696" y="0"/>
                    <a:pt x="30327"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64"/>
            <p:cNvSpPr/>
            <p:nvPr/>
          </p:nvSpPr>
          <p:spPr>
            <a:xfrm>
              <a:off x="2645000" y="2350000"/>
              <a:ext cx="820375" cy="369000"/>
            </a:xfrm>
            <a:custGeom>
              <a:avLst/>
              <a:gdLst/>
              <a:ahLst/>
              <a:cxnLst/>
              <a:rect l="l" t="t" r="r" b="b"/>
              <a:pathLst>
                <a:path w="32815" h="14760" extrusionOk="0">
                  <a:moveTo>
                    <a:pt x="30825" y="5100"/>
                  </a:moveTo>
                  <a:cubicBezTo>
                    <a:pt x="31177" y="5100"/>
                    <a:pt x="31426" y="5183"/>
                    <a:pt x="31695" y="5432"/>
                  </a:cubicBezTo>
                  <a:cubicBezTo>
                    <a:pt x="31944" y="5701"/>
                    <a:pt x="32131" y="6054"/>
                    <a:pt x="32131" y="6385"/>
                  </a:cubicBezTo>
                  <a:cubicBezTo>
                    <a:pt x="32131" y="6738"/>
                    <a:pt x="31944" y="7090"/>
                    <a:pt x="31695" y="7339"/>
                  </a:cubicBezTo>
                  <a:cubicBezTo>
                    <a:pt x="31426" y="7608"/>
                    <a:pt x="31094" y="7774"/>
                    <a:pt x="30659" y="7774"/>
                  </a:cubicBezTo>
                  <a:cubicBezTo>
                    <a:pt x="30307" y="7774"/>
                    <a:pt x="29975" y="7608"/>
                    <a:pt x="29788" y="7422"/>
                  </a:cubicBezTo>
                  <a:cubicBezTo>
                    <a:pt x="29540" y="7173"/>
                    <a:pt x="29353" y="6820"/>
                    <a:pt x="29353" y="6468"/>
                  </a:cubicBezTo>
                  <a:cubicBezTo>
                    <a:pt x="29353" y="6054"/>
                    <a:pt x="29540" y="5701"/>
                    <a:pt x="29788" y="5432"/>
                  </a:cubicBezTo>
                  <a:cubicBezTo>
                    <a:pt x="30058" y="5183"/>
                    <a:pt x="30389" y="5100"/>
                    <a:pt x="30825" y="5100"/>
                  </a:cubicBezTo>
                  <a:close/>
                  <a:moveTo>
                    <a:pt x="11650" y="11319"/>
                  </a:moveTo>
                  <a:cubicBezTo>
                    <a:pt x="12086" y="11319"/>
                    <a:pt x="12521" y="11485"/>
                    <a:pt x="12770" y="11754"/>
                  </a:cubicBezTo>
                  <a:cubicBezTo>
                    <a:pt x="13122" y="12086"/>
                    <a:pt x="13205" y="12438"/>
                    <a:pt x="13205" y="12873"/>
                  </a:cubicBezTo>
                  <a:cubicBezTo>
                    <a:pt x="13205" y="13309"/>
                    <a:pt x="13039" y="13723"/>
                    <a:pt x="12687" y="14076"/>
                  </a:cubicBezTo>
                  <a:cubicBezTo>
                    <a:pt x="12438" y="14428"/>
                    <a:pt x="12003" y="14594"/>
                    <a:pt x="11567" y="14594"/>
                  </a:cubicBezTo>
                  <a:cubicBezTo>
                    <a:pt x="11132" y="14594"/>
                    <a:pt x="10697" y="14428"/>
                    <a:pt x="10448" y="14076"/>
                  </a:cubicBezTo>
                  <a:cubicBezTo>
                    <a:pt x="10096" y="13827"/>
                    <a:pt x="9930" y="13392"/>
                    <a:pt x="10013" y="12956"/>
                  </a:cubicBezTo>
                  <a:cubicBezTo>
                    <a:pt x="10013" y="12521"/>
                    <a:pt x="10179" y="12086"/>
                    <a:pt x="10448" y="11754"/>
                  </a:cubicBezTo>
                  <a:cubicBezTo>
                    <a:pt x="10801" y="11485"/>
                    <a:pt x="11215" y="11319"/>
                    <a:pt x="11650" y="11319"/>
                  </a:cubicBezTo>
                  <a:close/>
                  <a:moveTo>
                    <a:pt x="32566" y="1"/>
                  </a:moveTo>
                  <a:lnTo>
                    <a:pt x="32566" y="1"/>
                  </a:lnTo>
                  <a:cubicBezTo>
                    <a:pt x="32462" y="353"/>
                    <a:pt x="32296" y="685"/>
                    <a:pt x="32131" y="1037"/>
                  </a:cubicBezTo>
                  <a:cubicBezTo>
                    <a:pt x="31944" y="1286"/>
                    <a:pt x="31695" y="1638"/>
                    <a:pt x="31426" y="1908"/>
                  </a:cubicBezTo>
                  <a:cubicBezTo>
                    <a:pt x="30825" y="2426"/>
                    <a:pt x="30224" y="2944"/>
                    <a:pt x="29622" y="3359"/>
                  </a:cubicBezTo>
                  <a:cubicBezTo>
                    <a:pt x="29270" y="3545"/>
                    <a:pt x="28938" y="3711"/>
                    <a:pt x="28586" y="3877"/>
                  </a:cubicBezTo>
                  <a:cubicBezTo>
                    <a:pt x="28234" y="4064"/>
                    <a:pt x="27902" y="4229"/>
                    <a:pt x="27550" y="4395"/>
                  </a:cubicBezTo>
                  <a:cubicBezTo>
                    <a:pt x="26762" y="4665"/>
                    <a:pt x="26078" y="4913"/>
                    <a:pt x="25394" y="5100"/>
                  </a:cubicBezTo>
                  <a:cubicBezTo>
                    <a:pt x="23922" y="5618"/>
                    <a:pt x="22450" y="6054"/>
                    <a:pt x="20978" y="6468"/>
                  </a:cubicBezTo>
                  <a:cubicBezTo>
                    <a:pt x="19507" y="6903"/>
                    <a:pt x="18056" y="7339"/>
                    <a:pt x="16584" y="7691"/>
                  </a:cubicBezTo>
                  <a:cubicBezTo>
                    <a:pt x="15112" y="8126"/>
                    <a:pt x="13557" y="8458"/>
                    <a:pt x="12086" y="8810"/>
                  </a:cubicBezTo>
                  <a:cubicBezTo>
                    <a:pt x="11733" y="8893"/>
                    <a:pt x="11402" y="8976"/>
                    <a:pt x="10966" y="9059"/>
                  </a:cubicBezTo>
                  <a:cubicBezTo>
                    <a:pt x="10614" y="9163"/>
                    <a:pt x="10179" y="9246"/>
                    <a:pt x="9847" y="9246"/>
                  </a:cubicBezTo>
                  <a:cubicBezTo>
                    <a:pt x="9059" y="9329"/>
                    <a:pt x="8292" y="9329"/>
                    <a:pt x="7505" y="9329"/>
                  </a:cubicBezTo>
                  <a:cubicBezTo>
                    <a:pt x="6738" y="9329"/>
                    <a:pt x="5950" y="9246"/>
                    <a:pt x="5183" y="9059"/>
                  </a:cubicBezTo>
                  <a:cubicBezTo>
                    <a:pt x="4478" y="8976"/>
                    <a:pt x="3711" y="8728"/>
                    <a:pt x="3027" y="8458"/>
                  </a:cubicBezTo>
                  <a:cubicBezTo>
                    <a:pt x="2322" y="8126"/>
                    <a:pt x="1638" y="7691"/>
                    <a:pt x="1120" y="7090"/>
                  </a:cubicBezTo>
                  <a:cubicBezTo>
                    <a:pt x="851" y="6820"/>
                    <a:pt x="602" y="6468"/>
                    <a:pt x="436" y="6136"/>
                  </a:cubicBezTo>
                  <a:cubicBezTo>
                    <a:pt x="249" y="5784"/>
                    <a:pt x="167" y="5432"/>
                    <a:pt x="84" y="5100"/>
                  </a:cubicBezTo>
                  <a:lnTo>
                    <a:pt x="84" y="5100"/>
                  </a:lnTo>
                  <a:cubicBezTo>
                    <a:pt x="1" y="5432"/>
                    <a:pt x="84" y="5867"/>
                    <a:pt x="249" y="6385"/>
                  </a:cubicBezTo>
                  <a:cubicBezTo>
                    <a:pt x="954" y="8023"/>
                    <a:pt x="2405" y="8893"/>
                    <a:pt x="4064" y="9329"/>
                  </a:cubicBezTo>
                  <a:cubicBezTo>
                    <a:pt x="4366" y="9886"/>
                    <a:pt x="4846" y="10146"/>
                    <a:pt x="5312" y="10146"/>
                  </a:cubicBezTo>
                  <a:cubicBezTo>
                    <a:pt x="5644" y="10146"/>
                    <a:pt x="5969" y="10014"/>
                    <a:pt x="6219" y="9764"/>
                  </a:cubicBezTo>
                  <a:lnTo>
                    <a:pt x="6551" y="9764"/>
                  </a:lnTo>
                  <a:cubicBezTo>
                    <a:pt x="9412" y="10718"/>
                    <a:pt x="9660" y="11650"/>
                    <a:pt x="9660" y="11650"/>
                  </a:cubicBezTo>
                  <a:cubicBezTo>
                    <a:pt x="9577" y="11837"/>
                    <a:pt x="9495" y="12086"/>
                    <a:pt x="9495" y="12272"/>
                  </a:cubicBezTo>
                  <a:cubicBezTo>
                    <a:pt x="9495" y="12604"/>
                    <a:pt x="9577" y="12956"/>
                    <a:pt x="9660" y="13309"/>
                  </a:cubicBezTo>
                  <a:cubicBezTo>
                    <a:pt x="9764" y="13475"/>
                    <a:pt x="9847" y="13640"/>
                    <a:pt x="9930" y="13827"/>
                  </a:cubicBezTo>
                  <a:cubicBezTo>
                    <a:pt x="9930" y="13910"/>
                    <a:pt x="10013" y="13910"/>
                    <a:pt x="10013" y="13993"/>
                  </a:cubicBezTo>
                  <a:lnTo>
                    <a:pt x="10096" y="13993"/>
                  </a:lnTo>
                  <a:lnTo>
                    <a:pt x="10096" y="14076"/>
                  </a:lnTo>
                  <a:cubicBezTo>
                    <a:pt x="10096" y="14159"/>
                    <a:pt x="10179" y="14159"/>
                    <a:pt x="10282" y="14241"/>
                  </a:cubicBezTo>
                  <a:cubicBezTo>
                    <a:pt x="10614" y="14594"/>
                    <a:pt x="11049" y="14760"/>
                    <a:pt x="11567" y="14760"/>
                  </a:cubicBezTo>
                  <a:cubicBezTo>
                    <a:pt x="12086" y="14760"/>
                    <a:pt x="12521" y="14594"/>
                    <a:pt x="12873" y="14241"/>
                  </a:cubicBezTo>
                  <a:cubicBezTo>
                    <a:pt x="13288" y="13910"/>
                    <a:pt x="13475" y="13392"/>
                    <a:pt x="13475" y="12873"/>
                  </a:cubicBezTo>
                  <a:cubicBezTo>
                    <a:pt x="13475" y="12521"/>
                    <a:pt x="13392" y="12169"/>
                    <a:pt x="13122" y="11837"/>
                  </a:cubicBezTo>
                  <a:cubicBezTo>
                    <a:pt x="13122" y="11754"/>
                    <a:pt x="13122" y="11650"/>
                    <a:pt x="13039" y="11567"/>
                  </a:cubicBezTo>
                  <a:cubicBezTo>
                    <a:pt x="12873" y="11319"/>
                    <a:pt x="12687" y="11132"/>
                    <a:pt x="12438" y="10883"/>
                  </a:cubicBezTo>
                  <a:cubicBezTo>
                    <a:pt x="12146" y="10647"/>
                    <a:pt x="11779" y="10532"/>
                    <a:pt x="11413" y="10532"/>
                  </a:cubicBezTo>
                  <a:cubicBezTo>
                    <a:pt x="11233" y="10532"/>
                    <a:pt x="11054" y="10559"/>
                    <a:pt x="10883" y="10614"/>
                  </a:cubicBezTo>
                  <a:lnTo>
                    <a:pt x="9930" y="9681"/>
                  </a:lnTo>
                  <a:cubicBezTo>
                    <a:pt x="10282" y="9681"/>
                    <a:pt x="10531" y="9681"/>
                    <a:pt x="10697" y="9577"/>
                  </a:cubicBezTo>
                  <a:cubicBezTo>
                    <a:pt x="12252" y="9329"/>
                    <a:pt x="23570" y="6302"/>
                    <a:pt x="27632" y="4830"/>
                  </a:cubicBezTo>
                  <a:cubicBezTo>
                    <a:pt x="28420" y="4913"/>
                    <a:pt x="29104" y="5432"/>
                    <a:pt x="29104" y="5432"/>
                  </a:cubicBezTo>
                  <a:cubicBezTo>
                    <a:pt x="29021" y="5618"/>
                    <a:pt x="28938" y="5784"/>
                    <a:pt x="28938" y="5950"/>
                  </a:cubicBezTo>
                  <a:cubicBezTo>
                    <a:pt x="28938" y="6302"/>
                    <a:pt x="29021" y="6655"/>
                    <a:pt x="29187" y="6903"/>
                  </a:cubicBezTo>
                  <a:cubicBezTo>
                    <a:pt x="29187" y="7090"/>
                    <a:pt x="29270" y="7173"/>
                    <a:pt x="29353" y="7256"/>
                  </a:cubicBezTo>
                  <a:cubicBezTo>
                    <a:pt x="29457" y="7339"/>
                    <a:pt x="29540" y="7422"/>
                    <a:pt x="29622" y="7608"/>
                  </a:cubicBezTo>
                  <a:cubicBezTo>
                    <a:pt x="29622" y="7608"/>
                    <a:pt x="29705" y="7691"/>
                    <a:pt x="29788" y="7691"/>
                  </a:cubicBezTo>
                  <a:lnTo>
                    <a:pt x="29788" y="7774"/>
                  </a:lnTo>
                  <a:cubicBezTo>
                    <a:pt x="30058" y="7940"/>
                    <a:pt x="30389" y="8023"/>
                    <a:pt x="30659" y="8023"/>
                  </a:cubicBezTo>
                  <a:cubicBezTo>
                    <a:pt x="31094" y="8023"/>
                    <a:pt x="31530" y="7857"/>
                    <a:pt x="31861" y="7505"/>
                  </a:cubicBezTo>
                  <a:cubicBezTo>
                    <a:pt x="32131" y="7256"/>
                    <a:pt x="32296" y="6820"/>
                    <a:pt x="32296" y="6385"/>
                  </a:cubicBezTo>
                  <a:cubicBezTo>
                    <a:pt x="32296" y="6136"/>
                    <a:pt x="32296" y="5867"/>
                    <a:pt x="32214" y="5701"/>
                  </a:cubicBezTo>
                  <a:cubicBezTo>
                    <a:pt x="32131" y="5618"/>
                    <a:pt x="32131" y="5535"/>
                    <a:pt x="32048" y="5432"/>
                  </a:cubicBezTo>
                  <a:cubicBezTo>
                    <a:pt x="31944" y="5349"/>
                    <a:pt x="31861" y="5183"/>
                    <a:pt x="31778" y="5100"/>
                  </a:cubicBezTo>
                  <a:cubicBezTo>
                    <a:pt x="31612" y="4913"/>
                    <a:pt x="31426" y="4830"/>
                    <a:pt x="31260" y="4748"/>
                  </a:cubicBezTo>
                  <a:cubicBezTo>
                    <a:pt x="30908" y="4499"/>
                    <a:pt x="30576" y="4499"/>
                    <a:pt x="30224" y="4499"/>
                  </a:cubicBezTo>
                  <a:lnTo>
                    <a:pt x="29353" y="3981"/>
                  </a:lnTo>
                  <a:cubicBezTo>
                    <a:pt x="31011" y="3027"/>
                    <a:pt x="32815" y="1472"/>
                    <a:pt x="3256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64"/>
            <p:cNvSpPr/>
            <p:nvPr/>
          </p:nvSpPr>
          <p:spPr>
            <a:xfrm>
              <a:off x="3394350" y="2492000"/>
              <a:ext cx="38900" cy="37325"/>
            </a:xfrm>
            <a:custGeom>
              <a:avLst/>
              <a:gdLst/>
              <a:ahLst/>
              <a:cxnLst/>
              <a:rect l="l" t="t" r="r" b="b"/>
              <a:pathLst>
                <a:path w="1556" h="1493" extrusionOk="0">
                  <a:moveTo>
                    <a:pt x="851" y="187"/>
                  </a:moveTo>
                  <a:cubicBezTo>
                    <a:pt x="934" y="187"/>
                    <a:pt x="1120" y="270"/>
                    <a:pt x="1203" y="374"/>
                  </a:cubicBezTo>
                  <a:cubicBezTo>
                    <a:pt x="1286" y="456"/>
                    <a:pt x="1286" y="539"/>
                    <a:pt x="1286" y="705"/>
                  </a:cubicBezTo>
                  <a:cubicBezTo>
                    <a:pt x="1286" y="892"/>
                    <a:pt x="1286" y="975"/>
                    <a:pt x="1120" y="1140"/>
                  </a:cubicBezTo>
                  <a:cubicBezTo>
                    <a:pt x="1027" y="1223"/>
                    <a:pt x="877" y="1265"/>
                    <a:pt x="726" y="1265"/>
                  </a:cubicBezTo>
                  <a:cubicBezTo>
                    <a:pt x="576" y="1265"/>
                    <a:pt x="426" y="1223"/>
                    <a:pt x="333" y="1140"/>
                  </a:cubicBezTo>
                  <a:cubicBezTo>
                    <a:pt x="250" y="1058"/>
                    <a:pt x="167" y="892"/>
                    <a:pt x="167" y="788"/>
                  </a:cubicBezTo>
                  <a:cubicBezTo>
                    <a:pt x="250" y="622"/>
                    <a:pt x="250" y="456"/>
                    <a:pt x="415" y="374"/>
                  </a:cubicBezTo>
                  <a:cubicBezTo>
                    <a:pt x="519" y="270"/>
                    <a:pt x="685" y="187"/>
                    <a:pt x="851" y="187"/>
                  </a:cubicBezTo>
                  <a:close/>
                  <a:moveTo>
                    <a:pt x="776" y="0"/>
                  </a:moveTo>
                  <a:cubicBezTo>
                    <a:pt x="581" y="0"/>
                    <a:pt x="384" y="63"/>
                    <a:pt x="250" y="187"/>
                  </a:cubicBezTo>
                  <a:cubicBezTo>
                    <a:pt x="84" y="374"/>
                    <a:pt x="1" y="539"/>
                    <a:pt x="1" y="788"/>
                  </a:cubicBezTo>
                  <a:cubicBezTo>
                    <a:pt x="1" y="975"/>
                    <a:pt x="84" y="1140"/>
                    <a:pt x="250" y="1306"/>
                  </a:cubicBezTo>
                  <a:cubicBezTo>
                    <a:pt x="333" y="1410"/>
                    <a:pt x="519" y="1493"/>
                    <a:pt x="685" y="1493"/>
                  </a:cubicBezTo>
                  <a:cubicBezTo>
                    <a:pt x="934" y="1493"/>
                    <a:pt x="1120" y="1410"/>
                    <a:pt x="1286" y="1223"/>
                  </a:cubicBezTo>
                  <a:cubicBezTo>
                    <a:pt x="1452" y="1140"/>
                    <a:pt x="1556" y="892"/>
                    <a:pt x="1556" y="705"/>
                  </a:cubicBezTo>
                  <a:cubicBezTo>
                    <a:pt x="1556" y="539"/>
                    <a:pt x="1452" y="374"/>
                    <a:pt x="1286" y="187"/>
                  </a:cubicBezTo>
                  <a:cubicBezTo>
                    <a:pt x="1162" y="63"/>
                    <a:pt x="970" y="0"/>
                    <a:pt x="77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64"/>
            <p:cNvSpPr/>
            <p:nvPr/>
          </p:nvSpPr>
          <p:spPr>
            <a:xfrm>
              <a:off x="2912400" y="2650050"/>
              <a:ext cx="45650" cy="45625"/>
            </a:xfrm>
            <a:custGeom>
              <a:avLst/>
              <a:gdLst/>
              <a:ahLst/>
              <a:cxnLst/>
              <a:rect l="l" t="t" r="r" b="b"/>
              <a:pathLst>
                <a:path w="1826" h="1825" extrusionOk="0">
                  <a:moveTo>
                    <a:pt x="954" y="270"/>
                  </a:moveTo>
                  <a:cubicBezTo>
                    <a:pt x="1141" y="270"/>
                    <a:pt x="1307" y="353"/>
                    <a:pt x="1390" y="436"/>
                  </a:cubicBezTo>
                  <a:cubicBezTo>
                    <a:pt x="1473" y="519"/>
                    <a:pt x="1556" y="685"/>
                    <a:pt x="1556" y="871"/>
                  </a:cubicBezTo>
                  <a:cubicBezTo>
                    <a:pt x="1556" y="1037"/>
                    <a:pt x="1473" y="1203"/>
                    <a:pt x="1307" y="1390"/>
                  </a:cubicBezTo>
                  <a:cubicBezTo>
                    <a:pt x="1172" y="1514"/>
                    <a:pt x="1001" y="1576"/>
                    <a:pt x="840" y="1576"/>
                  </a:cubicBezTo>
                  <a:cubicBezTo>
                    <a:pt x="680" y="1576"/>
                    <a:pt x="529" y="1514"/>
                    <a:pt x="436" y="1390"/>
                  </a:cubicBezTo>
                  <a:cubicBezTo>
                    <a:pt x="353" y="1307"/>
                    <a:pt x="270" y="1120"/>
                    <a:pt x="270" y="954"/>
                  </a:cubicBezTo>
                  <a:cubicBezTo>
                    <a:pt x="270" y="788"/>
                    <a:pt x="353" y="602"/>
                    <a:pt x="436" y="519"/>
                  </a:cubicBezTo>
                  <a:cubicBezTo>
                    <a:pt x="623" y="353"/>
                    <a:pt x="789" y="270"/>
                    <a:pt x="954" y="270"/>
                  </a:cubicBezTo>
                  <a:close/>
                  <a:moveTo>
                    <a:pt x="954" y="1"/>
                  </a:moveTo>
                  <a:cubicBezTo>
                    <a:pt x="706" y="1"/>
                    <a:pt x="519" y="167"/>
                    <a:pt x="270" y="353"/>
                  </a:cubicBezTo>
                  <a:cubicBezTo>
                    <a:pt x="105" y="519"/>
                    <a:pt x="1" y="685"/>
                    <a:pt x="1" y="954"/>
                  </a:cubicBezTo>
                  <a:cubicBezTo>
                    <a:pt x="1" y="1203"/>
                    <a:pt x="105" y="1390"/>
                    <a:pt x="270" y="1555"/>
                  </a:cubicBezTo>
                  <a:cubicBezTo>
                    <a:pt x="436" y="1721"/>
                    <a:pt x="623" y="1825"/>
                    <a:pt x="871" y="1825"/>
                  </a:cubicBezTo>
                  <a:cubicBezTo>
                    <a:pt x="1141" y="1825"/>
                    <a:pt x="1307" y="1721"/>
                    <a:pt x="1473" y="1555"/>
                  </a:cubicBezTo>
                  <a:cubicBezTo>
                    <a:pt x="1659" y="1390"/>
                    <a:pt x="1825" y="1120"/>
                    <a:pt x="1825" y="871"/>
                  </a:cubicBezTo>
                  <a:cubicBezTo>
                    <a:pt x="1825" y="685"/>
                    <a:pt x="1742" y="436"/>
                    <a:pt x="1556" y="270"/>
                  </a:cubicBezTo>
                  <a:cubicBezTo>
                    <a:pt x="1390" y="84"/>
                    <a:pt x="1224" y="1"/>
                    <a:pt x="954"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64"/>
            <p:cNvSpPr/>
            <p:nvPr/>
          </p:nvSpPr>
          <p:spPr>
            <a:xfrm>
              <a:off x="2636200" y="2275625"/>
              <a:ext cx="825025" cy="303450"/>
            </a:xfrm>
            <a:custGeom>
              <a:avLst/>
              <a:gdLst/>
              <a:ahLst/>
              <a:cxnLst/>
              <a:rect l="l" t="t" r="r" b="b"/>
              <a:pathLst>
                <a:path w="33001" h="12138" extrusionOk="0">
                  <a:moveTo>
                    <a:pt x="25994" y="3224"/>
                  </a:moveTo>
                  <a:cubicBezTo>
                    <a:pt x="26181" y="3224"/>
                    <a:pt x="26347" y="3328"/>
                    <a:pt x="26347" y="3411"/>
                  </a:cubicBezTo>
                  <a:cubicBezTo>
                    <a:pt x="26430" y="3577"/>
                    <a:pt x="26264" y="3660"/>
                    <a:pt x="26077" y="3743"/>
                  </a:cubicBezTo>
                  <a:cubicBezTo>
                    <a:pt x="25829" y="3743"/>
                    <a:pt x="25663" y="3660"/>
                    <a:pt x="25663" y="3577"/>
                  </a:cubicBezTo>
                  <a:cubicBezTo>
                    <a:pt x="25663" y="3411"/>
                    <a:pt x="25829" y="3328"/>
                    <a:pt x="25994" y="3224"/>
                  </a:cubicBezTo>
                  <a:close/>
                  <a:moveTo>
                    <a:pt x="23590" y="3929"/>
                  </a:moveTo>
                  <a:cubicBezTo>
                    <a:pt x="23839" y="3929"/>
                    <a:pt x="24004" y="3929"/>
                    <a:pt x="24004" y="4095"/>
                  </a:cubicBezTo>
                  <a:cubicBezTo>
                    <a:pt x="24004" y="4178"/>
                    <a:pt x="23922" y="4364"/>
                    <a:pt x="23673" y="4364"/>
                  </a:cubicBezTo>
                  <a:cubicBezTo>
                    <a:pt x="23486" y="4364"/>
                    <a:pt x="23320" y="4364"/>
                    <a:pt x="23320" y="4178"/>
                  </a:cubicBezTo>
                  <a:cubicBezTo>
                    <a:pt x="23238" y="4095"/>
                    <a:pt x="23403" y="3929"/>
                    <a:pt x="23590" y="3929"/>
                  </a:cubicBezTo>
                  <a:close/>
                  <a:moveTo>
                    <a:pt x="27902" y="4530"/>
                  </a:moveTo>
                  <a:cubicBezTo>
                    <a:pt x="28150" y="4530"/>
                    <a:pt x="28337" y="4613"/>
                    <a:pt x="28337" y="4696"/>
                  </a:cubicBezTo>
                  <a:cubicBezTo>
                    <a:pt x="28420" y="4883"/>
                    <a:pt x="28254" y="5049"/>
                    <a:pt x="27984" y="5049"/>
                  </a:cubicBezTo>
                  <a:cubicBezTo>
                    <a:pt x="27819" y="5049"/>
                    <a:pt x="27549" y="5049"/>
                    <a:pt x="27549" y="4883"/>
                  </a:cubicBezTo>
                  <a:cubicBezTo>
                    <a:pt x="27549" y="4696"/>
                    <a:pt x="27736" y="4613"/>
                    <a:pt x="27902" y="4530"/>
                  </a:cubicBezTo>
                  <a:close/>
                  <a:moveTo>
                    <a:pt x="25456" y="5265"/>
                  </a:moveTo>
                  <a:cubicBezTo>
                    <a:pt x="25599" y="5265"/>
                    <a:pt x="25746" y="5346"/>
                    <a:pt x="25746" y="5484"/>
                  </a:cubicBezTo>
                  <a:cubicBezTo>
                    <a:pt x="25746" y="5567"/>
                    <a:pt x="25559" y="5733"/>
                    <a:pt x="25393" y="5733"/>
                  </a:cubicBezTo>
                  <a:cubicBezTo>
                    <a:pt x="25327" y="5755"/>
                    <a:pt x="25264" y="5765"/>
                    <a:pt x="25209" y="5765"/>
                  </a:cubicBezTo>
                  <a:cubicBezTo>
                    <a:pt x="25058" y="5765"/>
                    <a:pt x="24958" y="5688"/>
                    <a:pt x="24958" y="5567"/>
                  </a:cubicBezTo>
                  <a:cubicBezTo>
                    <a:pt x="24958" y="5484"/>
                    <a:pt x="25041" y="5297"/>
                    <a:pt x="25310" y="5297"/>
                  </a:cubicBezTo>
                  <a:cubicBezTo>
                    <a:pt x="25354" y="5275"/>
                    <a:pt x="25405" y="5265"/>
                    <a:pt x="25456" y="5265"/>
                  </a:cubicBezTo>
                  <a:close/>
                  <a:moveTo>
                    <a:pt x="10012" y="7370"/>
                  </a:moveTo>
                  <a:cubicBezTo>
                    <a:pt x="10199" y="7370"/>
                    <a:pt x="10365" y="7474"/>
                    <a:pt x="10448" y="7557"/>
                  </a:cubicBezTo>
                  <a:cubicBezTo>
                    <a:pt x="10448" y="7723"/>
                    <a:pt x="10282" y="7805"/>
                    <a:pt x="10012" y="7888"/>
                  </a:cubicBezTo>
                  <a:cubicBezTo>
                    <a:pt x="9764" y="7888"/>
                    <a:pt x="9598" y="7805"/>
                    <a:pt x="9598" y="7640"/>
                  </a:cubicBezTo>
                  <a:cubicBezTo>
                    <a:pt x="9598" y="7474"/>
                    <a:pt x="9764" y="7370"/>
                    <a:pt x="10012" y="7370"/>
                  </a:cubicBezTo>
                  <a:close/>
                  <a:moveTo>
                    <a:pt x="7255" y="7888"/>
                  </a:moveTo>
                  <a:cubicBezTo>
                    <a:pt x="7525" y="7888"/>
                    <a:pt x="7691" y="7992"/>
                    <a:pt x="7691" y="8075"/>
                  </a:cubicBezTo>
                  <a:cubicBezTo>
                    <a:pt x="7691" y="8241"/>
                    <a:pt x="7525" y="8324"/>
                    <a:pt x="7338" y="8407"/>
                  </a:cubicBezTo>
                  <a:cubicBezTo>
                    <a:pt x="7090" y="8407"/>
                    <a:pt x="6903" y="8324"/>
                    <a:pt x="6903" y="8158"/>
                  </a:cubicBezTo>
                  <a:cubicBezTo>
                    <a:pt x="6903" y="7992"/>
                    <a:pt x="7090" y="7888"/>
                    <a:pt x="7255" y="7888"/>
                  </a:cubicBezTo>
                  <a:close/>
                  <a:moveTo>
                    <a:pt x="12166" y="8998"/>
                  </a:moveTo>
                  <a:cubicBezTo>
                    <a:pt x="12365" y="8998"/>
                    <a:pt x="12521" y="9129"/>
                    <a:pt x="12521" y="9194"/>
                  </a:cubicBezTo>
                  <a:cubicBezTo>
                    <a:pt x="12521" y="9360"/>
                    <a:pt x="12355" y="9547"/>
                    <a:pt x="12085" y="9547"/>
                  </a:cubicBezTo>
                  <a:cubicBezTo>
                    <a:pt x="11837" y="9547"/>
                    <a:pt x="11671" y="9443"/>
                    <a:pt x="11567" y="9277"/>
                  </a:cubicBezTo>
                  <a:cubicBezTo>
                    <a:pt x="11567" y="9111"/>
                    <a:pt x="11754" y="9029"/>
                    <a:pt x="12002" y="9029"/>
                  </a:cubicBezTo>
                  <a:cubicBezTo>
                    <a:pt x="12058" y="9007"/>
                    <a:pt x="12114" y="8998"/>
                    <a:pt x="12166" y="8998"/>
                  </a:cubicBezTo>
                  <a:close/>
                  <a:moveTo>
                    <a:pt x="9080" y="9547"/>
                  </a:moveTo>
                  <a:cubicBezTo>
                    <a:pt x="9245" y="9547"/>
                    <a:pt x="9494" y="9630"/>
                    <a:pt x="9494" y="9795"/>
                  </a:cubicBezTo>
                  <a:cubicBezTo>
                    <a:pt x="9494" y="9961"/>
                    <a:pt x="9328" y="10065"/>
                    <a:pt x="9080" y="10148"/>
                  </a:cubicBezTo>
                  <a:cubicBezTo>
                    <a:pt x="8810" y="10148"/>
                    <a:pt x="8644" y="10065"/>
                    <a:pt x="8644" y="9878"/>
                  </a:cubicBezTo>
                  <a:cubicBezTo>
                    <a:pt x="8561" y="9713"/>
                    <a:pt x="8810" y="9547"/>
                    <a:pt x="9080" y="9547"/>
                  </a:cubicBezTo>
                  <a:close/>
                  <a:moveTo>
                    <a:pt x="29329" y="1"/>
                  </a:moveTo>
                  <a:cubicBezTo>
                    <a:pt x="26740" y="1"/>
                    <a:pt x="23756" y="1421"/>
                    <a:pt x="23756" y="1421"/>
                  </a:cubicBezTo>
                  <a:lnTo>
                    <a:pt x="4581" y="5297"/>
                  </a:lnTo>
                  <a:cubicBezTo>
                    <a:pt x="4581" y="5297"/>
                    <a:pt x="0" y="5484"/>
                    <a:pt x="436" y="8075"/>
                  </a:cubicBezTo>
                  <a:cubicBezTo>
                    <a:pt x="519" y="8407"/>
                    <a:pt x="684" y="8759"/>
                    <a:pt x="871" y="9111"/>
                  </a:cubicBezTo>
                  <a:cubicBezTo>
                    <a:pt x="1037" y="9443"/>
                    <a:pt x="1203" y="9795"/>
                    <a:pt x="1472" y="10065"/>
                  </a:cubicBezTo>
                  <a:cubicBezTo>
                    <a:pt x="2073" y="10583"/>
                    <a:pt x="2674" y="10998"/>
                    <a:pt x="3379" y="11267"/>
                  </a:cubicBezTo>
                  <a:cubicBezTo>
                    <a:pt x="4830" y="11868"/>
                    <a:pt x="6302" y="12138"/>
                    <a:pt x="7857" y="12138"/>
                  </a:cubicBezTo>
                  <a:cubicBezTo>
                    <a:pt x="9411" y="12138"/>
                    <a:pt x="10966" y="12034"/>
                    <a:pt x="12438" y="11620"/>
                  </a:cubicBezTo>
                  <a:cubicBezTo>
                    <a:pt x="13909" y="11267"/>
                    <a:pt x="15381" y="10832"/>
                    <a:pt x="16853" y="10480"/>
                  </a:cubicBezTo>
                  <a:cubicBezTo>
                    <a:pt x="19776" y="9630"/>
                    <a:pt x="22719" y="8842"/>
                    <a:pt x="25663" y="7888"/>
                  </a:cubicBezTo>
                  <a:cubicBezTo>
                    <a:pt x="26347" y="7723"/>
                    <a:pt x="27114" y="7474"/>
                    <a:pt x="27819" y="7204"/>
                  </a:cubicBezTo>
                  <a:cubicBezTo>
                    <a:pt x="28150" y="7039"/>
                    <a:pt x="28503" y="6956"/>
                    <a:pt x="28938" y="6769"/>
                  </a:cubicBezTo>
                  <a:cubicBezTo>
                    <a:pt x="29187" y="6603"/>
                    <a:pt x="29539" y="6437"/>
                    <a:pt x="29892" y="6168"/>
                  </a:cubicBezTo>
                  <a:cubicBezTo>
                    <a:pt x="30576" y="5815"/>
                    <a:pt x="31177" y="5401"/>
                    <a:pt x="31695" y="4779"/>
                  </a:cubicBezTo>
                  <a:cubicBezTo>
                    <a:pt x="31964" y="4530"/>
                    <a:pt x="32213" y="4261"/>
                    <a:pt x="32483" y="3929"/>
                  </a:cubicBezTo>
                  <a:cubicBezTo>
                    <a:pt x="32648" y="3660"/>
                    <a:pt x="32814" y="3328"/>
                    <a:pt x="32918" y="2893"/>
                  </a:cubicBezTo>
                  <a:cubicBezTo>
                    <a:pt x="33001" y="2188"/>
                    <a:pt x="32731" y="1421"/>
                    <a:pt x="31882" y="737"/>
                  </a:cubicBezTo>
                  <a:cubicBezTo>
                    <a:pt x="31201" y="197"/>
                    <a:pt x="30292" y="1"/>
                    <a:pt x="2932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34" name="Google Shape;1934;p64"/>
          <p:cNvGrpSpPr/>
          <p:nvPr/>
        </p:nvGrpSpPr>
        <p:grpSpPr>
          <a:xfrm>
            <a:off x="6485767" y="3908131"/>
            <a:ext cx="2196030" cy="950694"/>
            <a:chOff x="4432875" y="1337400"/>
            <a:chExt cx="1042700" cy="451400"/>
          </a:xfrm>
        </p:grpSpPr>
        <p:sp>
          <p:nvSpPr>
            <p:cNvPr id="1935" name="Google Shape;1935;p64"/>
            <p:cNvSpPr/>
            <p:nvPr/>
          </p:nvSpPr>
          <p:spPr>
            <a:xfrm>
              <a:off x="4432875" y="1337400"/>
              <a:ext cx="1042700" cy="451400"/>
            </a:xfrm>
            <a:custGeom>
              <a:avLst/>
              <a:gdLst/>
              <a:ahLst/>
              <a:cxnLst/>
              <a:rect l="l" t="t" r="r" b="b"/>
              <a:pathLst>
                <a:path w="41708" h="18056" extrusionOk="0">
                  <a:moveTo>
                    <a:pt x="37997" y="0"/>
                  </a:moveTo>
                  <a:cubicBezTo>
                    <a:pt x="37396" y="83"/>
                    <a:pt x="28068" y="2840"/>
                    <a:pt x="20896" y="6032"/>
                  </a:cubicBezTo>
                  <a:cubicBezTo>
                    <a:pt x="17351" y="7587"/>
                    <a:pt x="13558" y="9245"/>
                    <a:pt x="10282" y="10613"/>
                  </a:cubicBezTo>
                  <a:lnTo>
                    <a:pt x="9764" y="10800"/>
                  </a:lnTo>
                  <a:cubicBezTo>
                    <a:pt x="7173" y="11919"/>
                    <a:pt x="5183" y="12686"/>
                    <a:pt x="3711" y="13287"/>
                  </a:cubicBezTo>
                  <a:lnTo>
                    <a:pt x="3110" y="13474"/>
                  </a:lnTo>
                  <a:cubicBezTo>
                    <a:pt x="2924" y="13557"/>
                    <a:pt x="2841" y="13557"/>
                    <a:pt x="2675" y="13640"/>
                  </a:cubicBezTo>
                  <a:cubicBezTo>
                    <a:pt x="2509" y="13557"/>
                    <a:pt x="2322" y="13557"/>
                    <a:pt x="2157" y="13557"/>
                  </a:cubicBezTo>
                  <a:cubicBezTo>
                    <a:pt x="1555" y="13557"/>
                    <a:pt x="954" y="13909"/>
                    <a:pt x="519" y="14427"/>
                  </a:cubicBezTo>
                  <a:cubicBezTo>
                    <a:pt x="84" y="15029"/>
                    <a:pt x="1" y="15713"/>
                    <a:pt x="250" y="16500"/>
                  </a:cubicBezTo>
                  <a:cubicBezTo>
                    <a:pt x="602" y="17433"/>
                    <a:pt x="1369" y="18055"/>
                    <a:pt x="2322" y="18055"/>
                  </a:cubicBezTo>
                  <a:cubicBezTo>
                    <a:pt x="2924" y="18055"/>
                    <a:pt x="3545" y="17786"/>
                    <a:pt x="3877" y="17267"/>
                  </a:cubicBezTo>
                  <a:cubicBezTo>
                    <a:pt x="5432" y="16832"/>
                    <a:pt x="7857" y="16148"/>
                    <a:pt x="11215" y="15277"/>
                  </a:cubicBezTo>
                  <a:lnTo>
                    <a:pt x="11733" y="15112"/>
                  </a:lnTo>
                  <a:cubicBezTo>
                    <a:pt x="15278" y="14241"/>
                    <a:pt x="19424" y="13287"/>
                    <a:pt x="23051" y="12437"/>
                  </a:cubicBezTo>
                  <a:cubicBezTo>
                    <a:pt x="30659" y="10613"/>
                    <a:pt x="39718" y="7255"/>
                    <a:pt x="40236" y="6903"/>
                  </a:cubicBezTo>
                  <a:cubicBezTo>
                    <a:pt x="40505" y="6820"/>
                    <a:pt x="40671" y="6654"/>
                    <a:pt x="40858" y="6468"/>
                  </a:cubicBezTo>
                  <a:cubicBezTo>
                    <a:pt x="41708" y="5514"/>
                    <a:pt x="41376" y="4146"/>
                    <a:pt x="40941" y="2840"/>
                  </a:cubicBezTo>
                  <a:cubicBezTo>
                    <a:pt x="40505" y="1555"/>
                    <a:pt x="39904" y="249"/>
                    <a:pt x="38681"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64"/>
            <p:cNvSpPr/>
            <p:nvPr/>
          </p:nvSpPr>
          <p:spPr>
            <a:xfrm>
              <a:off x="4466800" y="1639525"/>
              <a:ext cx="238175" cy="114925"/>
            </a:xfrm>
            <a:custGeom>
              <a:avLst/>
              <a:gdLst/>
              <a:ahLst/>
              <a:cxnLst/>
              <a:rect l="l" t="t" r="r" b="b"/>
              <a:pathLst>
                <a:path w="9527" h="4597" extrusionOk="0">
                  <a:moveTo>
                    <a:pt x="8925" y="0"/>
                  </a:moveTo>
                  <a:cubicBezTo>
                    <a:pt x="5712" y="1389"/>
                    <a:pt x="2872" y="2508"/>
                    <a:pt x="1235" y="3027"/>
                  </a:cubicBezTo>
                  <a:cubicBezTo>
                    <a:pt x="1048" y="3109"/>
                    <a:pt x="1048" y="3192"/>
                    <a:pt x="1048" y="3379"/>
                  </a:cubicBezTo>
                  <a:lnTo>
                    <a:pt x="1048" y="3711"/>
                  </a:lnTo>
                  <a:cubicBezTo>
                    <a:pt x="1152" y="3794"/>
                    <a:pt x="1235" y="3897"/>
                    <a:pt x="1235" y="3980"/>
                  </a:cubicBezTo>
                  <a:cubicBezTo>
                    <a:pt x="1294" y="4039"/>
                    <a:pt x="1352" y="4097"/>
                    <a:pt x="1440" y="4097"/>
                  </a:cubicBezTo>
                  <a:cubicBezTo>
                    <a:pt x="1477" y="4097"/>
                    <a:pt x="1518" y="4087"/>
                    <a:pt x="1567" y="4063"/>
                  </a:cubicBezTo>
                  <a:lnTo>
                    <a:pt x="1567" y="4063"/>
                  </a:lnTo>
                  <a:cubicBezTo>
                    <a:pt x="1567" y="4063"/>
                    <a:pt x="1567" y="4063"/>
                    <a:pt x="1567" y="4063"/>
                  </a:cubicBezTo>
                  <a:cubicBezTo>
                    <a:pt x="3225" y="3545"/>
                    <a:pt x="6148" y="2757"/>
                    <a:pt x="9527" y="1907"/>
                  </a:cubicBezTo>
                  <a:cubicBezTo>
                    <a:pt x="9008" y="1037"/>
                    <a:pt x="8925" y="435"/>
                    <a:pt x="8925" y="0"/>
                  </a:cubicBezTo>
                  <a:close/>
                  <a:moveTo>
                    <a:pt x="1567" y="4063"/>
                  </a:moveTo>
                  <a:cubicBezTo>
                    <a:pt x="1565" y="4076"/>
                    <a:pt x="1563" y="4089"/>
                    <a:pt x="1561" y="4101"/>
                  </a:cubicBezTo>
                  <a:lnTo>
                    <a:pt x="1561" y="4101"/>
                  </a:lnTo>
                  <a:cubicBezTo>
                    <a:pt x="1565" y="4089"/>
                    <a:pt x="1567" y="4076"/>
                    <a:pt x="1567" y="4063"/>
                  </a:cubicBezTo>
                  <a:close/>
                  <a:moveTo>
                    <a:pt x="828" y="2857"/>
                  </a:moveTo>
                  <a:cubicBezTo>
                    <a:pt x="419" y="2857"/>
                    <a:pt x="0" y="3278"/>
                    <a:pt x="198" y="3980"/>
                  </a:cubicBezTo>
                  <a:cubicBezTo>
                    <a:pt x="364" y="4405"/>
                    <a:pt x="686" y="4597"/>
                    <a:pt x="976" y="4597"/>
                  </a:cubicBezTo>
                  <a:cubicBezTo>
                    <a:pt x="1255" y="4597"/>
                    <a:pt x="1506" y="4419"/>
                    <a:pt x="1561" y="4101"/>
                  </a:cubicBezTo>
                  <a:lnTo>
                    <a:pt x="1561" y="4101"/>
                  </a:lnTo>
                  <a:cubicBezTo>
                    <a:pt x="1541" y="4169"/>
                    <a:pt x="1471" y="4229"/>
                    <a:pt x="1401" y="4229"/>
                  </a:cubicBezTo>
                  <a:cubicBezTo>
                    <a:pt x="1318" y="4229"/>
                    <a:pt x="1235" y="4146"/>
                    <a:pt x="1152" y="4146"/>
                  </a:cubicBezTo>
                  <a:cubicBezTo>
                    <a:pt x="1048" y="4063"/>
                    <a:pt x="965" y="3897"/>
                    <a:pt x="883" y="3794"/>
                  </a:cubicBezTo>
                  <a:cubicBezTo>
                    <a:pt x="800" y="3628"/>
                    <a:pt x="800" y="3462"/>
                    <a:pt x="883" y="3275"/>
                  </a:cubicBezTo>
                  <a:cubicBezTo>
                    <a:pt x="883" y="3109"/>
                    <a:pt x="1048" y="3027"/>
                    <a:pt x="1235" y="3027"/>
                  </a:cubicBezTo>
                  <a:cubicBezTo>
                    <a:pt x="1120" y="2912"/>
                    <a:pt x="975" y="2857"/>
                    <a:pt x="828" y="2857"/>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64"/>
            <p:cNvSpPr/>
            <p:nvPr/>
          </p:nvSpPr>
          <p:spPr>
            <a:xfrm>
              <a:off x="4698225" y="1371600"/>
              <a:ext cx="736400" cy="310950"/>
            </a:xfrm>
            <a:custGeom>
              <a:avLst/>
              <a:gdLst/>
              <a:ahLst/>
              <a:cxnLst/>
              <a:rect l="l" t="t" r="r" b="b"/>
              <a:pathLst>
                <a:path w="29456" h="12438" extrusionOk="0">
                  <a:moveTo>
                    <a:pt x="26948" y="1472"/>
                  </a:moveTo>
                  <a:lnTo>
                    <a:pt x="26948" y="1555"/>
                  </a:lnTo>
                  <a:cubicBezTo>
                    <a:pt x="24792" y="2425"/>
                    <a:pt x="22636" y="3296"/>
                    <a:pt x="20480" y="4063"/>
                  </a:cubicBezTo>
                  <a:cubicBezTo>
                    <a:pt x="19361" y="4415"/>
                    <a:pt x="18324" y="4851"/>
                    <a:pt x="17184" y="5182"/>
                  </a:cubicBezTo>
                  <a:cubicBezTo>
                    <a:pt x="16065" y="5535"/>
                    <a:pt x="14946" y="5887"/>
                    <a:pt x="13826" y="6219"/>
                  </a:cubicBezTo>
                  <a:cubicBezTo>
                    <a:pt x="11670" y="6924"/>
                    <a:pt x="9411" y="7691"/>
                    <a:pt x="7255" y="8478"/>
                  </a:cubicBezTo>
                  <a:lnTo>
                    <a:pt x="705" y="10717"/>
                  </a:lnTo>
                  <a:lnTo>
                    <a:pt x="601" y="10551"/>
                  </a:lnTo>
                  <a:cubicBezTo>
                    <a:pt x="2778" y="9681"/>
                    <a:pt x="4934" y="8810"/>
                    <a:pt x="7089" y="7877"/>
                  </a:cubicBezTo>
                  <a:cubicBezTo>
                    <a:pt x="9245" y="7007"/>
                    <a:pt x="11401" y="6136"/>
                    <a:pt x="13557" y="5369"/>
                  </a:cubicBezTo>
                  <a:lnTo>
                    <a:pt x="16770" y="4063"/>
                  </a:lnTo>
                  <a:cubicBezTo>
                    <a:pt x="17889" y="3628"/>
                    <a:pt x="19009" y="3296"/>
                    <a:pt x="20128" y="2944"/>
                  </a:cubicBezTo>
                  <a:cubicBezTo>
                    <a:pt x="20646" y="2778"/>
                    <a:pt x="21247" y="2591"/>
                    <a:pt x="21765" y="2508"/>
                  </a:cubicBezTo>
                  <a:cubicBezTo>
                    <a:pt x="22367" y="2343"/>
                    <a:pt x="22885" y="2177"/>
                    <a:pt x="23507" y="2073"/>
                  </a:cubicBezTo>
                  <a:cubicBezTo>
                    <a:pt x="24626" y="1824"/>
                    <a:pt x="25745" y="1555"/>
                    <a:pt x="26948" y="1472"/>
                  </a:cubicBezTo>
                  <a:close/>
                  <a:moveTo>
                    <a:pt x="27549" y="0"/>
                  </a:moveTo>
                  <a:cubicBezTo>
                    <a:pt x="27031" y="104"/>
                    <a:pt x="17972" y="2778"/>
                    <a:pt x="10800" y="5887"/>
                  </a:cubicBezTo>
                  <a:cubicBezTo>
                    <a:pt x="7255" y="7442"/>
                    <a:pt x="3545" y="9079"/>
                    <a:pt x="187" y="10551"/>
                  </a:cubicBezTo>
                  <a:cubicBezTo>
                    <a:pt x="83" y="10717"/>
                    <a:pt x="0" y="11401"/>
                    <a:pt x="788" y="12438"/>
                  </a:cubicBezTo>
                  <a:cubicBezTo>
                    <a:pt x="4332" y="11588"/>
                    <a:pt x="8292" y="10634"/>
                    <a:pt x="12106" y="9681"/>
                  </a:cubicBezTo>
                  <a:cubicBezTo>
                    <a:pt x="19693" y="7877"/>
                    <a:pt x="28585" y="4581"/>
                    <a:pt x="29021" y="4333"/>
                  </a:cubicBezTo>
                  <a:cubicBezTo>
                    <a:pt x="29104" y="4333"/>
                    <a:pt x="29104" y="4250"/>
                    <a:pt x="29207" y="4146"/>
                  </a:cubicBezTo>
                  <a:cubicBezTo>
                    <a:pt x="29456" y="3897"/>
                    <a:pt x="29456" y="3213"/>
                    <a:pt x="29021" y="1907"/>
                  </a:cubicBezTo>
                  <a:cubicBezTo>
                    <a:pt x="28585" y="622"/>
                    <a:pt x="28254" y="104"/>
                    <a:pt x="2781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18" name="Google Shape;2063;p68">
            <a:extLst>
              <a:ext uri="{FF2B5EF4-FFF2-40B4-BE49-F238E27FC236}">
                <a16:creationId xmlns:a16="http://schemas.microsoft.com/office/drawing/2014/main" id="{612B0CD9-C1DE-4556-9760-BE0F990E2D06}"/>
              </a:ext>
            </a:extLst>
          </p:cNvPr>
          <p:cNvSpPr txBox="1">
            <a:spLocks/>
          </p:cNvSpPr>
          <p:nvPr/>
        </p:nvSpPr>
        <p:spPr>
          <a:xfrm>
            <a:off x="4568825" y="1722575"/>
            <a:ext cx="3852000" cy="1073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dk1"/>
              </a:buClr>
              <a:buSzPts val="1100"/>
            </a:pPr>
            <a:r>
              <a:rPr lang="hr-HR" dirty="0">
                <a:solidFill>
                  <a:schemeClr val="dk1"/>
                </a:solidFill>
                <a:latin typeface="Open Sans"/>
                <a:ea typeface="Open Sans"/>
                <a:cs typeface="Open Sans"/>
                <a:sym typeface="Open Sans"/>
              </a:rPr>
              <a:t>Pitanja?</a:t>
            </a:r>
          </a:p>
          <a:p>
            <a:pPr algn="ctr">
              <a:buClr>
                <a:schemeClr val="dk1"/>
              </a:buClr>
              <a:buSzPts val="1100"/>
            </a:pPr>
            <a:r>
              <a:rPr lang="hr-HR" dirty="0">
                <a:solidFill>
                  <a:schemeClr val="dk1"/>
                </a:solidFill>
                <a:latin typeface="Open Sans"/>
                <a:ea typeface="Open Sans"/>
                <a:cs typeface="Open Sans"/>
                <a:sym typeface="Open Sans"/>
              </a:rPr>
              <a:t>srezek@gmail.com</a:t>
            </a:r>
          </a:p>
          <a:p>
            <a:pPr algn="ctr">
              <a:buClr>
                <a:schemeClr val="dk1"/>
              </a:buClr>
              <a:buSzPts val="1100"/>
            </a:pPr>
            <a:r>
              <a:rPr lang="hr-HR" dirty="0">
                <a:solidFill>
                  <a:schemeClr val="dk1"/>
                </a:solidFill>
                <a:latin typeface="Open Sans"/>
                <a:ea typeface="Open Sans"/>
                <a:cs typeface="Open Sans"/>
                <a:sym typeface="Open Sans"/>
              </a:rPr>
              <a:t>+385 95 3 14 15 92</a:t>
            </a:r>
          </a:p>
          <a:p>
            <a:pPr algn="ctr">
              <a:buClr>
                <a:schemeClr val="dk1"/>
              </a:buClr>
              <a:buSzPts val="2800"/>
            </a:pPr>
            <a:r>
              <a:rPr lang="hr-HR" b="1" dirty="0">
                <a:solidFill>
                  <a:schemeClr val="dk1"/>
                </a:solidFill>
                <a:latin typeface="Open Sans"/>
                <a:ea typeface="Open Sans"/>
                <a:cs typeface="Open Sans"/>
                <a:sym typeface="Open Sans"/>
              </a:rPr>
              <a:t>yourwebsite.com</a:t>
            </a:r>
          </a:p>
        </p:txBody>
      </p:sp>
      <p:sp>
        <p:nvSpPr>
          <p:cNvPr id="19" name="Google Shape;2064;p68">
            <a:extLst>
              <a:ext uri="{FF2B5EF4-FFF2-40B4-BE49-F238E27FC236}">
                <a16:creationId xmlns:a16="http://schemas.microsoft.com/office/drawing/2014/main" id="{42E3AB70-2D70-4BC9-A5FC-15169DB0A635}"/>
              </a:ext>
            </a:extLst>
          </p:cNvPr>
          <p:cNvSpPr txBox="1"/>
          <p:nvPr/>
        </p:nvSpPr>
        <p:spPr>
          <a:xfrm>
            <a:off x="4572000" y="3976950"/>
            <a:ext cx="3852000" cy="274800"/>
          </a:xfrm>
          <a:prstGeom prst="rect">
            <a:avLst/>
          </a:prstGeom>
          <a:noFill/>
          <a:ln>
            <a:noFill/>
          </a:ln>
        </p:spPr>
        <p:txBody>
          <a:bodyPr spcFirstLastPara="1" wrap="square" lIns="91425" tIns="91425" rIns="91425" bIns="91425" anchor="t" anchorCtr="0">
            <a:noAutofit/>
          </a:bodyPr>
          <a:lstStyle/>
          <a:p>
            <a:pPr marL="0" lvl="0" indent="0" algn="ctr" rtl="0">
              <a:lnSpc>
                <a:spcPct val="114000"/>
              </a:lnSpc>
              <a:spcBef>
                <a:spcPts val="0"/>
              </a:spcBef>
              <a:spcAft>
                <a:spcPts val="300"/>
              </a:spcAft>
              <a:buClr>
                <a:srgbClr val="000000"/>
              </a:buClr>
              <a:buSzPts val="1100"/>
              <a:buFont typeface="Arial"/>
              <a:buNone/>
            </a:pPr>
            <a:r>
              <a:rPr lang="hr-HR" sz="1200" b="1" dirty="0">
                <a:solidFill>
                  <a:schemeClr val="dk1"/>
                </a:solidFill>
                <a:latin typeface="Open Sans"/>
                <a:ea typeface="Open Sans"/>
                <a:cs typeface="Open Sans"/>
                <a:sym typeface="Open Sans"/>
              </a:rPr>
              <a:t>Zagreb</a:t>
            </a:r>
            <a:endParaRPr sz="1200" b="1" dirty="0">
              <a:solidFill>
                <a:schemeClr val="dk1"/>
              </a:solidFill>
              <a:latin typeface="Open Sans"/>
              <a:ea typeface="Open Sans"/>
              <a:cs typeface="Open Sans"/>
              <a:sym typeface="Open Sans"/>
            </a:endParaRPr>
          </a:p>
        </p:txBody>
      </p:sp>
      <p:grpSp>
        <p:nvGrpSpPr>
          <p:cNvPr id="20" name="Google Shape;2065;p68">
            <a:extLst>
              <a:ext uri="{FF2B5EF4-FFF2-40B4-BE49-F238E27FC236}">
                <a16:creationId xmlns:a16="http://schemas.microsoft.com/office/drawing/2014/main" id="{3EE537D1-EB50-493D-8171-05BA015D469F}"/>
              </a:ext>
            </a:extLst>
          </p:cNvPr>
          <p:cNvGrpSpPr/>
          <p:nvPr/>
        </p:nvGrpSpPr>
        <p:grpSpPr>
          <a:xfrm>
            <a:off x="5981015" y="2880102"/>
            <a:ext cx="1027628" cy="274781"/>
            <a:chOff x="4051877" y="3387914"/>
            <a:chExt cx="1027628" cy="274781"/>
          </a:xfrm>
        </p:grpSpPr>
        <p:grpSp>
          <p:nvGrpSpPr>
            <p:cNvPr id="21" name="Google Shape;2066;p68">
              <a:extLst>
                <a:ext uri="{FF2B5EF4-FFF2-40B4-BE49-F238E27FC236}">
                  <a16:creationId xmlns:a16="http://schemas.microsoft.com/office/drawing/2014/main" id="{2E3ACF1C-1AED-4FC2-B6D8-C193517177A3}"/>
                </a:ext>
              </a:extLst>
            </p:cNvPr>
            <p:cNvGrpSpPr/>
            <p:nvPr/>
          </p:nvGrpSpPr>
          <p:grpSpPr>
            <a:xfrm>
              <a:off x="4804725" y="3387914"/>
              <a:ext cx="274780" cy="274780"/>
              <a:chOff x="1379798" y="1723250"/>
              <a:chExt cx="397887" cy="397887"/>
            </a:xfrm>
          </p:grpSpPr>
          <p:sp>
            <p:nvSpPr>
              <p:cNvPr id="29" name="Google Shape;2067;p68">
                <a:extLst>
                  <a:ext uri="{FF2B5EF4-FFF2-40B4-BE49-F238E27FC236}">
                    <a16:creationId xmlns:a16="http://schemas.microsoft.com/office/drawing/2014/main" id="{20C29C1C-0258-4DA7-9BDA-95A19E261C05}"/>
                  </a:ext>
                </a:extLst>
              </p:cNvPr>
              <p:cNvSpPr/>
              <p:nvPr/>
            </p:nvSpPr>
            <p:spPr>
              <a:xfrm>
                <a:off x="1462169" y="1793977"/>
                <a:ext cx="23354" cy="23312"/>
              </a:xfrm>
              <a:custGeom>
                <a:avLst/>
                <a:gdLst/>
                <a:ahLst/>
                <a:cxnLst/>
                <a:rect l="l" t="t" r="r" b="b"/>
                <a:pathLst>
                  <a:path w="1119" h="1117" extrusionOk="0">
                    <a:moveTo>
                      <a:pt x="559" y="1"/>
                    </a:moveTo>
                    <a:cubicBezTo>
                      <a:pt x="251" y="1"/>
                      <a:pt x="0" y="250"/>
                      <a:pt x="0" y="558"/>
                    </a:cubicBezTo>
                    <a:cubicBezTo>
                      <a:pt x="0" y="866"/>
                      <a:pt x="251" y="1117"/>
                      <a:pt x="559" y="1117"/>
                    </a:cubicBezTo>
                    <a:cubicBezTo>
                      <a:pt x="867" y="1117"/>
                      <a:pt x="1118" y="866"/>
                      <a:pt x="1118" y="558"/>
                    </a:cubicBezTo>
                    <a:cubicBezTo>
                      <a:pt x="1118" y="250"/>
                      <a:pt x="867" y="1"/>
                      <a:pt x="5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endParaRPr>
              </a:p>
            </p:txBody>
          </p:sp>
          <p:sp>
            <p:nvSpPr>
              <p:cNvPr id="30" name="Google Shape;2068;p68">
                <a:extLst>
                  <a:ext uri="{FF2B5EF4-FFF2-40B4-BE49-F238E27FC236}">
                    <a16:creationId xmlns:a16="http://schemas.microsoft.com/office/drawing/2014/main" id="{9FB280EC-16E6-4EDB-AD76-867ACC4CA996}"/>
                  </a:ext>
                </a:extLst>
              </p:cNvPr>
              <p:cNvSpPr/>
              <p:nvPr/>
            </p:nvSpPr>
            <p:spPr>
              <a:xfrm>
                <a:off x="1379798" y="1723250"/>
                <a:ext cx="397887" cy="397887"/>
              </a:xfrm>
              <a:custGeom>
                <a:avLst/>
                <a:gdLst/>
                <a:ahLst/>
                <a:cxnLst/>
                <a:rect l="l" t="t" r="r" b="b"/>
                <a:pathLst>
                  <a:path w="19065" h="19065" extrusionOk="0">
                    <a:moveTo>
                      <a:pt x="4506" y="2271"/>
                    </a:moveTo>
                    <a:cubicBezTo>
                      <a:pt x="5429" y="2271"/>
                      <a:pt x="6181" y="3023"/>
                      <a:pt x="6181" y="3947"/>
                    </a:cubicBezTo>
                    <a:cubicBezTo>
                      <a:pt x="6181" y="4872"/>
                      <a:pt x="5429" y="5622"/>
                      <a:pt x="4506" y="5622"/>
                    </a:cubicBezTo>
                    <a:cubicBezTo>
                      <a:pt x="3583" y="5622"/>
                      <a:pt x="2831" y="4872"/>
                      <a:pt x="2831" y="3947"/>
                    </a:cubicBezTo>
                    <a:cubicBezTo>
                      <a:pt x="2831" y="3023"/>
                      <a:pt x="3583" y="2271"/>
                      <a:pt x="4506" y="2271"/>
                    </a:cubicBezTo>
                    <a:close/>
                    <a:moveTo>
                      <a:pt x="5622" y="6740"/>
                    </a:moveTo>
                    <a:cubicBezTo>
                      <a:pt x="5932" y="6740"/>
                      <a:pt x="6181" y="6989"/>
                      <a:pt x="6181" y="7299"/>
                    </a:cubicBezTo>
                    <a:lnTo>
                      <a:pt x="6181" y="16234"/>
                    </a:lnTo>
                    <a:cubicBezTo>
                      <a:pt x="6181" y="16544"/>
                      <a:pt x="5932" y="16793"/>
                      <a:pt x="5622" y="16793"/>
                    </a:cubicBezTo>
                    <a:lnTo>
                      <a:pt x="3388" y="16793"/>
                    </a:lnTo>
                    <a:cubicBezTo>
                      <a:pt x="3080" y="16793"/>
                      <a:pt x="2831" y="16544"/>
                      <a:pt x="2831" y="16234"/>
                    </a:cubicBezTo>
                    <a:lnTo>
                      <a:pt x="2831" y="7299"/>
                    </a:lnTo>
                    <a:cubicBezTo>
                      <a:pt x="2831" y="6989"/>
                      <a:pt x="3080" y="6740"/>
                      <a:pt x="3388" y="6740"/>
                    </a:cubicBezTo>
                    <a:close/>
                    <a:moveTo>
                      <a:pt x="12596" y="6721"/>
                    </a:moveTo>
                    <a:cubicBezTo>
                      <a:pt x="12811" y="6721"/>
                      <a:pt x="13027" y="6739"/>
                      <a:pt x="13241" y="6774"/>
                    </a:cubicBezTo>
                    <a:cubicBezTo>
                      <a:pt x="15058" y="7069"/>
                      <a:pt x="16235" y="8557"/>
                      <a:pt x="16235" y="10223"/>
                    </a:cubicBezTo>
                    <a:lnTo>
                      <a:pt x="16235" y="16234"/>
                    </a:lnTo>
                    <a:cubicBezTo>
                      <a:pt x="16235" y="16544"/>
                      <a:pt x="15985" y="16793"/>
                      <a:pt x="15676" y="16793"/>
                    </a:cubicBezTo>
                    <a:lnTo>
                      <a:pt x="13441" y="16793"/>
                    </a:lnTo>
                    <a:cubicBezTo>
                      <a:pt x="13133" y="16793"/>
                      <a:pt x="12884" y="16544"/>
                      <a:pt x="12884" y="16234"/>
                    </a:cubicBezTo>
                    <a:lnTo>
                      <a:pt x="12884" y="11209"/>
                    </a:lnTo>
                    <a:cubicBezTo>
                      <a:pt x="12884" y="10593"/>
                      <a:pt x="12382" y="10091"/>
                      <a:pt x="11766" y="10091"/>
                    </a:cubicBezTo>
                    <a:cubicBezTo>
                      <a:pt x="11150" y="10091"/>
                      <a:pt x="10650" y="10593"/>
                      <a:pt x="10650" y="11209"/>
                    </a:cubicBezTo>
                    <a:lnTo>
                      <a:pt x="10650" y="16234"/>
                    </a:lnTo>
                    <a:cubicBezTo>
                      <a:pt x="10650" y="16544"/>
                      <a:pt x="10399" y="16793"/>
                      <a:pt x="10091" y="16793"/>
                    </a:cubicBezTo>
                    <a:lnTo>
                      <a:pt x="7857" y="16793"/>
                    </a:lnTo>
                    <a:cubicBezTo>
                      <a:pt x="7547" y="16793"/>
                      <a:pt x="7298" y="16544"/>
                      <a:pt x="7298" y="16234"/>
                    </a:cubicBezTo>
                    <a:lnTo>
                      <a:pt x="7298" y="7299"/>
                    </a:lnTo>
                    <a:cubicBezTo>
                      <a:pt x="7298" y="6989"/>
                      <a:pt x="7547" y="6740"/>
                      <a:pt x="7857" y="6740"/>
                    </a:cubicBezTo>
                    <a:lnTo>
                      <a:pt x="10091" y="6740"/>
                    </a:lnTo>
                    <a:cubicBezTo>
                      <a:pt x="10377" y="6740"/>
                      <a:pt x="10613" y="6956"/>
                      <a:pt x="10644" y="7234"/>
                    </a:cubicBezTo>
                    <a:cubicBezTo>
                      <a:pt x="11219" y="6901"/>
                      <a:pt x="11901" y="6721"/>
                      <a:pt x="12596" y="6721"/>
                    </a:cubicBezTo>
                    <a:close/>
                    <a:moveTo>
                      <a:pt x="2831" y="0"/>
                    </a:moveTo>
                    <a:cubicBezTo>
                      <a:pt x="1290" y="0"/>
                      <a:pt x="0" y="1290"/>
                      <a:pt x="0" y="2831"/>
                    </a:cubicBezTo>
                    <a:lnTo>
                      <a:pt x="0" y="16234"/>
                    </a:lnTo>
                    <a:cubicBezTo>
                      <a:pt x="0" y="17775"/>
                      <a:pt x="1290" y="19065"/>
                      <a:pt x="2831" y="19065"/>
                    </a:cubicBezTo>
                    <a:lnTo>
                      <a:pt x="16235" y="19065"/>
                    </a:lnTo>
                    <a:cubicBezTo>
                      <a:pt x="17774" y="19065"/>
                      <a:pt x="19065" y="17775"/>
                      <a:pt x="19065" y="16234"/>
                    </a:cubicBezTo>
                    <a:lnTo>
                      <a:pt x="19065" y="2831"/>
                    </a:lnTo>
                    <a:cubicBezTo>
                      <a:pt x="19065" y="1290"/>
                      <a:pt x="17774" y="0"/>
                      <a:pt x="162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endParaRPr>
              </a:p>
            </p:txBody>
          </p:sp>
          <p:sp>
            <p:nvSpPr>
              <p:cNvPr id="31" name="Google Shape;2069;p68">
                <a:extLst>
                  <a:ext uri="{FF2B5EF4-FFF2-40B4-BE49-F238E27FC236}">
                    <a16:creationId xmlns:a16="http://schemas.microsoft.com/office/drawing/2014/main" id="{50AF8DB7-325B-4CC9-B3D2-8AD382D3830D}"/>
                  </a:ext>
                </a:extLst>
              </p:cNvPr>
              <p:cNvSpPr/>
              <p:nvPr/>
            </p:nvSpPr>
            <p:spPr>
              <a:xfrm>
                <a:off x="1555413" y="1886846"/>
                <a:ext cx="139912" cy="163558"/>
              </a:xfrm>
              <a:custGeom>
                <a:avLst/>
                <a:gdLst/>
                <a:ahLst/>
                <a:cxnLst/>
                <a:rect l="l" t="t" r="r" b="b"/>
                <a:pathLst>
                  <a:path w="6704" h="7837" extrusionOk="0">
                    <a:moveTo>
                      <a:pt x="4182" y="0"/>
                    </a:moveTo>
                    <a:cubicBezTo>
                      <a:pt x="3474" y="0"/>
                      <a:pt x="2782" y="261"/>
                      <a:pt x="2332" y="711"/>
                    </a:cubicBezTo>
                    <a:cubicBezTo>
                      <a:pt x="2108" y="935"/>
                      <a:pt x="1938" y="1142"/>
                      <a:pt x="1686" y="1142"/>
                    </a:cubicBezTo>
                    <a:cubicBezTo>
                      <a:pt x="1618" y="1142"/>
                      <a:pt x="1544" y="1127"/>
                      <a:pt x="1462" y="1093"/>
                    </a:cubicBezTo>
                    <a:cubicBezTo>
                      <a:pt x="1253" y="1006"/>
                      <a:pt x="1117" y="803"/>
                      <a:pt x="1117" y="576"/>
                    </a:cubicBezTo>
                    <a:lnTo>
                      <a:pt x="1117" y="17"/>
                    </a:lnTo>
                    <a:lnTo>
                      <a:pt x="1" y="17"/>
                    </a:lnTo>
                    <a:lnTo>
                      <a:pt x="1" y="7836"/>
                    </a:lnTo>
                    <a:lnTo>
                      <a:pt x="1117" y="7836"/>
                    </a:lnTo>
                    <a:lnTo>
                      <a:pt x="1117" y="3370"/>
                    </a:lnTo>
                    <a:cubicBezTo>
                      <a:pt x="1117" y="2137"/>
                      <a:pt x="2120" y="1135"/>
                      <a:pt x="3351" y="1135"/>
                    </a:cubicBezTo>
                    <a:cubicBezTo>
                      <a:pt x="4584" y="1135"/>
                      <a:pt x="5585" y="2137"/>
                      <a:pt x="5585" y="3370"/>
                    </a:cubicBezTo>
                    <a:lnTo>
                      <a:pt x="5585" y="7836"/>
                    </a:lnTo>
                    <a:lnTo>
                      <a:pt x="6703" y="7836"/>
                    </a:lnTo>
                    <a:lnTo>
                      <a:pt x="6703" y="2384"/>
                    </a:lnTo>
                    <a:cubicBezTo>
                      <a:pt x="6703" y="1266"/>
                      <a:pt x="5932" y="245"/>
                      <a:pt x="4648" y="38"/>
                    </a:cubicBezTo>
                    <a:cubicBezTo>
                      <a:pt x="4493" y="13"/>
                      <a:pt x="4337" y="0"/>
                      <a:pt x="41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endParaRPr>
              </a:p>
            </p:txBody>
          </p:sp>
          <p:sp>
            <p:nvSpPr>
              <p:cNvPr id="32" name="Google Shape;2070;p68">
                <a:extLst>
                  <a:ext uri="{FF2B5EF4-FFF2-40B4-BE49-F238E27FC236}">
                    <a16:creationId xmlns:a16="http://schemas.microsoft.com/office/drawing/2014/main" id="{9C74D058-7093-47B2-9C56-FD9604F4D316}"/>
                  </a:ext>
                </a:extLst>
              </p:cNvPr>
              <p:cNvSpPr/>
              <p:nvPr/>
            </p:nvSpPr>
            <p:spPr>
              <a:xfrm>
                <a:off x="1462169" y="1887200"/>
                <a:ext cx="23354" cy="163203"/>
              </a:xfrm>
              <a:custGeom>
                <a:avLst/>
                <a:gdLst/>
                <a:ahLst/>
                <a:cxnLst/>
                <a:rect l="l" t="t" r="r" b="b"/>
                <a:pathLst>
                  <a:path w="1119" h="7820" extrusionOk="0">
                    <a:moveTo>
                      <a:pt x="0" y="0"/>
                    </a:moveTo>
                    <a:lnTo>
                      <a:pt x="0" y="7819"/>
                    </a:lnTo>
                    <a:lnTo>
                      <a:pt x="1118" y="7819"/>
                    </a:lnTo>
                    <a:lnTo>
                      <a:pt x="111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endParaRPr>
              </a:p>
            </p:txBody>
          </p:sp>
        </p:grpSp>
        <p:grpSp>
          <p:nvGrpSpPr>
            <p:cNvPr id="22" name="Google Shape;2071;p68">
              <a:extLst>
                <a:ext uri="{FF2B5EF4-FFF2-40B4-BE49-F238E27FC236}">
                  <a16:creationId xmlns:a16="http://schemas.microsoft.com/office/drawing/2014/main" id="{377B92E0-107A-4465-8ACD-2521FD1757F1}"/>
                </a:ext>
              </a:extLst>
            </p:cNvPr>
            <p:cNvGrpSpPr/>
            <p:nvPr/>
          </p:nvGrpSpPr>
          <p:grpSpPr>
            <a:xfrm>
              <a:off x="4051877" y="3387914"/>
              <a:ext cx="274795" cy="274780"/>
              <a:chOff x="266768" y="1721375"/>
              <a:chExt cx="397907" cy="397887"/>
            </a:xfrm>
          </p:grpSpPr>
          <p:sp>
            <p:nvSpPr>
              <p:cNvPr id="27" name="Google Shape;2072;p68">
                <a:extLst>
                  <a:ext uri="{FF2B5EF4-FFF2-40B4-BE49-F238E27FC236}">
                    <a16:creationId xmlns:a16="http://schemas.microsoft.com/office/drawing/2014/main" id="{161EBCFD-269E-497E-ACF2-4F1F14A5BA4A}"/>
                  </a:ext>
                </a:extLst>
              </p:cNvPr>
              <p:cNvSpPr/>
              <p:nvPr/>
            </p:nvSpPr>
            <p:spPr>
              <a:xfrm>
                <a:off x="454843" y="1791037"/>
                <a:ext cx="136218" cy="328222"/>
              </a:xfrm>
              <a:custGeom>
                <a:avLst/>
                <a:gdLst/>
                <a:ahLst/>
                <a:cxnLst/>
                <a:rect l="l" t="t" r="r" b="b"/>
                <a:pathLst>
                  <a:path w="6527" h="15727" extrusionOk="0">
                    <a:moveTo>
                      <a:pt x="4957" y="1"/>
                    </a:moveTo>
                    <a:cubicBezTo>
                      <a:pt x="4645" y="1"/>
                      <a:pt x="4336" y="24"/>
                      <a:pt x="4028" y="69"/>
                    </a:cubicBezTo>
                    <a:cubicBezTo>
                      <a:pt x="2588" y="280"/>
                      <a:pt x="1700" y="890"/>
                      <a:pt x="1675" y="2250"/>
                    </a:cubicBezTo>
                    <a:lnTo>
                      <a:pt x="1675" y="5040"/>
                    </a:lnTo>
                    <a:cubicBezTo>
                      <a:pt x="1675" y="5348"/>
                      <a:pt x="1426" y="5599"/>
                      <a:pt x="1118" y="5599"/>
                    </a:cubicBezTo>
                    <a:lnTo>
                      <a:pt x="0" y="5599"/>
                    </a:lnTo>
                    <a:lnTo>
                      <a:pt x="0" y="6715"/>
                    </a:lnTo>
                    <a:lnTo>
                      <a:pt x="1118" y="6715"/>
                    </a:lnTo>
                    <a:cubicBezTo>
                      <a:pt x="1426" y="6715"/>
                      <a:pt x="1675" y="6965"/>
                      <a:pt x="1675" y="7274"/>
                    </a:cubicBezTo>
                    <a:lnTo>
                      <a:pt x="1675" y="15727"/>
                    </a:lnTo>
                    <a:lnTo>
                      <a:pt x="3352" y="15727"/>
                    </a:lnTo>
                    <a:lnTo>
                      <a:pt x="3352" y="7274"/>
                    </a:lnTo>
                    <a:cubicBezTo>
                      <a:pt x="3352" y="6965"/>
                      <a:pt x="3602" y="6715"/>
                      <a:pt x="3910" y="6715"/>
                    </a:cubicBezTo>
                    <a:lnTo>
                      <a:pt x="5709" y="6715"/>
                    </a:lnTo>
                    <a:lnTo>
                      <a:pt x="5987" y="5599"/>
                    </a:lnTo>
                    <a:lnTo>
                      <a:pt x="3910" y="5599"/>
                    </a:lnTo>
                    <a:cubicBezTo>
                      <a:pt x="3602" y="5599"/>
                      <a:pt x="3352" y="5348"/>
                      <a:pt x="3352" y="5040"/>
                    </a:cubicBezTo>
                    <a:lnTo>
                      <a:pt x="3352" y="3253"/>
                    </a:lnTo>
                    <a:cubicBezTo>
                      <a:pt x="3352" y="2316"/>
                      <a:pt x="3942" y="1677"/>
                      <a:pt x="4968" y="1504"/>
                    </a:cubicBezTo>
                    <a:cubicBezTo>
                      <a:pt x="5157" y="1473"/>
                      <a:pt x="5339" y="1460"/>
                      <a:pt x="5511" y="1460"/>
                    </a:cubicBezTo>
                    <a:cubicBezTo>
                      <a:pt x="5810" y="1460"/>
                      <a:pt x="6082" y="1498"/>
                      <a:pt x="6324" y="1546"/>
                    </a:cubicBezTo>
                    <a:lnTo>
                      <a:pt x="6526" y="182"/>
                    </a:lnTo>
                    <a:cubicBezTo>
                      <a:pt x="5988" y="62"/>
                      <a:pt x="5468" y="1"/>
                      <a:pt x="49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endParaRPr>
              </a:p>
            </p:txBody>
          </p:sp>
          <p:sp>
            <p:nvSpPr>
              <p:cNvPr id="28" name="Google Shape;2073;p68">
                <a:extLst>
                  <a:ext uri="{FF2B5EF4-FFF2-40B4-BE49-F238E27FC236}">
                    <a16:creationId xmlns:a16="http://schemas.microsoft.com/office/drawing/2014/main" id="{0BF6FE61-031C-4326-872B-3E556301770A}"/>
                  </a:ext>
                </a:extLst>
              </p:cNvPr>
              <p:cNvSpPr/>
              <p:nvPr/>
            </p:nvSpPr>
            <p:spPr>
              <a:xfrm>
                <a:off x="266768" y="1721375"/>
                <a:ext cx="397907" cy="397887"/>
              </a:xfrm>
              <a:custGeom>
                <a:avLst/>
                <a:gdLst/>
                <a:ahLst/>
                <a:cxnLst/>
                <a:rect l="l" t="t" r="r" b="b"/>
                <a:pathLst>
                  <a:path w="19066" h="19065" extrusionOk="0">
                    <a:moveTo>
                      <a:pt x="2794" y="0"/>
                    </a:moveTo>
                    <a:cubicBezTo>
                      <a:pt x="1255" y="0"/>
                      <a:pt x="1" y="1253"/>
                      <a:pt x="1" y="2793"/>
                    </a:cubicBezTo>
                    <a:lnTo>
                      <a:pt x="1" y="16271"/>
                    </a:lnTo>
                    <a:cubicBezTo>
                      <a:pt x="1" y="17812"/>
                      <a:pt x="1255" y="19065"/>
                      <a:pt x="2794" y="19065"/>
                    </a:cubicBezTo>
                    <a:lnTo>
                      <a:pt x="9571" y="19065"/>
                    </a:lnTo>
                    <a:lnTo>
                      <a:pt x="9571" y="11171"/>
                    </a:lnTo>
                    <a:lnTo>
                      <a:pt x="8453" y="11171"/>
                    </a:lnTo>
                    <a:cubicBezTo>
                      <a:pt x="8145" y="11171"/>
                      <a:pt x="7896" y="10920"/>
                      <a:pt x="7896" y="10612"/>
                    </a:cubicBezTo>
                    <a:lnTo>
                      <a:pt x="7896" y="8378"/>
                    </a:lnTo>
                    <a:cubicBezTo>
                      <a:pt x="7896" y="8070"/>
                      <a:pt x="8145" y="7819"/>
                      <a:pt x="8453" y="7819"/>
                    </a:cubicBezTo>
                    <a:lnTo>
                      <a:pt x="9571" y="7819"/>
                    </a:lnTo>
                    <a:lnTo>
                      <a:pt x="9571" y="5836"/>
                    </a:lnTo>
                    <a:cubicBezTo>
                      <a:pt x="9571" y="3710"/>
                      <a:pt x="10741" y="2615"/>
                      <a:pt x="12878" y="2302"/>
                    </a:cubicBezTo>
                    <a:cubicBezTo>
                      <a:pt x="13231" y="2249"/>
                      <a:pt x="13591" y="2223"/>
                      <a:pt x="13956" y="2223"/>
                    </a:cubicBezTo>
                    <a:cubicBezTo>
                      <a:pt x="14725" y="2223"/>
                      <a:pt x="15517" y="2339"/>
                      <a:pt x="16318" y="2567"/>
                    </a:cubicBezTo>
                    <a:cubicBezTo>
                      <a:pt x="16589" y="2643"/>
                      <a:pt x="16759" y="2908"/>
                      <a:pt x="16718" y="3186"/>
                    </a:cubicBezTo>
                    <a:lnTo>
                      <a:pt x="16352" y="5650"/>
                    </a:lnTo>
                    <a:cubicBezTo>
                      <a:pt x="16329" y="5806"/>
                      <a:pt x="16240" y="5944"/>
                      <a:pt x="16111" y="6031"/>
                    </a:cubicBezTo>
                    <a:cubicBezTo>
                      <a:pt x="16006" y="6102"/>
                      <a:pt x="15912" y="6127"/>
                      <a:pt x="15818" y="6127"/>
                    </a:cubicBezTo>
                    <a:cubicBezTo>
                      <a:pt x="15717" y="6127"/>
                      <a:pt x="15614" y="6098"/>
                      <a:pt x="15494" y="6068"/>
                    </a:cubicBezTo>
                    <a:cubicBezTo>
                      <a:pt x="15202" y="5995"/>
                      <a:pt x="14879" y="5914"/>
                      <a:pt x="14527" y="5914"/>
                    </a:cubicBezTo>
                    <a:cubicBezTo>
                      <a:pt x="14409" y="5914"/>
                      <a:pt x="14289" y="5923"/>
                      <a:pt x="14165" y="5944"/>
                    </a:cubicBezTo>
                    <a:cubicBezTo>
                      <a:pt x="13534" y="6050"/>
                      <a:pt x="13481" y="6333"/>
                      <a:pt x="13481" y="6590"/>
                    </a:cubicBezTo>
                    <a:lnTo>
                      <a:pt x="13481" y="7819"/>
                    </a:lnTo>
                    <a:lnTo>
                      <a:pt x="15715" y="7819"/>
                    </a:lnTo>
                    <a:cubicBezTo>
                      <a:pt x="15887" y="7819"/>
                      <a:pt x="16048" y="7899"/>
                      <a:pt x="16154" y="8035"/>
                    </a:cubicBezTo>
                    <a:cubicBezTo>
                      <a:pt x="16260" y="8169"/>
                      <a:pt x="16297" y="8346"/>
                      <a:pt x="16256" y="8513"/>
                    </a:cubicBezTo>
                    <a:lnTo>
                      <a:pt x="15697" y="10747"/>
                    </a:lnTo>
                    <a:cubicBezTo>
                      <a:pt x="15635" y="10996"/>
                      <a:pt x="15412" y="11170"/>
                      <a:pt x="15156" y="11170"/>
                    </a:cubicBezTo>
                    <a:lnTo>
                      <a:pt x="13481" y="11170"/>
                    </a:lnTo>
                    <a:lnTo>
                      <a:pt x="13481" y="19065"/>
                    </a:lnTo>
                    <a:lnTo>
                      <a:pt x="16272" y="19065"/>
                    </a:lnTo>
                    <a:cubicBezTo>
                      <a:pt x="17813" y="19065"/>
                      <a:pt x="19066" y="17810"/>
                      <a:pt x="19066" y="16271"/>
                    </a:cubicBezTo>
                    <a:lnTo>
                      <a:pt x="19066" y="2793"/>
                    </a:lnTo>
                    <a:cubicBezTo>
                      <a:pt x="19066" y="1253"/>
                      <a:pt x="17813" y="0"/>
                      <a:pt x="162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endParaRPr>
              </a:p>
            </p:txBody>
          </p:sp>
        </p:grpSp>
        <p:grpSp>
          <p:nvGrpSpPr>
            <p:cNvPr id="23" name="Google Shape;2074;p68">
              <a:extLst>
                <a:ext uri="{FF2B5EF4-FFF2-40B4-BE49-F238E27FC236}">
                  <a16:creationId xmlns:a16="http://schemas.microsoft.com/office/drawing/2014/main" id="{839AD727-39DA-43CB-BF9C-373183435439}"/>
                </a:ext>
              </a:extLst>
            </p:cNvPr>
            <p:cNvGrpSpPr/>
            <p:nvPr/>
          </p:nvGrpSpPr>
          <p:grpSpPr>
            <a:xfrm>
              <a:off x="4428314" y="3387914"/>
              <a:ext cx="274766" cy="274780"/>
              <a:chOff x="864491" y="1723250"/>
              <a:chExt cx="397866" cy="397887"/>
            </a:xfrm>
          </p:grpSpPr>
          <p:sp>
            <p:nvSpPr>
              <p:cNvPr id="24" name="Google Shape;2075;p68">
                <a:extLst>
                  <a:ext uri="{FF2B5EF4-FFF2-40B4-BE49-F238E27FC236}">
                    <a16:creationId xmlns:a16="http://schemas.microsoft.com/office/drawing/2014/main" id="{5AE85F05-2049-4DDD-8C84-430342FCC5F6}"/>
                  </a:ext>
                </a:extLst>
              </p:cNvPr>
              <p:cNvSpPr/>
              <p:nvPr/>
            </p:nvSpPr>
            <p:spPr>
              <a:xfrm>
                <a:off x="935197" y="1793977"/>
                <a:ext cx="256451" cy="256430"/>
              </a:xfrm>
              <a:custGeom>
                <a:avLst/>
                <a:gdLst/>
                <a:ahLst/>
                <a:cxnLst/>
                <a:rect l="l" t="t" r="r" b="b"/>
                <a:pathLst>
                  <a:path w="12288" h="12287" extrusionOk="0">
                    <a:moveTo>
                      <a:pt x="10053" y="1117"/>
                    </a:moveTo>
                    <a:cubicBezTo>
                      <a:pt x="10669" y="1117"/>
                      <a:pt x="11171" y="1617"/>
                      <a:pt x="11171" y="2233"/>
                    </a:cubicBezTo>
                    <a:cubicBezTo>
                      <a:pt x="11170" y="2850"/>
                      <a:pt x="10669" y="3351"/>
                      <a:pt x="10053" y="3351"/>
                    </a:cubicBezTo>
                    <a:cubicBezTo>
                      <a:pt x="9438" y="3351"/>
                      <a:pt x="8937" y="2850"/>
                      <a:pt x="8937" y="2233"/>
                    </a:cubicBezTo>
                    <a:cubicBezTo>
                      <a:pt x="8937" y="1617"/>
                      <a:pt x="9438" y="1117"/>
                      <a:pt x="10053" y="1117"/>
                    </a:cubicBezTo>
                    <a:close/>
                    <a:moveTo>
                      <a:pt x="6144" y="2233"/>
                    </a:moveTo>
                    <a:cubicBezTo>
                      <a:pt x="8300" y="2233"/>
                      <a:pt x="10053" y="3988"/>
                      <a:pt x="10053" y="6144"/>
                    </a:cubicBezTo>
                    <a:cubicBezTo>
                      <a:pt x="10053" y="8299"/>
                      <a:pt x="8300" y="10054"/>
                      <a:pt x="6144" y="10054"/>
                    </a:cubicBezTo>
                    <a:cubicBezTo>
                      <a:pt x="3989" y="10054"/>
                      <a:pt x="2234" y="8299"/>
                      <a:pt x="2234" y="6144"/>
                    </a:cubicBezTo>
                    <a:cubicBezTo>
                      <a:pt x="2234" y="3988"/>
                      <a:pt x="3987" y="2233"/>
                      <a:pt x="6144" y="2233"/>
                    </a:cubicBezTo>
                    <a:close/>
                    <a:moveTo>
                      <a:pt x="1675" y="1"/>
                    </a:moveTo>
                    <a:cubicBezTo>
                      <a:pt x="752" y="1"/>
                      <a:pt x="0" y="751"/>
                      <a:pt x="0" y="1676"/>
                    </a:cubicBezTo>
                    <a:lnTo>
                      <a:pt x="0" y="10611"/>
                    </a:lnTo>
                    <a:cubicBezTo>
                      <a:pt x="0" y="11536"/>
                      <a:pt x="752" y="12286"/>
                      <a:pt x="1675" y="12286"/>
                    </a:cubicBezTo>
                    <a:lnTo>
                      <a:pt x="10612" y="12286"/>
                    </a:lnTo>
                    <a:cubicBezTo>
                      <a:pt x="11536" y="12286"/>
                      <a:pt x="12288" y="11536"/>
                      <a:pt x="12288" y="10611"/>
                    </a:cubicBezTo>
                    <a:lnTo>
                      <a:pt x="12288" y="1676"/>
                    </a:lnTo>
                    <a:cubicBezTo>
                      <a:pt x="12288" y="752"/>
                      <a:pt x="11536" y="1"/>
                      <a:pt x="1061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endParaRPr>
              </a:p>
            </p:txBody>
          </p:sp>
          <p:sp>
            <p:nvSpPr>
              <p:cNvPr id="25" name="Google Shape;2076;p68">
                <a:extLst>
                  <a:ext uri="{FF2B5EF4-FFF2-40B4-BE49-F238E27FC236}">
                    <a16:creationId xmlns:a16="http://schemas.microsoft.com/office/drawing/2014/main" id="{DA2603DE-60DE-443C-9607-5E85AD6140D3}"/>
                  </a:ext>
                </a:extLst>
              </p:cNvPr>
              <p:cNvSpPr/>
              <p:nvPr/>
            </p:nvSpPr>
            <p:spPr>
              <a:xfrm>
                <a:off x="1005109" y="1863910"/>
                <a:ext cx="116622" cy="116559"/>
              </a:xfrm>
              <a:custGeom>
                <a:avLst/>
                <a:gdLst/>
                <a:ahLst/>
                <a:cxnLst/>
                <a:rect l="l" t="t" r="r" b="b"/>
                <a:pathLst>
                  <a:path w="5588" h="5585" extrusionOk="0">
                    <a:moveTo>
                      <a:pt x="2794" y="0"/>
                    </a:moveTo>
                    <a:cubicBezTo>
                      <a:pt x="1255" y="0"/>
                      <a:pt x="1" y="1252"/>
                      <a:pt x="1" y="2793"/>
                    </a:cubicBezTo>
                    <a:cubicBezTo>
                      <a:pt x="1" y="4332"/>
                      <a:pt x="1255" y="5585"/>
                      <a:pt x="2794" y="5585"/>
                    </a:cubicBezTo>
                    <a:cubicBezTo>
                      <a:pt x="4333" y="5585"/>
                      <a:pt x="5587" y="4332"/>
                      <a:pt x="5587" y="2793"/>
                    </a:cubicBezTo>
                    <a:cubicBezTo>
                      <a:pt x="5587" y="1252"/>
                      <a:pt x="4333" y="0"/>
                      <a:pt x="27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endParaRPr>
              </a:p>
            </p:txBody>
          </p:sp>
          <p:sp>
            <p:nvSpPr>
              <p:cNvPr id="26" name="Google Shape;2077;p68">
                <a:extLst>
                  <a:ext uri="{FF2B5EF4-FFF2-40B4-BE49-F238E27FC236}">
                    <a16:creationId xmlns:a16="http://schemas.microsoft.com/office/drawing/2014/main" id="{DB7B6CF4-8703-4D6E-98CD-66674C6714C4}"/>
                  </a:ext>
                </a:extLst>
              </p:cNvPr>
              <p:cNvSpPr/>
              <p:nvPr/>
            </p:nvSpPr>
            <p:spPr>
              <a:xfrm>
                <a:off x="864491" y="1723250"/>
                <a:ext cx="397866" cy="397887"/>
              </a:xfrm>
              <a:custGeom>
                <a:avLst/>
                <a:gdLst/>
                <a:ahLst/>
                <a:cxnLst/>
                <a:rect l="l" t="t" r="r" b="b"/>
                <a:pathLst>
                  <a:path w="19064" h="19065" extrusionOk="0">
                    <a:moveTo>
                      <a:pt x="14000" y="2271"/>
                    </a:moveTo>
                    <a:cubicBezTo>
                      <a:pt x="15539" y="2271"/>
                      <a:pt x="16794" y="3524"/>
                      <a:pt x="16794" y="5065"/>
                    </a:cubicBezTo>
                    <a:lnTo>
                      <a:pt x="16794" y="14000"/>
                    </a:lnTo>
                    <a:cubicBezTo>
                      <a:pt x="16794" y="15541"/>
                      <a:pt x="15539" y="16793"/>
                      <a:pt x="14000" y="16793"/>
                    </a:cubicBezTo>
                    <a:lnTo>
                      <a:pt x="5063" y="16793"/>
                    </a:lnTo>
                    <a:cubicBezTo>
                      <a:pt x="3524" y="16793"/>
                      <a:pt x="2272" y="15541"/>
                      <a:pt x="2272" y="14000"/>
                    </a:cubicBezTo>
                    <a:lnTo>
                      <a:pt x="2272" y="5065"/>
                    </a:lnTo>
                    <a:cubicBezTo>
                      <a:pt x="2272" y="3524"/>
                      <a:pt x="3524" y="2271"/>
                      <a:pt x="5063" y="2271"/>
                    </a:cubicBezTo>
                    <a:close/>
                    <a:moveTo>
                      <a:pt x="2829" y="0"/>
                    </a:moveTo>
                    <a:cubicBezTo>
                      <a:pt x="1290" y="0"/>
                      <a:pt x="0" y="1290"/>
                      <a:pt x="0" y="2831"/>
                    </a:cubicBezTo>
                    <a:lnTo>
                      <a:pt x="0" y="16234"/>
                    </a:lnTo>
                    <a:cubicBezTo>
                      <a:pt x="0" y="17775"/>
                      <a:pt x="1290" y="19065"/>
                      <a:pt x="2829" y="19065"/>
                    </a:cubicBezTo>
                    <a:lnTo>
                      <a:pt x="16235" y="19065"/>
                    </a:lnTo>
                    <a:cubicBezTo>
                      <a:pt x="17774" y="19065"/>
                      <a:pt x="19063" y="17775"/>
                      <a:pt x="19063" y="16234"/>
                    </a:cubicBezTo>
                    <a:lnTo>
                      <a:pt x="19063" y="2831"/>
                    </a:lnTo>
                    <a:cubicBezTo>
                      <a:pt x="19063" y="1290"/>
                      <a:pt x="17774" y="0"/>
                      <a:pt x="162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endParaRPr>
              </a:p>
            </p:txBody>
          </p:sp>
        </p:grpSp>
      </p:grpSp>
      <p:sp>
        <p:nvSpPr>
          <p:cNvPr id="33" name="Google Shape;2078;p68">
            <a:extLst>
              <a:ext uri="{FF2B5EF4-FFF2-40B4-BE49-F238E27FC236}">
                <a16:creationId xmlns:a16="http://schemas.microsoft.com/office/drawing/2014/main" id="{ADF0C56C-F27B-468F-8534-C91A350DDF15}"/>
              </a:ext>
            </a:extLst>
          </p:cNvPr>
          <p:cNvSpPr txBox="1">
            <a:spLocks/>
          </p:cNvSpPr>
          <p:nvPr/>
        </p:nvSpPr>
        <p:spPr>
          <a:xfrm flipH="1">
            <a:off x="4575175" y="1049925"/>
            <a:ext cx="3852000" cy="727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Open Sans"/>
              <a:buNone/>
              <a:defRPr sz="3000" b="1" i="0" u="none" strike="noStrike" cap="none">
                <a:solidFill>
                  <a:schemeClr val="dk1"/>
                </a:solidFill>
                <a:latin typeface="Open Sans"/>
                <a:ea typeface="Open Sans"/>
                <a:cs typeface="Open Sans"/>
                <a:sym typeface="Open Sans"/>
              </a:defRPr>
            </a:lvl1pPr>
            <a:lvl2pPr marR="0" lvl="1"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9pPr>
          </a:lstStyle>
          <a:p>
            <a:r>
              <a:rPr lang="hr-HR" sz="4800" dirty="0"/>
              <a:t>HVALA!</a:t>
            </a:r>
            <a:endParaRPr lang="hr-HR" dirty="0"/>
          </a:p>
        </p:txBody>
      </p:sp>
      <p:grpSp>
        <p:nvGrpSpPr>
          <p:cNvPr id="34" name="Google Shape;2079;p68">
            <a:extLst>
              <a:ext uri="{FF2B5EF4-FFF2-40B4-BE49-F238E27FC236}">
                <a16:creationId xmlns:a16="http://schemas.microsoft.com/office/drawing/2014/main" id="{44275F51-5AA1-4F5B-A36C-518643757556}"/>
              </a:ext>
            </a:extLst>
          </p:cNvPr>
          <p:cNvGrpSpPr/>
          <p:nvPr/>
        </p:nvGrpSpPr>
        <p:grpSpPr>
          <a:xfrm>
            <a:off x="1191695" y="486259"/>
            <a:ext cx="1233085" cy="1332329"/>
            <a:chOff x="1042650" y="2229250"/>
            <a:chExt cx="483525" cy="522400"/>
          </a:xfrm>
        </p:grpSpPr>
        <p:sp>
          <p:nvSpPr>
            <p:cNvPr id="35" name="Google Shape;2080;p68">
              <a:extLst>
                <a:ext uri="{FF2B5EF4-FFF2-40B4-BE49-F238E27FC236}">
                  <a16:creationId xmlns:a16="http://schemas.microsoft.com/office/drawing/2014/main" id="{ECB0EA05-1C7F-4A56-BD02-EAFF208B9A41}"/>
                </a:ext>
              </a:extLst>
            </p:cNvPr>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081;p68">
              <a:extLst>
                <a:ext uri="{FF2B5EF4-FFF2-40B4-BE49-F238E27FC236}">
                  <a16:creationId xmlns:a16="http://schemas.microsoft.com/office/drawing/2014/main" id="{5DF5D360-8C37-4DC1-9CA8-E349FBF72FE7}"/>
                </a:ext>
              </a:extLst>
            </p:cNvPr>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082;p68">
              <a:extLst>
                <a:ext uri="{FF2B5EF4-FFF2-40B4-BE49-F238E27FC236}">
                  <a16:creationId xmlns:a16="http://schemas.microsoft.com/office/drawing/2014/main" id="{E1C6E123-694F-4B67-83FD-2C7EABD97403}"/>
                </a:ext>
              </a:extLst>
            </p:cNvPr>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083;p68">
              <a:extLst>
                <a:ext uri="{FF2B5EF4-FFF2-40B4-BE49-F238E27FC236}">
                  <a16:creationId xmlns:a16="http://schemas.microsoft.com/office/drawing/2014/main" id="{185A0A7F-9524-435F-8995-0AA093D3E61A}"/>
                </a:ext>
              </a:extLst>
            </p:cNvPr>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084;p68">
              <a:extLst>
                <a:ext uri="{FF2B5EF4-FFF2-40B4-BE49-F238E27FC236}">
                  <a16:creationId xmlns:a16="http://schemas.microsoft.com/office/drawing/2014/main" id="{95D22AAB-C4B7-4133-A3E7-BCC07815B33C}"/>
                </a:ext>
              </a:extLst>
            </p:cNvPr>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85;p68">
              <a:extLst>
                <a:ext uri="{FF2B5EF4-FFF2-40B4-BE49-F238E27FC236}">
                  <a16:creationId xmlns:a16="http://schemas.microsoft.com/office/drawing/2014/main" id="{9A57DE8D-F5EA-4EDC-8374-891360D62479}"/>
                </a:ext>
              </a:extLst>
            </p:cNvPr>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86;p68">
              <a:extLst>
                <a:ext uri="{FF2B5EF4-FFF2-40B4-BE49-F238E27FC236}">
                  <a16:creationId xmlns:a16="http://schemas.microsoft.com/office/drawing/2014/main" id="{4F3E41A1-F5CA-4932-A281-D939F0CCE482}"/>
                </a:ext>
              </a:extLst>
            </p:cNvPr>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87;p68">
              <a:extLst>
                <a:ext uri="{FF2B5EF4-FFF2-40B4-BE49-F238E27FC236}">
                  <a16:creationId xmlns:a16="http://schemas.microsoft.com/office/drawing/2014/main" id="{FE9619CE-329A-43B4-88DF-6C6F0167520A}"/>
                </a:ext>
              </a:extLst>
            </p:cNvPr>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88;p68">
              <a:extLst>
                <a:ext uri="{FF2B5EF4-FFF2-40B4-BE49-F238E27FC236}">
                  <a16:creationId xmlns:a16="http://schemas.microsoft.com/office/drawing/2014/main" id="{BDF63412-1F19-4947-A681-92F3F1304712}"/>
                </a:ext>
              </a:extLst>
            </p:cNvPr>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89;p68">
              <a:extLst>
                <a:ext uri="{FF2B5EF4-FFF2-40B4-BE49-F238E27FC236}">
                  <a16:creationId xmlns:a16="http://schemas.microsoft.com/office/drawing/2014/main" id="{060A245B-D170-474A-A3A8-D9BA97B843A1}"/>
                </a:ext>
              </a:extLst>
            </p:cNvPr>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90;p68">
              <a:extLst>
                <a:ext uri="{FF2B5EF4-FFF2-40B4-BE49-F238E27FC236}">
                  <a16:creationId xmlns:a16="http://schemas.microsoft.com/office/drawing/2014/main" id="{4D25CFB0-5024-4DE5-949E-9FD47E648B2E}"/>
                </a:ext>
              </a:extLst>
            </p:cNvPr>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1;p68">
              <a:extLst>
                <a:ext uri="{FF2B5EF4-FFF2-40B4-BE49-F238E27FC236}">
                  <a16:creationId xmlns:a16="http://schemas.microsoft.com/office/drawing/2014/main" id="{F4A28EA8-0963-49AE-B1D5-136FA0E8CB09}"/>
                </a:ext>
              </a:extLst>
            </p:cNvPr>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092;p68">
              <a:extLst>
                <a:ext uri="{FF2B5EF4-FFF2-40B4-BE49-F238E27FC236}">
                  <a16:creationId xmlns:a16="http://schemas.microsoft.com/office/drawing/2014/main" id="{B6B08D9C-53C7-44EB-BD19-EC7D27F1DCC7}"/>
                </a:ext>
              </a:extLst>
            </p:cNvPr>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093;p68">
              <a:extLst>
                <a:ext uri="{FF2B5EF4-FFF2-40B4-BE49-F238E27FC236}">
                  <a16:creationId xmlns:a16="http://schemas.microsoft.com/office/drawing/2014/main" id="{8AE2CB73-E3F3-4DCE-B733-9AF51065EC11}"/>
                </a:ext>
              </a:extLst>
            </p:cNvPr>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094;p68">
              <a:extLst>
                <a:ext uri="{FF2B5EF4-FFF2-40B4-BE49-F238E27FC236}">
                  <a16:creationId xmlns:a16="http://schemas.microsoft.com/office/drawing/2014/main" id="{CAAD37FE-7C60-4FD6-BDA9-998FDBB3BBDD}"/>
                </a:ext>
              </a:extLst>
            </p:cNvPr>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2095;p68">
              <a:extLst>
                <a:ext uri="{FF2B5EF4-FFF2-40B4-BE49-F238E27FC236}">
                  <a16:creationId xmlns:a16="http://schemas.microsoft.com/office/drawing/2014/main" id="{3307BAA9-5703-4C63-B31A-B4DE7C993C53}"/>
                </a:ext>
              </a:extLst>
            </p:cNvPr>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096;p68">
              <a:extLst>
                <a:ext uri="{FF2B5EF4-FFF2-40B4-BE49-F238E27FC236}">
                  <a16:creationId xmlns:a16="http://schemas.microsoft.com/office/drawing/2014/main" id="{DE023BF5-4014-4AE9-9A63-DA1578D1D3D5}"/>
                </a:ext>
              </a:extLst>
            </p:cNvPr>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 name="Google Shape;2097;p68">
            <a:extLst>
              <a:ext uri="{FF2B5EF4-FFF2-40B4-BE49-F238E27FC236}">
                <a16:creationId xmlns:a16="http://schemas.microsoft.com/office/drawing/2014/main" id="{FC1CBB46-3597-4D52-B757-53E13E3F0ADA}"/>
              </a:ext>
            </a:extLst>
          </p:cNvPr>
          <p:cNvGrpSpPr/>
          <p:nvPr/>
        </p:nvGrpSpPr>
        <p:grpSpPr>
          <a:xfrm>
            <a:off x="1451888" y="3920858"/>
            <a:ext cx="798253" cy="798344"/>
            <a:chOff x="932800" y="4302150"/>
            <a:chExt cx="546225" cy="546250"/>
          </a:xfrm>
        </p:grpSpPr>
        <p:sp>
          <p:nvSpPr>
            <p:cNvPr id="53" name="Google Shape;2098;p68">
              <a:extLst>
                <a:ext uri="{FF2B5EF4-FFF2-40B4-BE49-F238E27FC236}">
                  <a16:creationId xmlns:a16="http://schemas.microsoft.com/office/drawing/2014/main" id="{209885B5-9C59-4923-AE1C-A9848F529E58}"/>
                </a:ext>
              </a:extLst>
            </p:cNvPr>
            <p:cNvSpPr/>
            <p:nvPr/>
          </p:nvSpPr>
          <p:spPr>
            <a:xfrm>
              <a:off x="932800" y="4302150"/>
              <a:ext cx="546225" cy="546250"/>
            </a:xfrm>
            <a:custGeom>
              <a:avLst/>
              <a:gdLst/>
              <a:ahLst/>
              <a:cxnLst/>
              <a:rect l="l" t="t" r="r" b="b"/>
              <a:pathLst>
                <a:path w="21849" h="21850" extrusionOk="0">
                  <a:moveTo>
                    <a:pt x="10966" y="1"/>
                  </a:moveTo>
                  <a:cubicBezTo>
                    <a:pt x="4913" y="1"/>
                    <a:pt x="0" y="4914"/>
                    <a:pt x="0" y="10967"/>
                  </a:cubicBezTo>
                  <a:cubicBezTo>
                    <a:pt x="0" y="16916"/>
                    <a:pt x="4913" y="21849"/>
                    <a:pt x="10966" y="21849"/>
                  </a:cubicBezTo>
                  <a:cubicBezTo>
                    <a:pt x="16915" y="21849"/>
                    <a:pt x="21848" y="16916"/>
                    <a:pt x="21848" y="10967"/>
                  </a:cubicBezTo>
                  <a:cubicBezTo>
                    <a:pt x="21848" y="4914"/>
                    <a:pt x="16915" y="1"/>
                    <a:pt x="10966"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2099;p68">
              <a:extLst>
                <a:ext uri="{FF2B5EF4-FFF2-40B4-BE49-F238E27FC236}">
                  <a16:creationId xmlns:a16="http://schemas.microsoft.com/office/drawing/2014/main" id="{6DC30AFC-D3D3-459D-B920-D44B75A2D82C}"/>
                </a:ext>
              </a:extLst>
            </p:cNvPr>
            <p:cNvSpPr/>
            <p:nvPr/>
          </p:nvSpPr>
          <p:spPr>
            <a:xfrm>
              <a:off x="967000" y="4487675"/>
              <a:ext cx="77750" cy="122850"/>
            </a:xfrm>
            <a:custGeom>
              <a:avLst/>
              <a:gdLst/>
              <a:ahLst/>
              <a:cxnLst/>
              <a:rect l="l" t="t" r="r" b="b"/>
              <a:pathLst>
                <a:path w="3110" h="4914" extrusionOk="0">
                  <a:moveTo>
                    <a:pt x="705" y="1"/>
                  </a:moveTo>
                  <a:cubicBezTo>
                    <a:pt x="270" y="1120"/>
                    <a:pt x="0" y="2240"/>
                    <a:pt x="0" y="3463"/>
                  </a:cubicBezTo>
                  <a:cubicBezTo>
                    <a:pt x="0" y="3629"/>
                    <a:pt x="83" y="3711"/>
                    <a:pt x="83" y="3794"/>
                  </a:cubicBezTo>
                  <a:cubicBezTo>
                    <a:pt x="871" y="4230"/>
                    <a:pt x="1907" y="4582"/>
                    <a:pt x="3110" y="4914"/>
                  </a:cubicBezTo>
                  <a:cubicBezTo>
                    <a:pt x="3027" y="4499"/>
                    <a:pt x="3027" y="4064"/>
                    <a:pt x="3027" y="3629"/>
                  </a:cubicBezTo>
                  <a:cubicBezTo>
                    <a:pt x="3027" y="3463"/>
                    <a:pt x="3110" y="3193"/>
                    <a:pt x="3110" y="3027"/>
                  </a:cubicBezTo>
                  <a:cubicBezTo>
                    <a:pt x="2861" y="2944"/>
                    <a:pt x="2674" y="2944"/>
                    <a:pt x="2508" y="2758"/>
                  </a:cubicBezTo>
                  <a:cubicBezTo>
                    <a:pt x="1638" y="2323"/>
                    <a:pt x="954" y="1286"/>
                    <a:pt x="705"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2100;p68">
              <a:extLst>
                <a:ext uri="{FF2B5EF4-FFF2-40B4-BE49-F238E27FC236}">
                  <a16:creationId xmlns:a16="http://schemas.microsoft.com/office/drawing/2014/main" id="{157536D4-81CD-4113-9235-7D81BF306E63}"/>
                </a:ext>
              </a:extLst>
            </p:cNvPr>
            <p:cNvSpPr/>
            <p:nvPr/>
          </p:nvSpPr>
          <p:spPr>
            <a:xfrm>
              <a:off x="992900" y="4345175"/>
              <a:ext cx="153425" cy="205250"/>
            </a:xfrm>
            <a:custGeom>
              <a:avLst/>
              <a:gdLst/>
              <a:ahLst/>
              <a:cxnLst/>
              <a:rect l="l" t="t" r="r" b="b"/>
              <a:pathLst>
                <a:path w="6137" h="8210" extrusionOk="0">
                  <a:moveTo>
                    <a:pt x="6136" y="0"/>
                  </a:moveTo>
                  <a:lnTo>
                    <a:pt x="6136" y="0"/>
                  </a:lnTo>
                  <a:cubicBezTo>
                    <a:pt x="5701" y="83"/>
                    <a:pt x="5266" y="249"/>
                    <a:pt x="4851" y="436"/>
                  </a:cubicBezTo>
                  <a:cubicBezTo>
                    <a:pt x="3711" y="871"/>
                    <a:pt x="2675" y="1638"/>
                    <a:pt x="1825" y="2426"/>
                  </a:cubicBezTo>
                  <a:cubicBezTo>
                    <a:pt x="1037" y="3193"/>
                    <a:pt x="436" y="4063"/>
                    <a:pt x="1" y="4913"/>
                  </a:cubicBezTo>
                  <a:cubicBezTo>
                    <a:pt x="187" y="6572"/>
                    <a:pt x="871" y="7608"/>
                    <a:pt x="1742" y="8023"/>
                  </a:cubicBezTo>
                  <a:cubicBezTo>
                    <a:pt x="1825" y="8126"/>
                    <a:pt x="1991" y="8126"/>
                    <a:pt x="2074" y="8209"/>
                  </a:cubicBezTo>
                  <a:cubicBezTo>
                    <a:pt x="2509" y="4830"/>
                    <a:pt x="4064" y="1638"/>
                    <a:pt x="613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2101;p68">
              <a:extLst>
                <a:ext uri="{FF2B5EF4-FFF2-40B4-BE49-F238E27FC236}">
                  <a16:creationId xmlns:a16="http://schemas.microsoft.com/office/drawing/2014/main" id="{442BEAC5-36B2-4690-AB43-86DA7F339D5F}"/>
                </a:ext>
              </a:extLst>
            </p:cNvPr>
            <p:cNvSpPr/>
            <p:nvPr/>
          </p:nvSpPr>
          <p:spPr>
            <a:xfrm>
              <a:off x="1055600" y="4399075"/>
              <a:ext cx="388700" cy="227225"/>
            </a:xfrm>
            <a:custGeom>
              <a:avLst/>
              <a:gdLst/>
              <a:ahLst/>
              <a:cxnLst/>
              <a:rect l="l" t="t" r="r" b="b"/>
              <a:pathLst>
                <a:path w="15548" h="9089" extrusionOk="0">
                  <a:moveTo>
                    <a:pt x="12438" y="0"/>
                  </a:moveTo>
                  <a:cubicBezTo>
                    <a:pt x="10635" y="0"/>
                    <a:pt x="8645" y="1638"/>
                    <a:pt x="6738" y="3275"/>
                  </a:cubicBezTo>
                  <a:cubicBezTo>
                    <a:pt x="5266" y="4499"/>
                    <a:pt x="3794" y="5701"/>
                    <a:pt x="2240" y="6302"/>
                  </a:cubicBezTo>
                  <a:cubicBezTo>
                    <a:pt x="1638" y="6571"/>
                    <a:pt x="1037" y="6737"/>
                    <a:pt x="519" y="6737"/>
                  </a:cubicBezTo>
                  <a:cubicBezTo>
                    <a:pt x="353" y="6737"/>
                    <a:pt x="167" y="6737"/>
                    <a:pt x="84" y="6654"/>
                  </a:cubicBezTo>
                  <a:cubicBezTo>
                    <a:pt x="84" y="6820"/>
                    <a:pt x="1" y="7007"/>
                    <a:pt x="1" y="7173"/>
                  </a:cubicBezTo>
                  <a:cubicBezTo>
                    <a:pt x="1" y="7608"/>
                    <a:pt x="1" y="8126"/>
                    <a:pt x="84" y="8561"/>
                  </a:cubicBezTo>
                  <a:cubicBezTo>
                    <a:pt x="1697" y="8906"/>
                    <a:pt x="3547" y="9088"/>
                    <a:pt x="5431" y="9088"/>
                  </a:cubicBezTo>
                  <a:cubicBezTo>
                    <a:pt x="9210" y="9088"/>
                    <a:pt x="13127" y="8356"/>
                    <a:pt x="15548" y="6737"/>
                  </a:cubicBezTo>
                  <a:cubicBezTo>
                    <a:pt x="15548" y="5535"/>
                    <a:pt x="15299" y="4416"/>
                    <a:pt x="14781" y="3379"/>
                  </a:cubicBezTo>
                  <a:cubicBezTo>
                    <a:pt x="14345" y="2156"/>
                    <a:pt x="13641" y="1120"/>
                    <a:pt x="12791" y="270"/>
                  </a:cubicBezTo>
                  <a:cubicBezTo>
                    <a:pt x="12708" y="166"/>
                    <a:pt x="12521" y="83"/>
                    <a:pt x="1243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102;p68">
              <a:extLst>
                <a:ext uri="{FF2B5EF4-FFF2-40B4-BE49-F238E27FC236}">
                  <a16:creationId xmlns:a16="http://schemas.microsoft.com/office/drawing/2014/main" id="{120FE2B8-2E86-4F39-AE12-FA56D7691DC2}"/>
                </a:ext>
              </a:extLst>
            </p:cNvPr>
            <p:cNvSpPr/>
            <p:nvPr/>
          </p:nvSpPr>
          <p:spPr>
            <a:xfrm>
              <a:off x="1057675" y="4336375"/>
              <a:ext cx="295950" cy="216875"/>
            </a:xfrm>
            <a:custGeom>
              <a:avLst/>
              <a:gdLst/>
              <a:ahLst/>
              <a:cxnLst/>
              <a:rect l="l" t="t" r="r" b="b"/>
              <a:pathLst>
                <a:path w="11838" h="8675" extrusionOk="0">
                  <a:moveTo>
                    <a:pt x="5971" y="0"/>
                  </a:moveTo>
                  <a:cubicBezTo>
                    <a:pt x="5452" y="0"/>
                    <a:pt x="5017" y="83"/>
                    <a:pt x="4582" y="83"/>
                  </a:cubicBezTo>
                  <a:cubicBezTo>
                    <a:pt x="2260" y="1555"/>
                    <a:pt x="436" y="5182"/>
                    <a:pt x="1" y="8644"/>
                  </a:cubicBezTo>
                  <a:cubicBezTo>
                    <a:pt x="149" y="8665"/>
                    <a:pt x="303" y="8675"/>
                    <a:pt x="462" y="8675"/>
                  </a:cubicBezTo>
                  <a:cubicBezTo>
                    <a:pt x="948" y="8675"/>
                    <a:pt x="1475" y="8578"/>
                    <a:pt x="1991" y="8375"/>
                  </a:cubicBezTo>
                  <a:cubicBezTo>
                    <a:pt x="3462" y="7773"/>
                    <a:pt x="4934" y="6571"/>
                    <a:pt x="6302" y="5369"/>
                  </a:cubicBezTo>
                  <a:cubicBezTo>
                    <a:pt x="8209" y="3814"/>
                    <a:pt x="9930" y="2260"/>
                    <a:pt x="11837" y="2073"/>
                  </a:cubicBezTo>
                  <a:cubicBezTo>
                    <a:pt x="11153" y="1555"/>
                    <a:pt x="10448" y="1119"/>
                    <a:pt x="9681" y="788"/>
                  </a:cubicBezTo>
                  <a:cubicBezTo>
                    <a:pt x="8479" y="270"/>
                    <a:pt x="7256" y="0"/>
                    <a:pt x="59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103;p68">
              <a:extLst>
                <a:ext uri="{FF2B5EF4-FFF2-40B4-BE49-F238E27FC236}">
                  <a16:creationId xmlns:a16="http://schemas.microsoft.com/office/drawing/2014/main" id="{D3167D64-317D-4724-B630-6D73A7092AFF}"/>
                </a:ext>
              </a:extLst>
            </p:cNvPr>
            <p:cNvSpPr/>
            <p:nvPr/>
          </p:nvSpPr>
          <p:spPr>
            <a:xfrm>
              <a:off x="969075" y="4595475"/>
              <a:ext cx="86550" cy="108325"/>
            </a:xfrm>
            <a:custGeom>
              <a:avLst/>
              <a:gdLst/>
              <a:ahLst/>
              <a:cxnLst/>
              <a:rect l="l" t="t" r="r" b="b"/>
              <a:pathLst>
                <a:path w="3462" h="4333" extrusionOk="0">
                  <a:moveTo>
                    <a:pt x="0" y="1"/>
                  </a:moveTo>
                  <a:cubicBezTo>
                    <a:pt x="104" y="1037"/>
                    <a:pt x="352" y="1991"/>
                    <a:pt x="705" y="2861"/>
                  </a:cubicBezTo>
                  <a:cubicBezTo>
                    <a:pt x="954" y="3379"/>
                    <a:pt x="1223" y="3898"/>
                    <a:pt x="1472" y="4333"/>
                  </a:cubicBezTo>
                  <a:cubicBezTo>
                    <a:pt x="2073" y="3628"/>
                    <a:pt x="2695" y="3297"/>
                    <a:pt x="3462" y="3193"/>
                  </a:cubicBezTo>
                  <a:cubicBezTo>
                    <a:pt x="3296" y="2509"/>
                    <a:pt x="3109" y="1825"/>
                    <a:pt x="3027" y="1120"/>
                  </a:cubicBezTo>
                  <a:cubicBezTo>
                    <a:pt x="1907" y="871"/>
                    <a:pt x="788" y="436"/>
                    <a:pt x="0"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104;p68">
              <a:extLst>
                <a:ext uri="{FF2B5EF4-FFF2-40B4-BE49-F238E27FC236}">
                  <a16:creationId xmlns:a16="http://schemas.microsoft.com/office/drawing/2014/main" id="{EBDA86BE-3C6A-46B3-8DD7-05E5F23243E6}"/>
                </a:ext>
              </a:extLst>
            </p:cNvPr>
            <p:cNvSpPr/>
            <p:nvPr/>
          </p:nvSpPr>
          <p:spPr>
            <a:xfrm>
              <a:off x="1059750" y="4582525"/>
              <a:ext cx="384550" cy="167125"/>
            </a:xfrm>
            <a:custGeom>
              <a:avLst/>
              <a:gdLst/>
              <a:ahLst/>
              <a:cxnLst/>
              <a:rect l="l" t="t" r="r" b="b"/>
              <a:pathLst>
                <a:path w="15382" h="6685" extrusionOk="0">
                  <a:moveTo>
                    <a:pt x="15382" y="0"/>
                  </a:moveTo>
                  <a:lnTo>
                    <a:pt x="15382" y="0"/>
                  </a:lnTo>
                  <a:cubicBezTo>
                    <a:pt x="12873" y="1555"/>
                    <a:pt x="8997" y="2260"/>
                    <a:pt x="5287" y="2260"/>
                  </a:cubicBezTo>
                  <a:cubicBezTo>
                    <a:pt x="3379" y="2260"/>
                    <a:pt x="1555" y="2073"/>
                    <a:pt x="1" y="1742"/>
                  </a:cubicBezTo>
                  <a:lnTo>
                    <a:pt x="1" y="1742"/>
                  </a:lnTo>
                  <a:cubicBezTo>
                    <a:pt x="104" y="2426"/>
                    <a:pt x="187" y="3027"/>
                    <a:pt x="436" y="3628"/>
                  </a:cubicBezTo>
                  <a:cubicBezTo>
                    <a:pt x="1224" y="3628"/>
                    <a:pt x="2074" y="3897"/>
                    <a:pt x="3214" y="4416"/>
                  </a:cubicBezTo>
                  <a:lnTo>
                    <a:pt x="3545" y="4582"/>
                  </a:lnTo>
                  <a:cubicBezTo>
                    <a:pt x="5335" y="5500"/>
                    <a:pt x="7765" y="6684"/>
                    <a:pt x="10319" y="6684"/>
                  </a:cubicBezTo>
                  <a:cubicBezTo>
                    <a:pt x="11108" y="6684"/>
                    <a:pt x="11910" y="6571"/>
                    <a:pt x="12708" y="6302"/>
                  </a:cubicBezTo>
                  <a:cubicBezTo>
                    <a:pt x="13578" y="5452"/>
                    <a:pt x="14179" y="4499"/>
                    <a:pt x="14615" y="3379"/>
                  </a:cubicBezTo>
                  <a:cubicBezTo>
                    <a:pt x="15029" y="2343"/>
                    <a:pt x="15299" y="1223"/>
                    <a:pt x="1538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105;p68">
              <a:extLst>
                <a:ext uri="{FF2B5EF4-FFF2-40B4-BE49-F238E27FC236}">
                  <a16:creationId xmlns:a16="http://schemas.microsoft.com/office/drawing/2014/main" id="{0E09E744-558D-418F-8A4B-58722C5F03CE}"/>
                </a:ext>
              </a:extLst>
            </p:cNvPr>
            <p:cNvSpPr/>
            <p:nvPr/>
          </p:nvSpPr>
          <p:spPr>
            <a:xfrm>
              <a:off x="1075300" y="4686175"/>
              <a:ext cx="285050" cy="127500"/>
            </a:xfrm>
            <a:custGeom>
              <a:avLst/>
              <a:gdLst/>
              <a:ahLst/>
              <a:cxnLst/>
              <a:rect l="l" t="t" r="r" b="b"/>
              <a:pathLst>
                <a:path w="11402" h="5100" extrusionOk="0">
                  <a:moveTo>
                    <a:pt x="1" y="0"/>
                  </a:moveTo>
                  <a:lnTo>
                    <a:pt x="1" y="0"/>
                  </a:lnTo>
                  <a:cubicBezTo>
                    <a:pt x="685" y="1990"/>
                    <a:pt x="1970" y="3711"/>
                    <a:pt x="3628" y="4934"/>
                  </a:cubicBezTo>
                  <a:cubicBezTo>
                    <a:pt x="4146" y="5017"/>
                    <a:pt x="4665" y="5100"/>
                    <a:pt x="5266" y="5100"/>
                  </a:cubicBezTo>
                  <a:cubicBezTo>
                    <a:pt x="6551" y="5100"/>
                    <a:pt x="7774" y="4851"/>
                    <a:pt x="8976" y="4333"/>
                  </a:cubicBezTo>
                  <a:cubicBezTo>
                    <a:pt x="9847" y="3980"/>
                    <a:pt x="10697" y="3462"/>
                    <a:pt x="11401" y="2778"/>
                  </a:cubicBezTo>
                  <a:lnTo>
                    <a:pt x="11401" y="2778"/>
                  </a:lnTo>
                  <a:cubicBezTo>
                    <a:pt x="10780" y="2944"/>
                    <a:pt x="10178" y="3027"/>
                    <a:pt x="9577" y="3027"/>
                  </a:cubicBezTo>
                  <a:cubicBezTo>
                    <a:pt x="6986" y="3027"/>
                    <a:pt x="4561" y="1824"/>
                    <a:pt x="2675" y="954"/>
                  </a:cubicBezTo>
                  <a:lnTo>
                    <a:pt x="2322" y="788"/>
                  </a:lnTo>
                  <a:cubicBezTo>
                    <a:pt x="1452" y="353"/>
                    <a:pt x="685"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2106;p68">
              <a:extLst>
                <a:ext uri="{FF2B5EF4-FFF2-40B4-BE49-F238E27FC236}">
                  <a16:creationId xmlns:a16="http://schemas.microsoft.com/office/drawing/2014/main" id="{BF372C6C-4F2A-478A-87BC-5EB3B9450B60}"/>
                </a:ext>
              </a:extLst>
            </p:cNvPr>
            <p:cNvSpPr/>
            <p:nvPr/>
          </p:nvSpPr>
          <p:spPr>
            <a:xfrm>
              <a:off x="1014675" y="4688250"/>
              <a:ext cx="125425" cy="114550"/>
            </a:xfrm>
            <a:custGeom>
              <a:avLst/>
              <a:gdLst/>
              <a:ahLst/>
              <a:cxnLst/>
              <a:rect l="l" t="t" r="r" b="b"/>
              <a:pathLst>
                <a:path w="5017" h="4582" extrusionOk="0">
                  <a:moveTo>
                    <a:pt x="1804" y="0"/>
                  </a:moveTo>
                  <a:cubicBezTo>
                    <a:pt x="1120" y="104"/>
                    <a:pt x="518" y="435"/>
                    <a:pt x="0" y="1037"/>
                  </a:cubicBezTo>
                  <a:cubicBezTo>
                    <a:pt x="249" y="1472"/>
                    <a:pt x="601" y="1824"/>
                    <a:pt x="954" y="2177"/>
                  </a:cubicBezTo>
                  <a:cubicBezTo>
                    <a:pt x="1804" y="3027"/>
                    <a:pt x="2840" y="3731"/>
                    <a:pt x="3980" y="4250"/>
                  </a:cubicBezTo>
                  <a:cubicBezTo>
                    <a:pt x="4312" y="4415"/>
                    <a:pt x="4664" y="4498"/>
                    <a:pt x="5017" y="4581"/>
                  </a:cubicBezTo>
                  <a:cubicBezTo>
                    <a:pt x="3545" y="3379"/>
                    <a:pt x="2426" y="1741"/>
                    <a:pt x="180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 name="Google Shape;2107;p68">
            <a:extLst>
              <a:ext uri="{FF2B5EF4-FFF2-40B4-BE49-F238E27FC236}">
                <a16:creationId xmlns:a16="http://schemas.microsoft.com/office/drawing/2014/main" id="{6817715E-60FC-44C8-9DE7-0E406D24289F}"/>
              </a:ext>
            </a:extLst>
          </p:cNvPr>
          <p:cNvGrpSpPr/>
          <p:nvPr/>
        </p:nvGrpSpPr>
        <p:grpSpPr>
          <a:xfrm>
            <a:off x="675727" y="2293692"/>
            <a:ext cx="1122638" cy="1122744"/>
            <a:chOff x="958700" y="3278675"/>
            <a:chExt cx="531200" cy="531200"/>
          </a:xfrm>
        </p:grpSpPr>
        <p:sp>
          <p:nvSpPr>
            <p:cNvPr id="63" name="Google Shape;2108;p68">
              <a:extLst>
                <a:ext uri="{FF2B5EF4-FFF2-40B4-BE49-F238E27FC236}">
                  <a16:creationId xmlns:a16="http://schemas.microsoft.com/office/drawing/2014/main" id="{0580260F-663D-425C-8166-9CE46F3793C1}"/>
                </a:ext>
              </a:extLst>
            </p:cNvPr>
            <p:cNvSpPr/>
            <p:nvPr/>
          </p:nvSpPr>
          <p:spPr>
            <a:xfrm>
              <a:off x="958700" y="3278675"/>
              <a:ext cx="531200" cy="531200"/>
            </a:xfrm>
            <a:custGeom>
              <a:avLst/>
              <a:gdLst/>
              <a:ahLst/>
              <a:cxnLst/>
              <a:rect l="l" t="t" r="r" b="b"/>
              <a:pathLst>
                <a:path w="21248" h="21248" extrusionOk="0">
                  <a:moveTo>
                    <a:pt x="10614" y="0"/>
                  </a:moveTo>
                  <a:cubicBezTo>
                    <a:pt x="4747" y="0"/>
                    <a:pt x="1" y="4830"/>
                    <a:pt x="1" y="10613"/>
                  </a:cubicBezTo>
                  <a:cubicBezTo>
                    <a:pt x="1" y="16480"/>
                    <a:pt x="4747" y="21247"/>
                    <a:pt x="10614" y="21247"/>
                  </a:cubicBezTo>
                  <a:cubicBezTo>
                    <a:pt x="16480" y="21247"/>
                    <a:pt x="21248" y="16480"/>
                    <a:pt x="21248" y="10613"/>
                  </a:cubicBezTo>
                  <a:cubicBezTo>
                    <a:pt x="21248" y="4830"/>
                    <a:pt x="16480" y="0"/>
                    <a:pt x="10614"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109;p68">
              <a:extLst>
                <a:ext uri="{FF2B5EF4-FFF2-40B4-BE49-F238E27FC236}">
                  <a16:creationId xmlns:a16="http://schemas.microsoft.com/office/drawing/2014/main" id="{D06FB83E-8210-4667-8FA6-4CD8A2FDC842}"/>
                </a:ext>
              </a:extLst>
            </p:cNvPr>
            <p:cNvSpPr/>
            <p:nvPr/>
          </p:nvSpPr>
          <p:spPr>
            <a:xfrm>
              <a:off x="1120375" y="3405625"/>
              <a:ext cx="332725" cy="138400"/>
            </a:xfrm>
            <a:custGeom>
              <a:avLst/>
              <a:gdLst/>
              <a:ahLst/>
              <a:cxnLst/>
              <a:rect l="l" t="t" r="r" b="b"/>
              <a:pathLst>
                <a:path w="13309" h="5536" extrusionOk="0">
                  <a:moveTo>
                    <a:pt x="1120" y="1"/>
                  </a:moveTo>
                  <a:cubicBezTo>
                    <a:pt x="954" y="353"/>
                    <a:pt x="789" y="788"/>
                    <a:pt x="685" y="1224"/>
                  </a:cubicBezTo>
                  <a:cubicBezTo>
                    <a:pt x="519" y="1555"/>
                    <a:pt x="353" y="1991"/>
                    <a:pt x="270" y="2426"/>
                  </a:cubicBezTo>
                  <a:cubicBezTo>
                    <a:pt x="167" y="2778"/>
                    <a:pt x="84" y="3027"/>
                    <a:pt x="1" y="3380"/>
                  </a:cubicBezTo>
                  <a:cubicBezTo>
                    <a:pt x="519" y="3214"/>
                    <a:pt x="1037" y="3214"/>
                    <a:pt x="1473" y="3110"/>
                  </a:cubicBezTo>
                  <a:cubicBezTo>
                    <a:pt x="2074" y="3027"/>
                    <a:pt x="2675" y="2944"/>
                    <a:pt x="3193" y="2944"/>
                  </a:cubicBezTo>
                  <a:cubicBezTo>
                    <a:pt x="3521" y="2922"/>
                    <a:pt x="3847" y="2912"/>
                    <a:pt x="4171" y="2912"/>
                  </a:cubicBezTo>
                  <a:cubicBezTo>
                    <a:pt x="5055" y="2912"/>
                    <a:pt x="5918" y="2989"/>
                    <a:pt x="6738" y="3110"/>
                  </a:cubicBezTo>
                  <a:cubicBezTo>
                    <a:pt x="7940" y="3297"/>
                    <a:pt x="9080" y="3462"/>
                    <a:pt x="10200" y="3898"/>
                  </a:cubicBezTo>
                  <a:cubicBezTo>
                    <a:pt x="10718" y="4064"/>
                    <a:pt x="11319" y="4333"/>
                    <a:pt x="11837" y="4582"/>
                  </a:cubicBezTo>
                  <a:cubicBezTo>
                    <a:pt x="12355" y="4851"/>
                    <a:pt x="12874" y="5183"/>
                    <a:pt x="13309" y="5535"/>
                  </a:cubicBezTo>
                  <a:cubicBezTo>
                    <a:pt x="13309" y="4333"/>
                    <a:pt x="13040" y="3214"/>
                    <a:pt x="12604" y="2177"/>
                  </a:cubicBezTo>
                  <a:cubicBezTo>
                    <a:pt x="12604" y="2177"/>
                    <a:pt x="12521" y="2177"/>
                    <a:pt x="12438" y="2074"/>
                  </a:cubicBezTo>
                  <a:cubicBezTo>
                    <a:pt x="12086" y="1908"/>
                    <a:pt x="11671" y="1742"/>
                    <a:pt x="11319" y="1555"/>
                  </a:cubicBezTo>
                  <a:cubicBezTo>
                    <a:pt x="10801" y="1390"/>
                    <a:pt x="10365" y="1307"/>
                    <a:pt x="9847" y="1141"/>
                  </a:cubicBezTo>
                  <a:cubicBezTo>
                    <a:pt x="8977" y="871"/>
                    <a:pt x="7940" y="705"/>
                    <a:pt x="7007" y="519"/>
                  </a:cubicBezTo>
                  <a:cubicBezTo>
                    <a:pt x="6054" y="353"/>
                    <a:pt x="5100" y="270"/>
                    <a:pt x="4064" y="187"/>
                  </a:cubicBezTo>
                  <a:cubicBezTo>
                    <a:pt x="3629" y="187"/>
                    <a:pt x="3110" y="104"/>
                    <a:pt x="2592" y="104"/>
                  </a:cubicBezTo>
                  <a:cubicBezTo>
                    <a:pt x="2157" y="1"/>
                    <a:pt x="1721" y="1"/>
                    <a:pt x="130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110;p68">
              <a:extLst>
                <a:ext uri="{FF2B5EF4-FFF2-40B4-BE49-F238E27FC236}">
                  <a16:creationId xmlns:a16="http://schemas.microsoft.com/office/drawing/2014/main" id="{00FE8D71-9BB3-474D-96A6-C81B3B8663CB}"/>
                </a:ext>
              </a:extLst>
            </p:cNvPr>
            <p:cNvSpPr/>
            <p:nvPr/>
          </p:nvSpPr>
          <p:spPr>
            <a:xfrm>
              <a:off x="1114175" y="3490100"/>
              <a:ext cx="338925" cy="121625"/>
            </a:xfrm>
            <a:custGeom>
              <a:avLst/>
              <a:gdLst/>
              <a:ahLst/>
              <a:cxnLst/>
              <a:rect l="l" t="t" r="r" b="b"/>
              <a:pathLst>
                <a:path w="13557" h="4865" extrusionOk="0">
                  <a:moveTo>
                    <a:pt x="1721" y="1"/>
                  </a:moveTo>
                  <a:cubicBezTo>
                    <a:pt x="1285" y="1"/>
                    <a:pt x="767" y="1"/>
                    <a:pt x="249" y="83"/>
                  </a:cubicBezTo>
                  <a:cubicBezTo>
                    <a:pt x="166" y="602"/>
                    <a:pt x="83" y="1120"/>
                    <a:pt x="83" y="1638"/>
                  </a:cubicBezTo>
                  <a:cubicBezTo>
                    <a:pt x="0" y="2156"/>
                    <a:pt x="0" y="2758"/>
                    <a:pt x="0" y="3359"/>
                  </a:cubicBezTo>
                  <a:cubicBezTo>
                    <a:pt x="415" y="3462"/>
                    <a:pt x="933" y="3545"/>
                    <a:pt x="1368" y="3628"/>
                  </a:cubicBezTo>
                  <a:cubicBezTo>
                    <a:pt x="1969" y="3711"/>
                    <a:pt x="2488" y="3877"/>
                    <a:pt x="3110" y="3981"/>
                  </a:cubicBezTo>
                  <a:cubicBezTo>
                    <a:pt x="4229" y="4146"/>
                    <a:pt x="5265" y="4312"/>
                    <a:pt x="6385" y="4395"/>
                  </a:cubicBezTo>
                  <a:cubicBezTo>
                    <a:pt x="7504" y="4582"/>
                    <a:pt x="8623" y="4665"/>
                    <a:pt x="9743" y="4747"/>
                  </a:cubicBezTo>
                  <a:cubicBezTo>
                    <a:pt x="10365" y="4830"/>
                    <a:pt x="10883" y="4830"/>
                    <a:pt x="11484" y="4830"/>
                  </a:cubicBezTo>
                  <a:cubicBezTo>
                    <a:pt x="11636" y="4855"/>
                    <a:pt x="11795" y="4865"/>
                    <a:pt x="11957" y="4865"/>
                  </a:cubicBezTo>
                  <a:cubicBezTo>
                    <a:pt x="12347" y="4865"/>
                    <a:pt x="12755" y="4806"/>
                    <a:pt x="13122" y="4747"/>
                  </a:cubicBezTo>
                  <a:lnTo>
                    <a:pt x="13122" y="4830"/>
                  </a:lnTo>
                  <a:cubicBezTo>
                    <a:pt x="13363" y="4005"/>
                    <a:pt x="13546" y="3160"/>
                    <a:pt x="13557" y="2239"/>
                  </a:cubicBezTo>
                  <a:lnTo>
                    <a:pt x="13557" y="2239"/>
                  </a:lnTo>
                  <a:cubicBezTo>
                    <a:pt x="13557" y="2239"/>
                    <a:pt x="13557" y="2239"/>
                    <a:pt x="13557" y="2239"/>
                  </a:cubicBezTo>
                  <a:lnTo>
                    <a:pt x="13557" y="2156"/>
                  </a:lnTo>
                  <a:cubicBezTo>
                    <a:pt x="13557" y="2184"/>
                    <a:pt x="13557" y="2211"/>
                    <a:pt x="13557" y="2239"/>
                  </a:cubicBezTo>
                  <a:lnTo>
                    <a:pt x="13557" y="2239"/>
                  </a:lnTo>
                  <a:cubicBezTo>
                    <a:pt x="13474" y="2156"/>
                    <a:pt x="13370" y="2156"/>
                    <a:pt x="13288" y="2073"/>
                  </a:cubicBezTo>
                  <a:cubicBezTo>
                    <a:pt x="12852" y="1908"/>
                    <a:pt x="12438" y="1638"/>
                    <a:pt x="11919" y="1472"/>
                  </a:cubicBezTo>
                  <a:cubicBezTo>
                    <a:pt x="11401" y="1286"/>
                    <a:pt x="10883" y="1120"/>
                    <a:pt x="10261" y="954"/>
                  </a:cubicBezTo>
                  <a:cubicBezTo>
                    <a:pt x="9225" y="685"/>
                    <a:pt x="8022" y="436"/>
                    <a:pt x="6903" y="353"/>
                  </a:cubicBezTo>
                  <a:cubicBezTo>
                    <a:pt x="5784" y="166"/>
                    <a:pt x="4664" y="83"/>
                    <a:pt x="3441" y="83"/>
                  </a:cubicBezTo>
                  <a:cubicBezTo>
                    <a:pt x="2923" y="1"/>
                    <a:pt x="2322" y="1"/>
                    <a:pt x="172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2111;p68">
              <a:extLst>
                <a:ext uri="{FF2B5EF4-FFF2-40B4-BE49-F238E27FC236}">
                  <a16:creationId xmlns:a16="http://schemas.microsoft.com/office/drawing/2014/main" id="{9186815A-79D0-419A-84A3-C0E7A2BCCBA2}"/>
                </a:ext>
              </a:extLst>
            </p:cNvPr>
            <p:cNvSpPr/>
            <p:nvPr/>
          </p:nvSpPr>
          <p:spPr>
            <a:xfrm>
              <a:off x="1114175" y="3576650"/>
              <a:ext cx="328050" cy="119625"/>
            </a:xfrm>
            <a:custGeom>
              <a:avLst/>
              <a:gdLst/>
              <a:ahLst/>
              <a:cxnLst/>
              <a:rect l="l" t="t" r="r" b="b"/>
              <a:pathLst>
                <a:path w="13122" h="4785" extrusionOk="0">
                  <a:moveTo>
                    <a:pt x="0" y="0"/>
                  </a:moveTo>
                  <a:lnTo>
                    <a:pt x="0" y="767"/>
                  </a:lnTo>
                  <a:cubicBezTo>
                    <a:pt x="0" y="1203"/>
                    <a:pt x="83" y="1638"/>
                    <a:pt x="83" y="2073"/>
                  </a:cubicBezTo>
                  <a:cubicBezTo>
                    <a:pt x="166" y="2488"/>
                    <a:pt x="249" y="2923"/>
                    <a:pt x="249" y="3358"/>
                  </a:cubicBezTo>
                  <a:cubicBezTo>
                    <a:pt x="684" y="3441"/>
                    <a:pt x="1202" y="3524"/>
                    <a:pt x="1638" y="3628"/>
                  </a:cubicBezTo>
                  <a:cubicBezTo>
                    <a:pt x="2073" y="3794"/>
                    <a:pt x="2488" y="3877"/>
                    <a:pt x="3006" y="3960"/>
                  </a:cubicBezTo>
                  <a:cubicBezTo>
                    <a:pt x="3877" y="4146"/>
                    <a:pt x="4830" y="4312"/>
                    <a:pt x="5701" y="4395"/>
                  </a:cubicBezTo>
                  <a:cubicBezTo>
                    <a:pt x="6633" y="4561"/>
                    <a:pt x="7587" y="4664"/>
                    <a:pt x="8458" y="4747"/>
                  </a:cubicBezTo>
                  <a:lnTo>
                    <a:pt x="9846" y="4747"/>
                  </a:lnTo>
                  <a:cubicBezTo>
                    <a:pt x="10019" y="4775"/>
                    <a:pt x="10180" y="4784"/>
                    <a:pt x="10335" y="4784"/>
                  </a:cubicBezTo>
                  <a:cubicBezTo>
                    <a:pt x="10643" y="4784"/>
                    <a:pt x="10924" y="4747"/>
                    <a:pt x="11215" y="4747"/>
                  </a:cubicBezTo>
                  <a:cubicBezTo>
                    <a:pt x="12085" y="3794"/>
                    <a:pt x="12769" y="2674"/>
                    <a:pt x="13122" y="1368"/>
                  </a:cubicBezTo>
                  <a:lnTo>
                    <a:pt x="12956" y="1368"/>
                  </a:lnTo>
                  <a:cubicBezTo>
                    <a:pt x="12521" y="1555"/>
                    <a:pt x="12002" y="1638"/>
                    <a:pt x="11484" y="1721"/>
                  </a:cubicBezTo>
                  <a:cubicBezTo>
                    <a:pt x="10883" y="1804"/>
                    <a:pt x="10365" y="1804"/>
                    <a:pt x="9743" y="1804"/>
                  </a:cubicBezTo>
                  <a:cubicBezTo>
                    <a:pt x="8623" y="1804"/>
                    <a:pt x="7504" y="1721"/>
                    <a:pt x="6385" y="1555"/>
                  </a:cubicBezTo>
                  <a:cubicBezTo>
                    <a:pt x="5182" y="1368"/>
                    <a:pt x="4042" y="1203"/>
                    <a:pt x="3006" y="933"/>
                  </a:cubicBezTo>
                  <a:cubicBezTo>
                    <a:pt x="2405" y="767"/>
                    <a:pt x="1887" y="684"/>
                    <a:pt x="1285" y="519"/>
                  </a:cubicBezTo>
                  <a:cubicBezTo>
                    <a:pt x="850" y="332"/>
                    <a:pt x="415" y="166"/>
                    <a:pt x="0"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2112;p68">
              <a:extLst>
                <a:ext uri="{FF2B5EF4-FFF2-40B4-BE49-F238E27FC236}">
                  <a16:creationId xmlns:a16="http://schemas.microsoft.com/office/drawing/2014/main" id="{500625D3-8F41-40E0-9F76-C84D634596C8}"/>
                </a:ext>
              </a:extLst>
            </p:cNvPr>
            <p:cNvSpPr/>
            <p:nvPr/>
          </p:nvSpPr>
          <p:spPr>
            <a:xfrm>
              <a:off x="1327675" y="3340850"/>
              <a:ext cx="107825" cy="119225"/>
            </a:xfrm>
            <a:custGeom>
              <a:avLst/>
              <a:gdLst/>
              <a:ahLst/>
              <a:cxnLst/>
              <a:rect l="l" t="t" r="r" b="b"/>
              <a:pathLst>
                <a:path w="4313" h="4769" extrusionOk="0">
                  <a:moveTo>
                    <a:pt x="1" y="1"/>
                  </a:moveTo>
                  <a:cubicBezTo>
                    <a:pt x="166" y="187"/>
                    <a:pt x="436" y="353"/>
                    <a:pt x="519" y="622"/>
                  </a:cubicBezTo>
                  <a:cubicBezTo>
                    <a:pt x="685" y="871"/>
                    <a:pt x="788" y="1224"/>
                    <a:pt x="871" y="1472"/>
                  </a:cubicBezTo>
                  <a:cubicBezTo>
                    <a:pt x="954" y="1991"/>
                    <a:pt x="954" y="2509"/>
                    <a:pt x="871" y="3027"/>
                  </a:cubicBezTo>
                  <a:cubicBezTo>
                    <a:pt x="1120" y="3110"/>
                    <a:pt x="1472" y="3214"/>
                    <a:pt x="1721" y="3296"/>
                  </a:cubicBezTo>
                  <a:cubicBezTo>
                    <a:pt x="2675" y="3628"/>
                    <a:pt x="3545" y="4063"/>
                    <a:pt x="4312" y="4768"/>
                  </a:cubicBezTo>
                  <a:cubicBezTo>
                    <a:pt x="3462" y="2695"/>
                    <a:pt x="1908" y="954"/>
                    <a:pt x="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113;p68">
              <a:extLst>
                <a:ext uri="{FF2B5EF4-FFF2-40B4-BE49-F238E27FC236}">
                  <a16:creationId xmlns:a16="http://schemas.microsoft.com/office/drawing/2014/main" id="{663C3DE8-5BAC-4FCA-83C1-272D37DE7DB4}"/>
                </a:ext>
              </a:extLst>
            </p:cNvPr>
            <p:cNvSpPr/>
            <p:nvPr/>
          </p:nvSpPr>
          <p:spPr>
            <a:xfrm>
              <a:off x="1198125" y="3314950"/>
              <a:ext cx="146675" cy="99525"/>
            </a:xfrm>
            <a:custGeom>
              <a:avLst/>
              <a:gdLst/>
              <a:ahLst/>
              <a:cxnLst/>
              <a:rect l="l" t="t" r="r" b="b"/>
              <a:pathLst>
                <a:path w="5867" h="3981" extrusionOk="0">
                  <a:moveTo>
                    <a:pt x="0" y="0"/>
                  </a:moveTo>
                  <a:cubicBezTo>
                    <a:pt x="166" y="104"/>
                    <a:pt x="436" y="104"/>
                    <a:pt x="601" y="187"/>
                  </a:cubicBezTo>
                  <a:cubicBezTo>
                    <a:pt x="788" y="270"/>
                    <a:pt x="954" y="435"/>
                    <a:pt x="1120" y="518"/>
                  </a:cubicBezTo>
                  <a:cubicBezTo>
                    <a:pt x="1472" y="788"/>
                    <a:pt x="1721" y="1140"/>
                    <a:pt x="1990" y="1472"/>
                  </a:cubicBezTo>
                  <a:cubicBezTo>
                    <a:pt x="2239" y="1824"/>
                    <a:pt x="2426" y="2177"/>
                    <a:pt x="2509" y="2591"/>
                  </a:cubicBezTo>
                  <a:cubicBezTo>
                    <a:pt x="2591" y="2861"/>
                    <a:pt x="2674" y="3109"/>
                    <a:pt x="2674" y="3462"/>
                  </a:cubicBezTo>
                  <a:cubicBezTo>
                    <a:pt x="3110" y="3462"/>
                    <a:pt x="3545" y="3545"/>
                    <a:pt x="3980" y="3545"/>
                  </a:cubicBezTo>
                  <a:cubicBezTo>
                    <a:pt x="4664" y="3731"/>
                    <a:pt x="5265" y="3814"/>
                    <a:pt x="5867" y="3980"/>
                  </a:cubicBezTo>
                  <a:lnTo>
                    <a:pt x="5784" y="3462"/>
                  </a:lnTo>
                  <a:cubicBezTo>
                    <a:pt x="5784" y="3213"/>
                    <a:pt x="5701" y="2944"/>
                    <a:pt x="5618" y="2591"/>
                  </a:cubicBezTo>
                  <a:cubicBezTo>
                    <a:pt x="5535" y="2073"/>
                    <a:pt x="5348" y="1555"/>
                    <a:pt x="5100" y="954"/>
                  </a:cubicBezTo>
                  <a:cubicBezTo>
                    <a:pt x="3897" y="353"/>
                    <a:pt x="2426" y="0"/>
                    <a:pt x="95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114;p68">
              <a:extLst>
                <a:ext uri="{FF2B5EF4-FFF2-40B4-BE49-F238E27FC236}">
                  <a16:creationId xmlns:a16="http://schemas.microsoft.com/office/drawing/2014/main" id="{3824241B-8A85-4555-8086-C82877776A5B}"/>
                </a:ext>
              </a:extLst>
            </p:cNvPr>
            <p:cNvSpPr/>
            <p:nvPr/>
          </p:nvSpPr>
          <p:spPr>
            <a:xfrm>
              <a:off x="1168075" y="3697400"/>
              <a:ext cx="140450" cy="77750"/>
            </a:xfrm>
            <a:custGeom>
              <a:avLst/>
              <a:gdLst/>
              <a:ahLst/>
              <a:cxnLst/>
              <a:rect l="l" t="t" r="r" b="b"/>
              <a:pathLst>
                <a:path w="5618" h="3110" extrusionOk="0">
                  <a:moveTo>
                    <a:pt x="2757" y="0"/>
                  </a:moveTo>
                  <a:cubicBezTo>
                    <a:pt x="2674" y="249"/>
                    <a:pt x="2591" y="518"/>
                    <a:pt x="2405" y="767"/>
                  </a:cubicBezTo>
                  <a:cubicBezTo>
                    <a:pt x="2239" y="1120"/>
                    <a:pt x="2073" y="1389"/>
                    <a:pt x="1803" y="1638"/>
                  </a:cubicBezTo>
                  <a:cubicBezTo>
                    <a:pt x="1555" y="1990"/>
                    <a:pt x="1285" y="2239"/>
                    <a:pt x="1036" y="2425"/>
                  </a:cubicBezTo>
                  <a:cubicBezTo>
                    <a:pt x="684" y="2591"/>
                    <a:pt x="332" y="2757"/>
                    <a:pt x="0" y="2840"/>
                  </a:cubicBezTo>
                  <a:cubicBezTo>
                    <a:pt x="684" y="3027"/>
                    <a:pt x="1472" y="3110"/>
                    <a:pt x="2156" y="3110"/>
                  </a:cubicBezTo>
                  <a:cubicBezTo>
                    <a:pt x="2840" y="3110"/>
                    <a:pt x="3545" y="3027"/>
                    <a:pt x="4146" y="2840"/>
                  </a:cubicBezTo>
                  <a:lnTo>
                    <a:pt x="4229" y="2840"/>
                  </a:lnTo>
                  <a:cubicBezTo>
                    <a:pt x="4395" y="2674"/>
                    <a:pt x="4477" y="2425"/>
                    <a:pt x="4664" y="2239"/>
                  </a:cubicBezTo>
                  <a:cubicBezTo>
                    <a:pt x="4747" y="1990"/>
                    <a:pt x="4913" y="1721"/>
                    <a:pt x="4996" y="1555"/>
                  </a:cubicBezTo>
                  <a:cubicBezTo>
                    <a:pt x="5182" y="1285"/>
                    <a:pt x="5265" y="1037"/>
                    <a:pt x="5348" y="767"/>
                  </a:cubicBezTo>
                  <a:cubicBezTo>
                    <a:pt x="5431" y="601"/>
                    <a:pt x="5514" y="435"/>
                    <a:pt x="5618" y="249"/>
                  </a:cubicBezTo>
                  <a:cubicBezTo>
                    <a:pt x="4913" y="249"/>
                    <a:pt x="4229" y="166"/>
                    <a:pt x="3545" y="83"/>
                  </a:cubicBezTo>
                  <a:cubicBezTo>
                    <a:pt x="3275" y="83"/>
                    <a:pt x="3026" y="0"/>
                    <a:pt x="275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115;p68">
              <a:extLst>
                <a:ext uri="{FF2B5EF4-FFF2-40B4-BE49-F238E27FC236}">
                  <a16:creationId xmlns:a16="http://schemas.microsoft.com/office/drawing/2014/main" id="{E03FAA5B-3240-4EE3-8222-9A98AB6CB6BB}"/>
                </a:ext>
              </a:extLst>
            </p:cNvPr>
            <p:cNvSpPr/>
            <p:nvPr/>
          </p:nvSpPr>
          <p:spPr>
            <a:xfrm>
              <a:off x="1273775" y="3697400"/>
              <a:ext cx="120775" cy="71025"/>
            </a:xfrm>
            <a:custGeom>
              <a:avLst/>
              <a:gdLst/>
              <a:ahLst/>
              <a:cxnLst/>
              <a:rect l="l" t="t" r="r" b="b"/>
              <a:pathLst>
                <a:path w="4831" h="2841" extrusionOk="0">
                  <a:moveTo>
                    <a:pt x="4831" y="0"/>
                  </a:moveTo>
                  <a:lnTo>
                    <a:pt x="4831" y="0"/>
                  </a:lnTo>
                  <a:cubicBezTo>
                    <a:pt x="4395" y="83"/>
                    <a:pt x="3981" y="166"/>
                    <a:pt x="3462" y="249"/>
                  </a:cubicBezTo>
                  <a:lnTo>
                    <a:pt x="2074" y="249"/>
                  </a:lnTo>
                  <a:cubicBezTo>
                    <a:pt x="2018" y="283"/>
                    <a:pt x="1952" y="295"/>
                    <a:pt x="1881" y="295"/>
                  </a:cubicBezTo>
                  <a:cubicBezTo>
                    <a:pt x="1740" y="295"/>
                    <a:pt x="1583" y="249"/>
                    <a:pt x="1473" y="249"/>
                  </a:cubicBezTo>
                  <a:cubicBezTo>
                    <a:pt x="1473" y="767"/>
                    <a:pt x="1286" y="1202"/>
                    <a:pt x="1120" y="1638"/>
                  </a:cubicBezTo>
                  <a:cubicBezTo>
                    <a:pt x="954" y="1907"/>
                    <a:pt x="768" y="2156"/>
                    <a:pt x="602" y="2322"/>
                  </a:cubicBezTo>
                  <a:cubicBezTo>
                    <a:pt x="436" y="2591"/>
                    <a:pt x="249" y="2757"/>
                    <a:pt x="1" y="2840"/>
                  </a:cubicBezTo>
                  <a:cubicBezTo>
                    <a:pt x="1908" y="2425"/>
                    <a:pt x="3628" y="1389"/>
                    <a:pt x="483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116;p68">
              <a:extLst>
                <a:ext uri="{FF2B5EF4-FFF2-40B4-BE49-F238E27FC236}">
                  <a16:creationId xmlns:a16="http://schemas.microsoft.com/office/drawing/2014/main" id="{7CF8B303-505A-4447-BA88-8B9794C4B98B}"/>
                </a:ext>
              </a:extLst>
            </p:cNvPr>
            <p:cNvSpPr/>
            <p:nvPr/>
          </p:nvSpPr>
          <p:spPr>
            <a:xfrm>
              <a:off x="1033850" y="3364700"/>
              <a:ext cx="114550" cy="334800"/>
            </a:xfrm>
            <a:custGeom>
              <a:avLst/>
              <a:gdLst/>
              <a:ahLst/>
              <a:cxnLst/>
              <a:rect l="l" t="t" r="r" b="b"/>
              <a:pathLst>
                <a:path w="4582" h="13392" extrusionOk="0">
                  <a:moveTo>
                    <a:pt x="2861" y="0"/>
                  </a:moveTo>
                  <a:cubicBezTo>
                    <a:pt x="2426" y="435"/>
                    <a:pt x="2073" y="871"/>
                    <a:pt x="1824" y="1389"/>
                  </a:cubicBezTo>
                  <a:cubicBezTo>
                    <a:pt x="1472" y="1907"/>
                    <a:pt x="1223" y="2425"/>
                    <a:pt x="954" y="3027"/>
                  </a:cubicBezTo>
                  <a:cubicBezTo>
                    <a:pt x="518" y="4146"/>
                    <a:pt x="187" y="5369"/>
                    <a:pt x="104" y="6571"/>
                  </a:cubicBezTo>
                  <a:cubicBezTo>
                    <a:pt x="0" y="7774"/>
                    <a:pt x="104" y="8997"/>
                    <a:pt x="436" y="10199"/>
                  </a:cubicBezTo>
                  <a:cubicBezTo>
                    <a:pt x="622" y="10800"/>
                    <a:pt x="788" y="11401"/>
                    <a:pt x="1037" y="11919"/>
                  </a:cubicBezTo>
                  <a:cubicBezTo>
                    <a:pt x="1306" y="12438"/>
                    <a:pt x="1555" y="12956"/>
                    <a:pt x="1907" y="13391"/>
                  </a:cubicBezTo>
                  <a:cubicBezTo>
                    <a:pt x="2073" y="13225"/>
                    <a:pt x="2260" y="13039"/>
                    <a:pt x="2426" y="12873"/>
                  </a:cubicBezTo>
                  <a:lnTo>
                    <a:pt x="3462" y="11836"/>
                  </a:lnTo>
                  <a:cubicBezTo>
                    <a:pt x="3296" y="11484"/>
                    <a:pt x="3110" y="11069"/>
                    <a:pt x="3027" y="10634"/>
                  </a:cubicBezTo>
                  <a:cubicBezTo>
                    <a:pt x="2944" y="10199"/>
                    <a:pt x="2861" y="9681"/>
                    <a:pt x="2778" y="9245"/>
                  </a:cubicBezTo>
                  <a:cubicBezTo>
                    <a:pt x="2695" y="8375"/>
                    <a:pt x="2695" y="7525"/>
                    <a:pt x="2695" y="6571"/>
                  </a:cubicBezTo>
                  <a:cubicBezTo>
                    <a:pt x="2861" y="5701"/>
                    <a:pt x="3027" y="4747"/>
                    <a:pt x="3296" y="3980"/>
                  </a:cubicBezTo>
                  <a:cubicBezTo>
                    <a:pt x="3462" y="3545"/>
                    <a:pt x="3628" y="3109"/>
                    <a:pt x="3897" y="2674"/>
                  </a:cubicBezTo>
                  <a:cubicBezTo>
                    <a:pt x="4063" y="2342"/>
                    <a:pt x="4333" y="1907"/>
                    <a:pt x="4581" y="1555"/>
                  </a:cubicBezTo>
                  <a:cubicBezTo>
                    <a:pt x="4415" y="1389"/>
                    <a:pt x="4250" y="1223"/>
                    <a:pt x="4063" y="1037"/>
                  </a:cubicBezTo>
                  <a:cubicBezTo>
                    <a:pt x="3897" y="871"/>
                    <a:pt x="3731" y="705"/>
                    <a:pt x="3545" y="601"/>
                  </a:cubicBezTo>
                  <a:cubicBezTo>
                    <a:pt x="3296" y="353"/>
                    <a:pt x="3110" y="187"/>
                    <a:pt x="286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117;p68">
              <a:extLst>
                <a:ext uri="{FF2B5EF4-FFF2-40B4-BE49-F238E27FC236}">
                  <a16:creationId xmlns:a16="http://schemas.microsoft.com/office/drawing/2014/main" id="{C1E582BE-299F-42EB-AE96-5D1D52EB0008}"/>
                </a:ext>
              </a:extLst>
            </p:cNvPr>
            <p:cNvSpPr/>
            <p:nvPr/>
          </p:nvSpPr>
          <p:spPr>
            <a:xfrm>
              <a:off x="1094475" y="3317525"/>
              <a:ext cx="166375" cy="86050"/>
            </a:xfrm>
            <a:custGeom>
              <a:avLst/>
              <a:gdLst/>
              <a:ahLst/>
              <a:cxnLst/>
              <a:rect l="l" t="t" r="r" b="b"/>
              <a:pathLst>
                <a:path w="6655" h="3442" extrusionOk="0">
                  <a:moveTo>
                    <a:pt x="4146" y="1"/>
                  </a:moveTo>
                  <a:cubicBezTo>
                    <a:pt x="2592" y="84"/>
                    <a:pt x="1203" y="685"/>
                    <a:pt x="1" y="1452"/>
                  </a:cubicBezTo>
                  <a:cubicBezTo>
                    <a:pt x="519" y="1555"/>
                    <a:pt x="954" y="1804"/>
                    <a:pt x="1389" y="2157"/>
                  </a:cubicBezTo>
                  <a:cubicBezTo>
                    <a:pt x="1555" y="2322"/>
                    <a:pt x="1721" y="2488"/>
                    <a:pt x="1908" y="2758"/>
                  </a:cubicBezTo>
                  <a:cubicBezTo>
                    <a:pt x="2073" y="2924"/>
                    <a:pt x="2156" y="3193"/>
                    <a:pt x="2156" y="3442"/>
                  </a:cubicBezTo>
                  <a:cubicBezTo>
                    <a:pt x="2915" y="3320"/>
                    <a:pt x="3629" y="3243"/>
                    <a:pt x="4364" y="3243"/>
                  </a:cubicBezTo>
                  <a:cubicBezTo>
                    <a:pt x="4633" y="3243"/>
                    <a:pt x="4905" y="3254"/>
                    <a:pt x="5183" y="3276"/>
                  </a:cubicBezTo>
                  <a:lnTo>
                    <a:pt x="6655" y="3276"/>
                  </a:lnTo>
                  <a:cubicBezTo>
                    <a:pt x="6572" y="3276"/>
                    <a:pt x="6572" y="3193"/>
                    <a:pt x="6572" y="3193"/>
                  </a:cubicBezTo>
                  <a:cubicBezTo>
                    <a:pt x="6489" y="3006"/>
                    <a:pt x="6385" y="2841"/>
                    <a:pt x="6302" y="2675"/>
                  </a:cubicBezTo>
                  <a:cubicBezTo>
                    <a:pt x="6136" y="2240"/>
                    <a:pt x="5970" y="1887"/>
                    <a:pt x="5701" y="1638"/>
                  </a:cubicBezTo>
                  <a:cubicBezTo>
                    <a:pt x="5535" y="1286"/>
                    <a:pt x="5266" y="934"/>
                    <a:pt x="5017" y="685"/>
                  </a:cubicBezTo>
                  <a:cubicBezTo>
                    <a:pt x="4934" y="602"/>
                    <a:pt x="4747" y="415"/>
                    <a:pt x="4582" y="332"/>
                  </a:cubicBezTo>
                  <a:cubicBezTo>
                    <a:pt x="4499" y="167"/>
                    <a:pt x="4312" y="84"/>
                    <a:pt x="414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118;p68">
              <a:extLst>
                <a:ext uri="{FF2B5EF4-FFF2-40B4-BE49-F238E27FC236}">
                  <a16:creationId xmlns:a16="http://schemas.microsoft.com/office/drawing/2014/main" id="{7F8656B0-CE4D-4657-8C80-2848E110E8D2}"/>
                </a:ext>
              </a:extLst>
            </p:cNvPr>
            <p:cNvSpPr/>
            <p:nvPr/>
          </p:nvSpPr>
          <p:spPr>
            <a:xfrm>
              <a:off x="1068575" y="3662675"/>
              <a:ext cx="164300" cy="105750"/>
            </a:xfrm>
            <a:custGeom>
              <a:avLst/>
              <a:gdLst/>
              <a:ahLst/>
              <a:cxnLst/>
              <a:rect l="l" t="t" r="r" b="b"/>
              <a:pathLst>
                <a:path w="6572" h="4230" extrusionOk="0">
                  <a:moveTo>
                    <a:pt x="2073" y="0"/>
                  </a:moveTo>
                  <a:cubicBezTo>
                    <a:pt x="2073" y="270"/>
                    <a:pt x="1990" y="519"/>
                    <a:pt x="1824" y="705"/>
                  </a:cubicBezTo>
                  <a:cubicBezTo>
                    <a:pt x="1721" y="954"/>
                    <a:pt x="1555" y="1120"/>
                    <a:pt x="1306" y="1306"/>
                  </a:cubicBezTo>
                  <a:cubicBezTo>
                    <a:pt x="1119" y="1472"/>
                    <a:pt x="954" y="1638"/>
                    <a:pt x="684" y="1824"/>
                  </a:cubicBezTo>
                  <a:cubicBezTo>
                    <a:pt x="518" y="1990"/>
                    <a:pt x="270" y="2073"/>
                    <a:pt x="0" y="2073"/>
                  </a:cubicBezTo>
                  <a:cubicBezTo>
                    <a:pt x="1119" y="3110"/>
                    <a:pt x="2425" y="3897"/>
                    <a:pt x="3980" y="4229"/>
                  </a:cubicBezTo>
                  <a:cubicBezTo>
                    <a:pt x="4498" y="3814"/>
                    <a:pt x="5016" y="3296"/>
                    <a:pt x="5452" y="2778"/>
                  </a:cubicBezTo>
                  <a:cubicBezTo>
                    <a:pt x="5701" y="2509"/>
                    <a:pt x="5866" y="2260"/>
                    <a:pt x="6053" y="1907"/>
                  </a:cubicBezTo>
                  <a:lnTo>
                    <a:pt x="6571" y="1306"/>
                  </a:lnTo>
                  <a:cubicBezTo>
                    <a:pt x="5970" y="1223"/>
                    <a:pt x="5348" y="1037"/>
                    <a:pt x="4747" y="871"/>
                  </a:cubicBezTo>
                  <a:cubicBezTo>
                    <a:pt x="4229" y="788"/>
                    <a:pt x="3793" y="601"/>
                    <a:pt x="3379" y="519"/>
                  </a:cubicBezTo>
                  <a:cubicBezTo>
                    <a:pt x="2944" y="353"/>
                    <a:pt x="2508" y="187"/>
                    <a:pt x="20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119;p68">
              <a:extLst>
                <a:ext uri="{FF2B5EF4-FFF2-40B4-BE49-F238E27FC236}">
                  <a16:creationId xmlns:a16="http://schemas.microsoft.com/office/drawing/2014/main" id="{44CD640A-8422-400C-A036-99762BB4C185}"/>
                </a:ext>
              </a:extLst>
            </p:cNvPr>
            <p:cNvSpPr/>
            <p:nvPr/>
          </p:nvSpPr>
          <p:spPr>
            <a:xfrm>
              <a:off x="992900" y="3353800"/>
              <a:ext cx="110400" cy="360725"/>
            </a:xfrm>
            <a:custGeom>
              <a:avLst/>
              <a:gdLst/>
              <a:ahLst/>
              <a:cxnLst/>
              <a:rect l="l" t="t" r="r" b="b"/>
              <a:pathLst>
                <a:path w="4416" h="14429" extrusionOk="0">
                  <a:moveTo>
                    <a:pt x="3981" y="1"/>
                  </a:moveTo>
                  <a:cubicBezTo>
                    <a:pt x="1555" y="1659"/>
                    <a:pt x="1" y="4499"/>
                    <a:pt x="1" y="7608"/>
                  </a:cubicBezTo>
                  <a:cubicBezTo>
                    <a:pt x="1" y="10365"/>
                    <a:pt x="1120" y="12791"/>
                    <a:pt x="3027" y="14428"/>
                  </a:cubicBezTo>
                  <a:cubicBezTo>
                    <a:pt x="3193" y="14262"/>
                    <a:pt x="3379" y="14097"/>
                    <a:pt x="3545" y="13910"/>
                  </a:cubicBezTo>
                  <a:cubicBezTo>
                    <a:pt x="3110" y="13475"/>
                    <a:pt x="2778" y="12956"/>
                    <a:pt x="2509" y="12438"/>
                  </a:cubicBezTo>
                  <a:cubicBezTo>
                    <a:pt x="2156" y="11920"/>
                    <a:pt x="1908" y="11319"/>
                    <a:pt x="1638" y="10718"/>
                  </a:cubicBezTo>
                  <a:cubicBezTo>
                    <a:pt x="1307" y="9515"/>
                    <a:pt x="1120" y="8210"/>
                    <a:pt x="1224" y="6924"/>
                  </a:cubicBezTo>
                  <a:cubicBezTo>
                    <a:pt x="1307" y="5701"/>
                    <a:pt x="1638" y="4416"/>
                    <a:pt x="2156" y="3297"/>
                  </a:cubicBezTo>
                  <a:cubicBezTo>
                    <a:pt x="2509" y="2696"/>
                    <a:pt x="2861" y="2177"/>
                    <a:pt x="3193" y="1659"/>
                  </a:cubicBezTo>
                  <a:cubicBezTo>
                    <a:pt x="3545" y="1224"/>
                    <a:pt x="3981" y="789"/>
                    <a:pt x="4416" y="436"/>
                  </a:cubicBezTo>
                  <a:cubicBezTo>
                    <a:pt x="4333" y="270"/>
                    <a:pt x="4146" y="187"/>
                    <a:pt x="398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 name="Google Shape;2120;p68">
            <a:extLst>
              <a:ext uri="{FF2B5EF4-FFF2-40B4-BE49-F238E27FC236}">
                <a16:creationId xmlns:a16="http://schemas.microsoft.com/office/drawing/2014/main" id="{74255DA2-C813-4277-9589-D9396F2C1C27}"/>
              </a:ext>
            </a:extLst>
          </p:cNvPr>
          <p:cNvGrpSpPr/>
          <p:nvPr/>
        </p:nvGrpSpPr>
        <p:grpSpPr>
          <a:xfrm>
            <a:off x="1996676" y="2796264"/>
            <a:ext cx="1025175" cy="1025278"/>
            <a:chOff x="6112450" y="2183650"/>
            <a:chExt cx="516175" cy="516175"/>
          </a:xfrm>
        </p:grpSpPr>
        <p:sp>
          <p:nvSpPr>
            <p:cNvPr id="76" name="Google Shape;2121;p68">
              <a:extLst>
                <a:ext uri="{FF2B5EF4-FFF2-40B4-BE49-F238E27FC236}">
                  <a16:creationId xmlns:a16="http://schemas.microsoft.com/office/drawing/2014/main" id="{4EDAE342-B938-429C-8352-237FCED56A9F}"/>
                </a:ext>
              </a:extLst>
            </p:cNvPr>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122;p68">
              <a:extLst>
                <a:ext uri="{FF2B5EF4-FFF2-40B4-BE49-F238E27FC236}">
                  <a16:creationId xmlns:a16="http://schemas.microsoft.com/office/drawing/2014/main" id="{31F95A58-9A8B-4E64-ABC6-CC62A0AA8300}"/>
                </a:ext>
              </a:extLst>
            </p:cNvPr>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 name="Google Shape;2123;p68">
            <a:extLst>
              <a:ext uri="{FF2B5EF4-FFF2-40B4-BE49-F238E27FC236}">
                <a16:creationId xmlns:a16="http://schemas.microsoft.com/office/drawing/2014/main" id="{CD31C58F-633E-420D-A686-478C49B410C9}"/>
              </a:ext>
            </a:extLst>
          </p:cNvPr>
          <p:cNvGrpSpPr/>
          <p:nvPr/>
        </p:nvGrpSpPr>
        <p:grpSpPr>
          <a:xfrm>
            <a:off x="2154784" y="1722567"/>
            <a:ext cx="633919" cy="634729"/>
            <a:chOff x="4743825" y="2261375"/>
            <a:chExt cx="433775" cy="434300"/>
          </a:xfrm>
        </p:grpSpPr>
        <p:sp>
          <p:nvSpPr>
            <p:cNvPr id="79" name="Google Shape;2124;p68">
              <a:extLst>
                <a:ext uri="{FF2B5EF4-FFF2-40B4-BE49-F238E27FC236}">
                  <a16:creationId xmlns:a16="http://schemas.microsoft.com/office/drawing/2014/main" id="{33B54E3D-34B3-4A38-BFEB-A942244049A4}"/>
                </a:ext>
              </a:extLst>
            </p:cNvPr>
            <p:cNvSpPr/>
            <p:nvPr/>
          </p:nvSpPr>
          <p:spPr>
            <a:xfrm>
              <a:off x="4743825" y="2261375"/>
              <a:ext cx="433775" cy="434300"/>
            </a:xfrm>
            <a:custGeom>
              <a:avLst/>
              <a:gdLst/>
              <a:ahLst/>
              <a:cxnLst/>
              <a:rect l="l" t="t" r="r" b="b"/>
              <a:pathLst>
                <a:path w="17351" h="17372" extrusionOk="0">
                  <a:moveTo>
                    <a:pt x="8727" y="1"/>
                  </a:moveTo>
                  <a:cubicBezTo>
                    <a:pt x="3877" y="1"/>
                    <a:pt x="0" y="3898"/>
                    <a:pt x="0" y="8728"/>
                  </a:cubicBezTo>
                  <a:cubicBezTo>
                    <a:pt x="0" y="13475"/>
                    <a:pt x="3877" y="17372"/>
                    <a:pt x="8727" y="17372"/>
                  </a:cubicBezTo>
                  <a:cubicBezTo>
                    <a:pt x="13474" y="17372"/>
                    <a:pt x="17350" y="13475"/>
                    <a:pt x="17350" y="8728"/>
                  </a:cubicBezTo>
                  <a:cubicBezTo>
                    <a:pt x="17350" y="3898"/>
                    <a:pt x="13474" y="1"/>
                    <a:pt x="8727"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125;p68">
              <a:extLst>
                <a:ext uri="{FF2B5EF4-FFF2-40B4-BE49-F238E27FC236}">
                  <a16:creationId xmlns:a16="http://schemas.microsoft.com/office/drawing/2014/main" id="{48C5BDB1-078D-4050-A005-E9BF84D7C9D0}"/>
                </a:ext>
              </a:extLst>
            </p:cNvPr>
            <p:cNvSpPr/>
            <p:nvPr/>
          </p:nvSpPr>
          <p:spPr>
            <a:xfrm>
              <a:off x="4780600" y="2300250"/>
              <a:ext cx="289200" cy="179325"/>
            </a:xfrm>
            <a:custGeom>
              <a:avLst/>
              <a:gdLst/>
              <a:ahLst/>
              <a:cxnLst/>
              <a:rect l="l" t="t" r="r" b="b"/>
              <a:pathLst>
                <a:path w="11568" h="7173" extrusionOk="0">
                  <a:moveTo>
                    <a:pt x="7256" y="1"/>
                  </a:moveTo>
                  <a:cubicBezTo>
                    <a:pt x="6551" y="1"/>
                    <a:pt x="5950" y="84"/>
                    <a:pt x="5349" y="270"/>
                  </a:cubicBezTo>
                  <a:cubicBezTo>
                    <a:pt x="4043" y="602"/>
                    <a:pt x="3007" y="1203"/>
                    <a:pt x="2157" y="2074"/>
                  </a:cubicBezTo>
                  <a:cubicBezTo>
                    <a:pt x="1286" y="2944"/>
                    <a:pt x="602" y="4064"/>
                    <a:pt x="250" y="5266"/>
                  </a:cubicBezTo>
                  <a:cubicBezTo>
                    <a:pt x="84" y="5867"/>
                    <a:pt x="1" y="6489"/>
                    <a:pt x="1" y="7173"/>
                  </a:cubicBezTo>
                  <a:cubicBezTo>
                    <a:pt x="167" y="6655"/>
                    <a:pt x="333" y="6136"/>
                    <a:pt x="602" y="5701"/>
                  </a:cubicBezTo>
                  <a:lnTo>
                    <a:pt x="602" y="5618"/>
                  </a:lnTo>
                  <a:cubicBezTo>
                    <a:pt x="685" y="5535"/>
                    <a:pt x="685" y="5452"/>
                    <a:pt x="602" y="5349"/>
                  </a:cubicBezTo>
                  <a:cubicBezTo>
                    <a:pt x="602" y="5266"/>
                    <a:pt x="519" y="5183"/>
                    <a:pt x="416" y="5100"/>
                  </a:cubicBezTo>
                  <a:cubicBezTo>
                    <a:pt x="602" y="5100"/>
                    <a:pt x="685" y="5183"/>
                    <a:pt x="768" y="5266"/>
                  </a:cubicBezTo>
                  <a:lnTo>
                    <a:pt x="768" y="5452"/>
                  </a:lnTo>
                  <a:cubicBezTo>
                    <a:pt x="934" y="5266"/>
                    <a:pt x="1037" y="5100"/>
                    <a:pt x="1203" y="4934"/>
                  </a:cubicBezTo>
                  <a:cubicBezTo>
                    <a:pt x="1203" y="4830"/>
                    <a:pt x="1120" y="4665"/>
                    <a:pt x="1120" y="4499"/>
                  </a:cubicBezTo>
                  <a:cubicBezTo>
                    <a:pt x="1120" y="4416"/>
                    <a:pt x="1037" y="4229"/>
                    <a:pt x="934" y="4146"/>
                  </a:cubicBezTo>
                  <a:lnTo>
                    <a:pt x="934" y="4146"/>
                  </a:lnTo>
                  <a:cubicBezTo>
                    <a:pt x="1120" y="4229"/>
                    <a:pt x="1203" y="4312"/>
                    <a:pt x="1286" y="4499"/>
                  </a:cubicBezTo>
                  <a:cubicBezTo>
                    <a:pt x="1286" y="4582"/>
                    <a:pt x="1286" y="4665"/>
                    <a:pt x="1369" y="4748"/>
                  </a:cubicBezTo>
                  <a:cubicBezTo>
                    <a:pt x="1452" y="4582"/>
                    <a:pt x="1639" y="4416"/>
                    <a:pt x="1804" y="4312"/>
                  </a:cubicBezTo>
                  <a:cubicBezTo>
                    <a:pt x="1887" y="4146"/>
                    <a:pt x="1887" y="4064"/>
                    <a:pt x="1887" y="3898"/>
                  </a:cubicBezTo>
                  <a:cubicBezTo>
                    <a:pt x="1887" y="3711"/>
                    <a:pt x="1804" y="3628"/>
                    <a:pt x="1721" y="3462"/>
                  </a:cubicBezTo>
                  <a:lnTo>
                    <a:pt x="1721" y="3462"/>
                  </a:lnTo>
                  <a:cubicBezTo>
                    <a:pt x="1887" y="3545"/>
                    <a:pt x="1970" y="3711"/>
                    <a:pt x="2074" y="3898"/>
                  </a:cubicBezTo>
                  <a:lnTo>
                    <a:pt x="2074" y="4146"/>
                  </a:lnTo>
                  <a:cubicBezTo>
                    <a:pt x="2240" y="4064"/>
                    <a:pt x="2406" y="3981"/>
                    <a:pt x="2675" y="3898"/>
                  </a:cubicBezTo>
                  <a:lnTo>
                    <a:pt x="2675" y="3794"/>
                  </a:lnTo>
                  <a:cubicBezTo>
                    <a:pt x="2675" y="3711"/>
                    <a:pt x="2758" y="3545"/>
                    <a:pt x="2758" y="3462"/>
                  </a:cubicBezTo>
                  <a:cubicBezTo>
                    <a:pt x="2841" y="3276"/>
                    <a:pt x="2758" y="3110"/>
                    <a:pt x="2758" y="3027"/>
                  </a:cubicBezTo>
                  <a:lnTo>
                    <a:pt x="2758" y="3027"/>
                  </a:lnTo>
                  <a:cubicBezTo>
                    <a:pt x="2841" y="3110"/>
                    <a:pt x="2924" y="3276"/>
                    <a:pt x="2924" y="3462"/>
                  </a:cubicBezTo>
                  <a:cubicBezTo>
                    <a:pt x="2924" y="3545"/>
                    <a:pt x="2924" y="3628"/>
                    <a:pt x="2841" y="3794"/>
                  </a:cubicBezTo>
                  <a:cubicBezTo>
                    <a:pt x="3110" y="3711"/>
                    <a:pt x="3359" y="3628"/>
                    <a:pt x="3629" y="3545"/>
                  </a:cubicBezTo>
                  <a:cubicBezTo>
                    <a:pt x="3711" y="3462"/>
                    <a:pt x="3711" y="3462"/>
                    <a:pt x="3711" y="3379"/>
                  </a:cubicBezTo>
                  <a:cubicBezTo>
                    <a:pt x="3794" y="3276"/>
                    <a:pt x="3794" y="3276"/>
                    <a:pt x="3794" y="3193"/>
                  </a:cubicBezTo>
                  <a:cubicBezTo>
                    <a:pt x="3877" y="3110"/>
                    <a:pt x="3877" y="2944"/>
                    <a:pt x="3794" y="2758"/>
                  </a:cubicBezTo>
                  <a:lnTo>
                    <a:pt x="3794" y="2758"/>
                  </a:lnTo>
                  <a:cubicBezTo>
                    <a:pt x="3877" y="2944"/>
                    <a:pt x="3960" y="3027"/>
                    <a:pt x="3960" y="3193"/>
                  </a:cubicBezTo>
                  <a:cubicBezTo>
                    <a:pt x="3960" y="3276"/>
                    <a:pt x="3960" y="3379"/>
                    <a:pt x="3877" y="3462"/>
                  </a:cubicBezTo>
                  <a:lnTo>
                    <a:pt x="3877" y="3545"/>
                  </a:lnTo>
                  <a:cubicBezTo>
                    <a:pt x="4147" y="3462"/>
                    <a:pt x="4395" y="3462"/>
                    <a:pt x="4665" y="3462"/>
                  </a:cubicBezTo>
                  <a:lnTo>
                    <a:pt x="4748" y="3379"/>
                  </a:lnTo>
                  <a:cubicBezTo>
                    <a:pt x="4831" y="3379"/>
                    <a:pt x="4831" y="3276"/>
                    <a:pt x="4914" y="3276"/>
                  </a:cubicBezTo>
                  <a:cubicBezTo>
                    <a:pt x="4914" y="3193"/>
                    <a:pt x="4914" y="3193"/>
                    <a:pt x="4997" y="3110"/>
                  </a:cubicBezTo>
                  <a:cubicBezTo>
                    <a:pt x="5080" y="3027"/>
                    <a:pt x="5080" y="2861"/>
                    <a:pt x="5080" y="2758"/>
                  </a:cubicBezTo>
                  <a:cubicBezTo>
                    <a:pt x="5183" y="2861"/>
                    <a:pt x="5183" y="3027"/>
                    <a:pt x="5080" y="3193"/>
                  </a:cubicBezTo>
                  <a:cubicBezTo>
                    <a:pt x="5080" y="3193"/>
                    <a:pt x="5080" y="3276"/>
                    <a:pt x="4997" y="3379"/>
                  </a:cubicBezTo>
                  <a:lnTo>
                    <a:pt x="5784" y="3379"/>
                  </a:lnTo>
                  <a:lnTo>
                    <a:pt x="5867" y="3276"/>
                  </a:lnTo>
                  <a:cubicBezTo>
                    <a:pt x="5867" y="3276"/>
                    <a:pt x="5950" y="3193"/>
                    <a:pt x="6033" y="3110"/>
                  </a:cubicBezTo>
                  <a:cubicBezTo>
                    <a:pt x="6033" y="3027"/>
                    <a:pt x="6116" y="2861"/>
                    <a:pt x="6116" y="2758"/>
                  </a:cubicBezTo>
                  <a:cubicBezTo>
                    <a:pt x="6220" y="2861"/>
                    <a:pt x="6220" y="3027"/>
                    <a:pt x="6116" y="3110"/>
                  </a:cubicBezTo>
                  <a:cubicBezTo>
                    <a:pt x="6116" y="3193"/>
                    <a:pt x="6116" y="3276"/>
                    <a:pt x="6033" y="3379"/>
                  </a:cubicBezTo>
                  <a:lnTo>
                    <a:pt x="7070" y="3379"/>
                  </a:lnTo>
                  <a:lnTo>
                    <a:pt x="7070" y="3276"/>
                  </a:lnTo>
                  <a:cubicBezTo>
                    <a:pt x="7152" y="3276"/>
                    <a:pt x="7152" y="3193"/>
                    <a:pt x="7152" y="3193"/>
                  </a:cubicBezTo>
                  <a:cubicBezTo>
                    <a:pt x="7256" y="3110"/>
                    <a:pt x="7256" y="2944"/>
                    <a:pt x="7339" y="2861"/>
                  </a:cubicBezTo>
                  <a:lnTo>
                    <a:pt x="7339" y="3193"/>
                  </a:lnTo>
                  <a:cubicBezTo>
                    <a:pt x="7339" y="3276"/>
                    <a:pt x="7256" y="3276"/>
                    <a:pt x="7256" y="3379"/>
                  </a:cubicBezTo>
                  <a:lnTo>
                    <a:pt x="8106" y="3379"/>
                  </a:lnTo>
                  <a:cubicBezTo>
                    <a:pt x="8293" y="3193"/>
                    <a:pt x="8375" y="2944"/>
                    <a:pt x="8293" y="2675"/>
                  </a:cubicBezTo>
                  <a:lnTo>
                    <a:pt x="8293" y="2675"/>
                  </a:lnTo>
                  <a:cubicBezTo>
                    <a:pt x="8375" y="2758"/>
                    <a:pt x="8375" y="2944"/>
                    <a:pt x="8375" y="3110"/>
                  </a:cubicBezTo>
                  <a:cubicBezTo>
                    <a:pt x="8375" y="3193"/>
                    <a:pt x="8293" y="3276"/>
                    <a:pt x="8293" y="3276"/>
                  </a:cubicBezTo>
                  <a:lnTo>
                    <a:pt x="8894" y="3276"/>
                  </a:lnTo>
                  <a:cubicBezTo>
                    <a:pt x="8977" y="3276"/>
                    <a:pt x="9060" y="3193"/>
                    <a:pt x="9225" y="3193"/>
                  </a:cubicBezTo>
                  <a:cubicBezTo>
                    <a:pt x="9225" y="3110"/>
                    <a:pt x="9329" y="2944"/>
                    <a:pt x="9329" y="2758"/>
                  </a:cubicBezTo>
                  <a:cubicBezTo>
                    <a:pt x="9329" y="2592"/>
                    <a:pt x="9329" y="2426"/>
                    <a:pt x="9225" y="2239"/>
                  </a:cubicBezTo>
                  <a:lnTo>
                    <a:pt x="9225" y="2239"/>
                  </a:lnTo>
                  <a:cubicBezTo>
                    <a:pt x="9412" y="2426"/>
                    <a:pt x="9495" y="2592"/>
                    <a:pt x="9495" y="2758"/>
                  </a:cubicBezTo>
                  <a:cubicBezTo>
                    <a:pt x="9495" y="2944"/>
                    <a:pt x="9495" y="3027"/>
                    <a:pt x="9412" y="3193"/>
                  </a:cubicBezTo>
                  <a:cubicBezTo>
                    <a:pt x="9661" y="3110"/>
                    <a:pt x="9930" y="3027"/>
                    <a:pt x="10179" y="2944"/>
                  </a:cubicBezTo>
                  <a:cubicBezTo>
                    <a:pt x="10262" y="2861"/>
                    <a:pt x="10262" y="2758"/>
                    <a:pt x="10262" y="2758"/>
                  </a:cubicBezTo>
                  <a:lnTo>
                    <a:pt x="10262" y="2509"/>
                  </a:lnTo>
                  <a:cubicBezTo>
                    <a:pt x="10262" y="2343"/>
                    <a:pt x="10179" y="2156"/>
                    <a:pt x="10096" y="1991"/>
                  </a:cubicBezTo>
                  <a:lnTo>
                    <a:pt x="10096" y="1991"/>
                  </a:lnTo>
                  <a:cubicBezTo>
                    <a:pt x="10262" y="2074"/>
                    <a:pt x="10365" y="2239"/>
                    <a:pt x="10448" y="2426"/>
                  </a:cubicBezTo>
                  <a:lnTo>
                    <a:pt x="10448" y="2758"/>
                  </a:lnTo>
                  <a:lnTo>
                    <a:pt x="10448" y="2861"/>
                  </a:lnTo>
                  <a:lnTo>
                    <a:pt x="10531" y="2758"/>
                  </a:lnTo>
                  <a:cubicBezTo>
                    <a:pt x="10780" y="2675"/>
                    <a:pt x="11049" y="2509"/>
                    <a:pt x="11132" y="2343"/>
                  </a:cubicBezTo>
                  <a:lnTo>
                    <a:pt x="11132" y="2239"/>
                  </a:lnTo>
                  <a:lnTo>
                    <a:pt x="11132" y="2074"/>
                  </a:lnTo>
                  <a:cubicBezTo>
                    <a:pt x="11132" y="1991"/>
                    <a:pt x="11132" y="1908"/>
                    <a:pt x="11049" y="1825"/>
                  </a:cubicBezTo>
                  <a:cubicBezTo>
                    <a:pt x="11049" y="1721"/>
                    <a:pt x="10967" y="1555"/>
                    <a:pt x="10884" y="1472"/>
                  </a:cubicBezTo>
                  <a:cubicBezTo>
                    <a:pt x="10967" y="1472"/>
                    <a:pt x="11132" y="1638"/>
                    <a:pt x="11215" y="1721"/>
                  </a:cubicBezTo>
                  <a:cubicBezTo>
                    <a:pt x="11298" y="1825"/>
                    <a:pt x="11298" y="1908"/>
                    <a:pt x="11298" y="2074"/>
                  </a:cubicBezTo>
                  <a:cubicBezTo>
                    <a:pt x="11485" y="1825"/>
                    <a:pt x="11485" y="1638"/>
                    <a:pt x="11568" y="1472"/>
                  </a:cubicBezTo>
                  <a:cubicBezTo>
                    <a:pt x="10780" y="871"/>
                    <a:pt x="10013" y="519"/>
                    <a:pt x="9142" y="270"/>
                  </a:cubicBezTo>
                  <a:cubicBezTo>
                    <a:pt x="8541" y="84"/>
                    <a:pt x="7857" y="1"/>
                    <a:pt x="725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126;p68">
              <a:extLst>
                <a:ext uri="{FF2B5EF4-FFF2-40B4-BE49-F238E27FC236}">
                  <a16:creationId xmlns:a16="http://schemas.microsoft.com/office/drawing/2014/main" id="{903B3AE1-B879-4C50-A1A4-43CEEAC2AFC2}"/>
                </a:ext>
              </a:extLst>
            </p:cNvPr>
            <p:cNvSpPr/>
            <p:nvPr/>
          </p:nvSpPr>
          <p:spPr>
            <a:xfrm>
              <a:off x="4780600" y="2337050"/>
              <a:ext cx="360200" cy="295925"/>
            </a:xfrm>
            <a:custGeom>
              <a:avLst/>
              <a:gdLst/>
              <a:ahLst/>
              <a:cxnLst/>
              <a:rect l="l" t="t" r="r" b="b"/>
              <a:pathLst>
                <a:path w="14408" h="11837" extrusionOk="0">
                  <a:moveTo>
                    <a:pt x="11568" y="0"/>
                  </a:moveTo>
                  <a:cubicBezTo>
                    <a:pt x="11568" y="166"/>
                    <a:pt x="11485" y="436"/>
                    <a:pt x="11402" y="684"/>
                  </a:cubicBezTo>
                  <a:lnTo>
                    <a:pt x="11651" y="684"/>
                  </a:lnTo>
                  <a:cubicBezTo>
                    <a:pt x="11734" y="684"/>
                    <a:pt x="11920" y="684"/>
                    <a:pt x="12003" y="767"/>
                  </a:cubicBezTo>
                  <a:lnTo>
                    <a:pt x="11651" y="767"/>
                  </a:lnTo>
                  <a:cubicBezTo>
                    <a:pt x="11485" y="871"/>
                    <a:pt x="11402" y="871"/>
                    <a:pt x="11298" y="871"/>
                  </a:cubicBezTo>
                  <a:lnTo>
                    <a:pt x="11215" y="871"/>
                  </a:lnTo>
                  <a:cubicBezTo>
                    <a:pt x="11132" y="1120"/>
                    <a:pt x="10884" y="1286"/>
                    <a:pt x="10697" y="1472"/>
                  </a:cubicBezTo>
                  <a:lnTo>
                    <a:pt x="10780" y="1472"/>
                  </a:lnTo>
                  <a:cubicBezTo>
                    <a:pt x="10967" y="1472"/>
                    <a:pt x="11132" y="1555"/>
                    <a:pt x="11298" y="1638"/>
                  </a:cubicBezTo>
                  <a:cubicBezTo>
                    <a:pt x="11132" y="1638"/>
                    <a:pt x="10967" y="1638"/>
                    <a:pt x="10780" y="1555"/>
                  </a:cubicBezTo>
                  <a:cubicBezTo>
                    <a:pt x="10614" y="1555"/>
                    <a:pt x="10448" y="1555"/>
                    <a:pt x="10365" y="1638"/>
                  </a:cubicBezTo>
                  <a:lnTo>
                    <a:pt x="10262" y="1638"/>
                  </a:lnTo>
                  <a:cubicBezTo>
                    <a:pt x="10013" y="1721"/>
                    <a:pt x="9847" y="1804"/>
                    <a:pt x="9578" y="1907"/>
                  </a:cubicBezTo>
                  <a:cubicBezTo>
                    <a:pt x="9661" y="1907"/>
                    <a:pt x="9661" y="1907"/>
                    <a:pt x="9744" y="1990"/>
                  </a:cubicBezTo>
                  <a:cubicBezTo>
                    <a:pt x="9847" y="2073"/>
                    <a:pt x="9930" y="2156"/>
                    <a:pt x="10013" y="2322"/>
                  </a:cubicBezTo>
                  <a:cubicBezTo>
                    <a:pt x="9930" y="2239"/>
                    <a:pt x="9744" y="2156"/>
                    <a:pt x="9661" y="2073"/>
                  </a:cubicBezTo>
                  <a:cubicBezTo>
                    <a:pt x="9578" y="2073"/>
                    <a:pt x="9495" y="1990"/>
                    <a:pt x="9412" y="1990"/>
                  </a:cubicBezTo>
                  <a:lnTo>
                    <a:pt x="8894" y="1990"/>
                  </a:lnTo>
                  <a:cubicBezTo>
                    <a:pt x="8707" y="1990"/>
                    <a:pt x="8541" y="2073"/>
                    <a:pt x="8293" y="2073"/>
                  </a:cubicBezTo>
                  <a:cubicBezTo>
                    <a:pt x="8375" y="2156"/>
                    <a:pt x="8375" y="2156"/>
                    <a:pt x="8458" y="2239"/>
                  </a:cubicBezTo>
                  <a:cubicBezTo>
                    <a:pt x="8541" y="2426"/>
                    <a:pt x="8624" y="2509"/>
                    <a:pt x="8624" y="2674"/>
                  </a:cubicBezTo>
                  <a:cubicBezTo>
                    <a:pt x="8541" y="2426"/>
                    <a:pt x="8293" y="2239"/>
                    <a:pt x="8023" y="2073"/>
                  </a:cubicBezTo>
                  <a:lnTo>
                    <a:pt x="7152" y="2073"/>
                  </a:lnTo>
                  <a:cubicBezTo>
                    <a:pt x="7256" y="2156"/>
                    <a:pt x="7339" y="2239"/>
                    <a:pt x="7339" y="2322"/>
                  </a:cubicBezTo>
                  <a:cubicBezTo>
                    <a:pt x="7422" y="2509"/>
                    <a:pt x="7422" y="2674"/>
                    <a:pt x="7422" y="2840"/>
                  </a:cubicBezTo>
                  <a:cubicBezTo>
                    <a:pt x="7339" y="2509"/>
                    <a:pt x="7152" y="2322"/>
                    <a:pt x="6987" y="2073"/>
                  </a:cubicBezTo>
                  <a:lnTo>
                    <a:pt x="6033" y="2073"/>
                  </a:lnTo>
                  <a:cubicBezTo>
                    <a:pt x="6033" y="2156"/>
                    <a:pt x="6116" y="2239"/>
                    <a:pt x="6116" y="2322"/>
                  </a:cubicBezTo>
                  <a:cubicBezTo>
                    <a:pt x="6116" y="2509"/>
                    <a:pt x="6116" y="2674"/>
                    <a:pt x="6033" y="2840"/>
                  </a:cubicBezTo>
                  <a:cubicBezTo>
                    <a:pt x="5950" y="2509"/>
                    <a:pt x="5950" y="2239"/>
                    <a:pt x="5867" y="1990"/>
                  </a:cubicBezTo>
                  <a:lnTo>
                    <a:pt x="4914" y="1990"/>
                  </a:lnTo>
                  <a:cubicBezTo>
                    <a:pt x="4997" y="2156"/>
                    <a:pt x="4997" y="2239"/>
                    <a:pt x="4997" y="2426"/>
                  </a:cubicBezTo>
                  <a:cubicBezTo>
                    <a:pt x="4997" y="2592"/>
                    <a:pt x="4997" y="2674"/>
                    <a:pt x="4914" y="2840"/>
                  </a:cubicBezTo>
                  <a:lnTo>
                    <a:pt x="4914" y="2426"/>
                  </a:lnTo>
                  <a:cubicBezTo>
                    <a:pt x="4831" y="2322"/>
                    <a:pt x="4748" y="2156"/>
                    <a:pt x="4748" y="2073"/>
                  </a:cubicBezTo>
                  <a:lnTo>
                    <a:pt x="4748" y="1990"/>
                  </a:lnTo>
                  <a:cubicBezTo>
                    <a:pt x="4395" y="2073"/>
                    <a:pt x="4147" y="2073"/>
                    <a:pt x="3794" y="2156"/>
                  </a:cubicBezTo>
                  <a:cubicBezTo>
                    <a:pt x="3877" y="2239"/>
                    <a:pt x="3877" y="2426"/>
                    <a:pt x="3877" y="2509"/>
                  </a:cubicBezTo>
                  <a:cubicBezTo>
                    <a:pt x="3877" y="2674"/>
                    <a:pt x="3877" y="2840"/>
                    <a:pt x="3794" y="2944"/>
                  </a:cubicBezTo>
                  <a:cubicBezTo>
                    <a:pt x="3794" y="2840"/>
                    <a:pt x="3794" y="2674"/>
                    <a:pt x="3711" y="2592"/>
                  </a:cubicBezTo>
                  <a:cubicBezTo>
                    <a:pt x="3711" y="2426"/>
                    <a:pt x="3629" y="2322"/>
                    <a:pt x="3629" y="2156"/>
                  </a:cubicBezTo>
                  <a:cubicBezTo>
                    <a:pt x="3359" y="2239"/>
                    <a:pt x="3110" y="2322"/>
                    <a:pt x="2841" y="2426"/>
                  </a:cubicBezTo>
                  <a:cubicBezTo>
                    <a:pt x="2924" y="2509"/>
                    <a:pt x="2924" y="2592"/>
                    <a:pt x="3007" y="2757"/>
                  </a:cubicBezTo>
                  <a:lnTo>
                    <a:pt x="3007" y="3193"/>
                  </a:lnTo>
                  <a:cubicBezTo>
                    <a:pt x="2924" y="3027"/>
                    <a:pt x="2924" y="2944"/>
                    <a:pt x="2841" y="2757"/>
                  </a:cubicBezTo>
                  <a:cubicBezTo>
                    <a:pt x="2758" y="2674"/>
                    <a:pt x="2758" y="2592"/>
                    <a:pt x="2675" y="2509"/>
                  </a:cubicBezTo>
                  <a:cubicBezTo>
                    <a:pt x="2488" y="2592"/>
                    <a:pt x="2240" y="2757"/>
                    <a:pt x="2074" y="2840"/>
                  </a:cubicBezTo>
                  <a:cubicBezTo>
                    <a:pt x="2157" y="2944"/>
                    <a:pt x="2240" y="3027"/>
                    <a:pt x="2323" y="3110"/>
                  </a:cubicBezTo>
                  <a:cubicBezTo>
                    <a:pt x="2406" y="3276"/>
                    <a:pt x="2406" y="3462"/>
                    <a:pt x="2406" y="3628"/>
                  </a:cubicBezTo>
                  <a:cubicBezTo>
                    <a:pt x="2323" y="3462"/>
                    <a:pt x="2240" y="3358"/>
                    <a:pt x="2157" y="3193"/>
                  </a:cubicBezTo>
                  <a:cubicBezTo>
                    <a:pt x="2074" y="3110"/>
                    <a:pt x="1970" y="3027"/>
                    <a:pt x="1887" y="2944"/>
                  </a:cubicBezTo>
                  <a:cubicBezTo>
                    <a:pt x="1721" y="3110"/>
                    <a:pt x="1556" y="3276"/>
                    <a:pt x="1369" y="3462"/>
                  </a:cubicBezTo>
                  <a:cubicBezTo>
                    <a:pt x="1452" y="3545"/>
                    <a:pt x="1556" y="3628"/>
                    <a:pt x="1639" y="3711"/>
                  </a:cubicBezTo>
                  <a:cubicBezTo>
                    <a:pt x="1721" y="3877"/>
                    <a:pt x="1804" y="4063"/>
                    <a:pt x="1804" y="4229"/>
                  </a:cubicBezTo>
                  <a:cubicBezTo>
                    <a:pt x="1721" y="4063"/>
                    <a:pt x="1639" y="3980"/>
                    <a:pt x="1556" y="3877"/>
                  </a:cubicBezTo>
                  <a:cubicBezTo>
                    <a:pt x="1452" y="3794"/>
                    <a:pt x="1369" y="3711"/>
                    <a:pt x="1286" y="3628"/>
                  </a:cubicBezTo>
                  <a:cubicBezTo>
                    <a:pt x="1120" y="3794"/>
                    <a:pt x="934" y="3980"/>
                    <a:pt x="851" y="4146"/>
                  </a:cubicBezTo>
                  <a:cubicBezTo>
                    <a:pt x="934" y="4229"/>
                    <a:pt x="1037" y="4312"/>
                    <a:pt x="1120" y="4395"/>
                  </a:cubicBezTo>
                  <a:cubicBezTo>
                    <a:pt x="1203" y="4499"/>
                    <a:pt x="1286" y="4582"/>
                    <a:pt x="1286" y="4747"/>
                  </a:cubicBezTo>
                  <a:lnTo>
                    <a:pt x="1037" y="4499"/>
                  </a:lnTo>
                  <a:cubicBezTo>
                    <a:pt x="934" y="4395"/>
                    <a:pt x="851" y="4395"/>
                    <a:pt x="768" y="4312"/>
                  </a:cubicBezTo>
                  <a:cubicBezTo>
                    <a:pt x="602" y="4582"/>
                    <a:pt x="519" y="4830"/>
                    <a:pt x="333" y="5100"/>
                  </a:cubicBezTo>
                  <a:cubicBezTo>
                    <a:pt x="416" y="5100"/>
                    <a:pt x="519" y="5100"/>
                    <a:pt x="602" y="5183"/>
                  </a:cubicBezTo>
                  <a:cubicBezTo>
                    <a:pt x="685" y="5183"/>
                    <a:pt x="768" y="5266"/>
                    <a:pt x="851" y="5348"/>
                  </a:cubicBezTo>
                  <a:cubicBezTo>
                    <a:pt x="734" y="5290"/>
                    <a:pt x="564" y="5231"/>
                    <a:pt x="417" y="5231"/>
                  </a:cubicBezTo>
                  <a:cubicBezTo>
                    <a:pt x="356" y="5231"/>
                    <a:pt x="298" y="5241"/>
                    <a:pt x="250" y="5266"/>
                  </a:cubicBezTo>
                  <a:cubicBezTo>
                    <a:pt x="167" y="5348"/>
                    <a:pt x="84" y="5535"/>
                    <a:pt x="84" y="5701"/>
                  </a:cubicBezTo>
                  <a:lnTo>
                    <a:pt x="1" y="5701"/>
                  </a:lnTo>
                  <a:cubicBezTo>
                    <a:pt x="1" y="5784"/>
                    <a:pt x="1" y="5867"/>
                    <a:pt x="84" y="5950"/>
                  </a:cubicBezTo>
                  <a:lnTo>
                    <a:pt x="416" y="5950"/>
                  </a:lnTo>
                  <a:cubicBezTo>
                    <a:pt x="519" y="6053"/>
                    <a:pt x="602" y="6053"/>
                    <a:pt x="685" y="6136"/>
                  </a:cubicBezTo>
                  <a:cubicBezTo>
                    <a:pt x="630" y="6109"/>
                    <a:pt x="563" y="6099"/>
                    <a:pt x="492" y="6099"/>
                  </a:cubicBezTo>
                  <a:cubicBezTo>
                    <a:pt x="351" y="6099"/>
                    <a:pt x="195" y="6136"/>
                    <a:pt x="84" y="6136"/>
                  </a:cubicBezTo>
                  <a:lnTo>
                    <a:pt x="84" y="6136"/>
                  </a:lnTo>
                  <a:cubicBezTo>
                    <a:pt x="84" y="6109"/>
                    <a:pt x="84" y="6081"/>
                    <a:pt x="84" y="6053"/>
                  </a:cubicBezTo>
                  <a:lnTo>
                    <a:pt x="84" y="6136"/>
                  </a:lnTo>
                  <a:cubicBezTo>
                    <a:pt x="84" y="6136"/>
                    <a:pt x="84" y="6136"/>
                    <a:pt x="84" y="6136"/>
                  </a:cubicBezTo>
                  <a:lnTo>
                    <a:pt x="84" y="6136"/>
                  </a:lnTo>
                  <a:cubicBezTo>
                    <a:pt x="92" y="6702"/>
                    <a:pt x="171" y="7193"/>
                    <a:pt x="250" y="7608"/>
                  </a:cubicBezTo>
                  <a:cubicBezTo>
                    <a:pt x="602" y="8893"/>
                    <a:pt x="1286" y="9930"/>
                    <a:pt x="2157" y="10800"/>
                  </a:cubicBezTo>
                  <a:cubicBezTo>
                    <a:pt x="2323" y="11049"/>
                    <a:pt x="2592" y="11236"/>
                    <a:pt x="2841" y="11401"/>
                  </a:cubicBezTo>
                  <a:cubicBezTo>
                    <a:pt x="2924" y="11236"/>
                    <a:pt x="3007" y="11049"/>
                    <a:pt x="3007" y="10883"/>
                  </a:cubicBezTo>
                  <a:lnTo>
                    <a:pt x="3007" y="11484"/>
                  </a:lnTo>
                  <a:lnTo>
                    <a:pt x="2924" y="11484"/>
                  </a:lnTo>
                  <a:cubicBezTo>
                    <a:pt x="3007" y="11567"/>
                    <a:pt x="3193" y="11754"/>
                    <a:pt x="3359" y="11837"/>
                  </a:cubicBezTo>
                  <a:lnTo>
                    <a:pt x="3794" y="11837"/>
                  </a:lnTo>
                  <a:cubicBezTo>
                    <a:pt x="3877" y="11650"/>
                    <a:pt x="3960" y="11567"/>
                    <a:pt x="3960" y="11401"/>
                  </a:cubicBezTo>
                  <a:cubicBezTo>
                    <a:pt x="4043" y="11319"/>
                    <a:pt x="4043" y="11134"/>
                    <a:pt x="3962" y="10969"/>
                  </a:cubicBezTo>
                  <a:lnTo>
                    <a:pt x="3962" y="10969"/>
                  </a:lnTo>
                  <a:cubicBezTo>
                    <a:pt x="4043" y="11134"/>
                    <a:pt x="4043" y="11319"/>
                    <a:pt x="4043" y="11401"/>
                  </a:cubicBezTo>
                  <a:cubicBezTo>
                    <a:pt x="4043" y="11567"/>
                    <a:pt x="4043" y="11650"/>
                    <a:pt x="3960" y="11837"/>
                  </a:cubicBezTo>
                  <a:lnTo>
                    <a:pt x="4997" y="11837"/>
                  </a:lnTo>
                  <a:cubicBezTo>
                    <a:pt x="4997" y="11754"/>
                    <a:pt x="4997" y="11650"/>
                    <a:pt x="5080" y="11567"/>
                  </a:cubicBezTo>
                  <a:lnTo>
                    <a:pt x="5080" y="11401"/>
                  </a:lnTo>
                  <a:cubicBezTo>
                    <a:pt x="5183" y="11236"/>
                    <a:pt x="5080" y="11049"/>
                    <a:pt x="5080" y="10883"/>
                  </a:cubicBezTo>
                  <a:lnTo>
                    <a:pt x="5080" y="10883"/>
                  </a:lnTo>
                  <a:cubicBezTo>
                    <a:pt x="5183" y="10966"/>
                    <a:pt x="5266" y="11236"/>
                    <a:pt x="5266" y="11401"/>
                  </a:cubicBezTo>
                  <a:lnTo>
                    <a:pt x="5266" y="11650"/>
                  </a:lnTo>
                  <a:lnTo>
                    <a:pt x="5183" y="11754"/>
                  </a:lnTo>
                  <a:cubicBezTo>
                    <a:pt x="5515" y="11754"/>
                    <a:pt x="5867" y="11650"/>
                    <a:pt x="6116" y="11567"/>
                  </a:cubicBezTo>
                  <a:cubicBezTo>
                    <a:pt x="6220" y="11401"/>
                    <a:pt x="6220" y="11236"/>
                    <a:pt x="6220" y="11132"/>
                  </a:cubicBezTo>
                  <a:cubicBezTo>
                    <a:pt x="6220" y="10966"/>
                    <a:pt x="6220" y="10800"/>
                    <a:pt x="6116" y="10614"/>
                  </a:cubicBezTo>
                  <a:lnTo>
                    <a:pt x="6116" y="10614"/>
                  </a:lnTo>
                  <a:cubicBezTo>
                    <a:pt x="6220" y="10717"/>
                    <a:pt x="6303" y="10883"/>
                    <a:pt x="6385" y="11049"/>
                  </a:cubicBezTo>
                  <a:lnTo>
                    <a:pt x="6385" y="11401"/>
                  </a:lnTo>
                  <a:lnTo>
                    <a:pt x="6385" y="11484"/>
                  </a:lnTo>
                  <a:cubicBezTo>
                    <a:pt x="6385" y="11484"/>
                    <a:pt x="6468" y="11484"/>
                    <a:pt x="6551" y="11401"/>
                  </a:cubicBezTo>
                  <a:cubicBezTo>
                    <a:pt x="6738" y="11318"/>
                    <a:pt x="6987" y="11236"/>
                    <a:pt x="7256" y="11132"/>
                  </a:cubicBezTo>
                  <a:lnTo>
                    <a:pt x="7256" y="10614"/>
                  </a:lnTo>
                  <a:cubicBezTo>
                    <a:pt x="7256" y="10448"/>
                    <a:pt x="7152" y="10282"/>
                    <a:pt x="7070" y="10095"/>
                  </a:cubicBezTo>
                  <a:lnTo>
                    <a:pt x="7070" y="10095"/>
                  </a:lnTo>
                  <a:cubicBezTo>
                    <a:pt x="7256" y="10199"/>
                    <a:pt x="7339" y="10365"/>
                    <a:pt x="7422" y="10531"/>
                  </a:cubicBezTo>
                  <a:lnTo>
                    <a:pt x="7422" y="10966"/>
                  </a:lnTo>
                  <a:cubicBezTo>
                    <a:pt x="7671" y="10883"/>
                    <a:pt x="7940" y="10717"/>
                    <a:pt x="8189" y="10531"/>
                  </a:cubicBezTo>
                  <a:lnTo>
                    <a:pt x="8189" y="10448"/>
                  </a:lnTo>
                  <a:cubicBezTo>
                    <a:pt x="8189" y="10282"/>
                    <a:pt x="8106" y="10095"/>
                    <a:pt x="8106" y="9930"/>
                  </a:cubicBezTo>
                  <a:cubicBezTo>
                    <a:pt x="8106" y="9764"/>
                    <a:pt x="8023" y="9681"/>
                    <a:pt x="7940" y="9494"/>
                  </a:cubicBezTo>
                  <a:lnTo>
                    <a:pt x="7940" y="9494"/>
                  </a:lnTo>
                  <a:cubicBezTo>
                    <a:pt x="8106" y="9577"/>
                    <a:pt x="8189" y="9764"/>
                    <a:pt x="8293" y="9930"/>
                  </a:cubicBezTo>
                  <a:cubicBezTo>
                    <a:pt x="8293" y="10013"/>
                    <a:pt x="8375" y="10199"/>
                    <a:pt x="8375" y="10365"/>
                  </a:cubicBezTo>
                  <a:cubicBezTo>
                    <a:pt x="8541" y="10095"/>
                    <a:pt x="8811" y="9930"/>
                    <a:pt x="8977" y="9681"/>
                  </a:cubicBezTo>
                  <a:cubicBezTo>
                    <a:pt x="8977" y="9577"/>
                    <a:pt x="8977" y="9411"/>
                    <a:pt x="8894" y="9246"/>
                  </a:cubicBezTo>
                  <a:cubicBezTo>
                    <a:pt x="8811" y="9163"/>
                    <a:pt x="8707" y="8976"/>
                    <a:pt x="8624" y="8893"/>
                  </a:cubicBezTo>
                  <a:cubicBezTo>
                    <a:pt x="8811" y="8893"/>
                    <a:pt x="8894" y="9059"/>
                    <a:pt x="8977" y="9163"/>
                  </a:cubicBezTo>
                  <a:cubicBezTo>
                    <a:pt x="9060" y="9328"/>
                    <a:pt x="9142" y="9411"/>
                    <a:pt x="9142" y="9494"/>
                  </a:cubicBezTo>
                  <a:cubicBezTo>
                    <a:pt x="9329" y="9328"/>
                    <a:pt x="9495" y="9163"/>
                    <a:pt x="9661" y="8893"/>
                  </a:cubicBezTo>
                  <a:cubicBezTo>
                    <a:pt x="9661" y="8810"/>
                    <a:pt x="9578" y="8644"/>
                    <a:pt x="9578" y="8541"/>
                  </a:cubicBezTo>
                  <a:cubicBezTo>
                    <a:pt x="9495" y="8375"/>
                    <a:pt x="9412" y="8209"/>
                    <a:pt x="9329" y="8126"/>
                  </a:cubicBezTo>
                  <a:lnTo>
                    <a:pt x="9329" y="8126"/>
                  </a:lnTo>
                  <a:cubicBezTo>
                    <a:pt x="9495" y="8209"/>
                    <a:pt x="9578" y="8292"/>
                    <a:pt x="9661" y="8458"/>
                  </a:cubicBezTo>
                  <a:cubicBezTo>
                    <a:pt x="9744" y="8541"/>
                    <a:pt x="9847" y="8644"/>
                    <a:pt x="9847" y="8727"/>
                  </a:cubicBezTo>
                  <a:lnTo>
                    <a:pt x="10179" y="8375"/>
                  </a:lnTo>
                  <a:lnTo>
                    <a:pt x="10262" y="8292"/>
                  </a:lnTo>
                  <a:cubicBezTo>
                    <a:pt x="10262" y="8023"/>
                    <a:pt x="10262" y="7857"/>
                    <a:pt x="10179" y="7691"/>
                  </a:cubicBezTo>
                  <a:cubicBezTo>
                    <a:pt x="10179" y="7421"/>
                    <a:pt x="10096" y="7256"/>
                    <a:pt x="10013" y="6986"/>
                  </a:cubicBezTo>
                  <a:lnTo>
                    <a:pt x="10013" y="6986"/>
                  </a:lnTo>
                  <a:cubicBezTo>
                    <a:pt x="10179" y="7173"/>
                    <a:pt x="10262" y="7421"/>
                    <a:pt x="10365" y="7608"/>
                  </a:cubicBezTo>
                  <a:cubicBezTo>
                    <a:pt x="10448" y="7774"/>
                    <a:pt x="10448" y="7940"/>
                    <a:pt x="10448" y="8126"/>
                  </a:cubicBezTo>
                  <a:cubicBezTo>
                    <a:pt x="10614" y="7857"/>
                    <a:pt x="10884" y="7691"/>
                    <a:pt x="11049" y="7504"/>
                  </a:cubicBezTo>
                  <a:lnTo>
                    <a:pt x="11049" y="6986"/>
                  </a:lnTo>
                  <a:cubicBezTo>
                    <a:pt x="11049" y="6820"/>
                    <a:pt x="11049" y="6654"/>
                    <a:pt x="10967" y="6468"/>
                  </a:cubicBezTo>
                  <a:lnTo>
                    <a:pt x="10967" y="6468"/>
                  </a:lnTo>
                  <a:cubicBezTo>
                    <a:pt x="11049" y="6572"/>
                    <a:pt x="11132" y="6654"/>
                    <a:pt x="11132" y="6737"/>
                  </a:cubicBezTo>
                  <a:cubicBezTo>
                    <a:pt x="11132" y="6820"/>
                    <a:pt x="11215" y="6903"/>
                    <a:pt x="11215" y="6986"/>
                  </a:cubicBezTo>
                  <a:lnTo>
                    <a:pt x="11215" y="7338"/>
                  </a:lnTo>
                  <a:cubicBezTo>
                    <a:pt x="11298" y="7338"/>
                    <a:pt x="11298" y="7256"/>
                    <a:pt x="11402" y="7256"/>
                  </a:cubicBezTo>
                  <a:cubicBezTo>
                    <a:pt x="11568" y="7090"/>
                    <a:pt x="11734" y="6986"/>
                    <a:pt x="12003" y="6820"/>
                  </a:cubicBezTo>
                  <a:lnTo>
                    <a:pt x="12003" y="6385"/>
                  </a:lnTo>
                  <a:cubicBezTo>
                    <a:pt x="12003" y="6219"/>
                    <a:pt x="12003" y="6053"/>
                    <a:pt x="11920" y="5867"/>
                  </a:cubicBezTo>
                  <a:lnTo>
                    <a:pt x="11920" y="5867"/>
                  </a:lnTo>
                  <a:cubicBezTo>
                    <a:pt x="12086" y="6053"/>
                    <a:pt x="12169" y="6219"/>
                    <a:pt x="12169" y="6385"/>
                  </a:cubicBezTo>
                  <a:lnTo>
                    <a:pt x="12169" y="6737"/>
                  </a:lnTo>
                  <a:cubicBezTo>
                    <a:pt x="12335" y="6654"/>
                    <a:pt x="12604" y="6468"/>
                    <a:pt x="12770" y="6385"/>
                  </a:cubicBezTo>
                  <a:cubicBezTo>
                    <a:pt x="12853" y="6385"/>
                    <a:pt x="12853" y="6302"/>
                    <a:pt x="12853" y="6219"/>
                  </a:cubicBezTo>
                  <a:cubicBezTo>
                    <a:pt x="12853" y="6219"/>
                    <a:pt x="12957" y="6136"/>
                    <a:pt x="12957" y="6053"/>
                  </a:cubicBezTo>
                  <a:cubicBezTo>
                    <a:pt x="12957" y="5950"/>
                    <a:pt x="12853" y="5784"/>
                    <a:pt x="12853" y="5618"/>
                  </a:cubicBezTo>
                  <a:lnTo>
                    <a:pt x="12853" y="5618"/>
                  </a:lnTo>
                  <a:cubicBezTo>
                    <a:pt x="12957" y="5784"/>
                    <a:pt x="13039" y="5867"/>
                    <a:pt x="13039" y="6053"/>
                  </a:cubicBezTo>
                  <a:cubicBezTo>
                    <a:pt x="13122" y="6136"/>
                    <a:pt x="13122" y="6219"/>
                    <a:pt x="13039" y="6302"/>
                  </a:cubicBezTo>
                  <a:lnTo>
                    <a:pt x="13039" y="6385"/>
                  </a:lnTo>
                  <a:cubicBezTo>
                    <a:pt x="13205" y="6302"/>
                    <a:pt x="13371" y="6219"/>
                    <a:pt x="13641" y="6219"/>
                  </a:cubicBezTo>
                  <a:cubicBezTo>
                    <a:pt x="13641" y="6136"/>
                    <a:pt x="13724" y="6053"/>
                    <a:pt x="13724" y="5867"/>
                  </a:cubicBezTo>
                  <a:cubicBezTo>
                    <a:pt x="13724" y="5784"/>
                    <a:pt x="13724" y="5701"/>
                    <a:pt x="13806" y="5535"/>
                  </a:cubicBezTo>
                  <a:cubicBezTo>
                    <a:pt x="13806" y="5618"/>
                    <a:pt x="13889" y="5784"/>
                    <a:pt x="13889" y="5950"/>
                  </a:cubicBezTo>
                  <a:cubicBezTo>
                    <a:pt x="13889" y="6053"/>
                    <a:pt x="13806" y="6136"/>
                    <a:pt x="13806" y="6219"/>
                  </a:cubicBezTo>
                  <a:cubicBezTo>
                    <a:pt x="13993" y="6219"/>
                    <a:pt x="14242" y="6302"/>
                    <a:pt x="14408" y="6385"/>
                  </a:cubicBezTo>
                  <a:lnTo>
                    <a:pt x="14408" y="5701"/>
                  </a:lnTo>
                  <a:cubicBezTo>
                    <a:pt x="14408" y="5100"/>
                    <a:pt x="14325" y="4395"/>
                    <a:pt x="14159" y="3794"/>
                  </a:cubicBezTo>
                  <a:cubicBezTo>
                    <a:pt x="13806" y="2592"/>
                    <a:pt x="13205" y="1472"/>
                    <a:pt x="12335" y="602"/>
                  </a:cubicBezTo>
                  <a:cubicBezTo>
                    <a:pt x="12086" y="436"/>
                    <a:pt x="11816" y="166"/>
                    <a:pt x="115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127;p68">
              <a:extLst>
                <a:ext uri="{FF2B5EF4-FFF2-40B4-BE49-F238E27FC236}">
                  <a16:creationId xmlns:a16="http://schemas.microsoft.com/office/drawing/2014/main" id="{ECA41CB7-60D7-47C8-A76C-E9655B8EEC87}"/>
                </a:ext>
              </a:extLst>
            </p:cNvPr>
            <p:cNvSpPr/>
            <p:nvPr/>
          </p:nvSpPr>
          <p:spPr>
            <a:xfrm>
              <a:off x="4864575" y="2494600"/>
              <a:ext cx="276225" cy="166375"/>
            </a:xfrm>
            <a:custGeom>
              <a:avLst/>
              <a:gdLst/>
              <a:ahLst/>
              <a:cxnLst/>
              <a:rect l="l" t="t" r="r" b="b"/>
              <a:pathLst>
                <a:path w="11049" h="6655" extrusionOk="0">
                  <a:moveTo>
                    <a:pt x="10282" y="0"/>
                  </a:moveTo>
                  <a:cubicBezTo>
                    <a:pt x="10012" y="83"/>
                    <a:pt x="9846" y="83"/>
                    <a:pt x="9680" y="166"/>
                  </a:cubicBezTo>
                  <a:cubicBezTo>
                    <a:pt x="9763" y="270"/>
                    <a:pt x="9846" y="352"/>
                    <a:pt x="9846" y="352"/>
                  </a:cubicBezTo>
                  <a:cubicBezTo>
                    <a:pt x="9929" y="435"/>
                    <a:pt x="10012" y="601"/>
                    <a:pt x="10012" y="684"/>
                  </a:cubicBezTo>
                  <a:cubicBezTo>
                    <a:pt x="9846" y="518"/>
                    <a:pt x="9680" y="435"/>
                    <a:pt x="9494" y="270"/>
                  </a:cubicBezTo>
                  <a:cubicBezTo>
                    <a:pt x="9245" y="352"/>
                    <a:pt x="9079" y="518"/>
                    <a:pt x="8893" y="601"/>
                  </a:cubicBezTo>
                  <a:cubicBezTo>
                    <a:pt x="8976" y="601"/>
                    <a:pt x="8976" y="684"/>
                    <a:pt x="9079" y="684"/>
                  </a:cubicBezTo>
                  <a:cubicBezTo>
                    <a:pt x="9079" y="871"/>
                    <a:pt x="9162" y="954"/>
                    <a:pt x="9162" y="1036"/>
                  </a:cubicBezTo>
                  <a:cubicBezTo>
                    <a:pt x="9079" y="954"/>
                    <a:pt x="8976" y="871"/>
                    <a:pt x="8976" y="871"/>
                  </a:cubicBezTo>
                  <a:cubicBezTo>
                    <a:pt x="8893" y="788"/>
                    <a:pt x="8810" y="788"/>
                    <a:pt x="8810" y="788"/>
                  </a:cubicBezTo>
                  <a:cubicBezTo>
                    <a:pt x="8810" y="684"/>
                    <a:pt x="8727" y="684"/>
                    <a:pt x="8727" y="684"/>
                  </a:cubicBezTo>
                  <a:cubicBezTo>
                    <a:pt x="8561" y="871"/>
                    <a:pt x="8375" y="954"/>
                    <a:pt x="8126" y="1119"/>
                  </a:cubicBezTo>
                  <a:lnTo>
                    <a:pt x="8043" y="1202"/>
                  </a:lnTo>
                  <a:cubicBezTo>
                    <a:pt x="8126" y="1202"/>
                    <a:pt x="8209" y="1306"/>
                    <a:pt x="8292" y="1306"/>
                  </a:cubicBezTo>
                  <a:cubicBezTo>
                    <a:pt x="8375" y="1389"/>
                    <a:pt x="8457" y="1555"/>
                    <a:pt x="8561" y="1638"/>
                  </a:cubicBezTo>
                  <a:cubicBezTo>
                    <a:pt x="8457" y="1555"/>
                    <a:pt x="8292" y="1472"/>
                    <a:pt x="8209" y="1472"/>
                  </a:cubicBezTo>
                  <a:cubicBezTo>
                    <a:pt x="8126" y="1389"/>
                    <a:pt x="7939" y="1389"/>
                    <a:pt x="7856" y="1389"/>
                  </a:cubicBezTo>
                  <a:cubicBezTo>
                    <a:pt x="7608" y="1555"/>
                    <a:pt x="7421" y="1721"/>
                    <a:pt x="7255" y="1990"/>
                  </a:cubicBezTo>
                  <a:cubicBezTo>
                    <a:pt x="7338" y="1990"/>
                    <a:pt x="7421" y="1990"/>
                    <a:pt x="7525" y="2073"/>
                  </a:cubicBezTo>
                  <a:cubicBezTo>
                    <a:pt x="7608" y="2156"/>
                    <a:pt x="7773" y="2239"/>
                    <a:pt x="7856" y="2342"/>
                  </a:cubicBezTo>
                  <a:cubicBezTo>
                    <a:pt x="7690" y="2239"/>
                    <a:pt x="7608" y="2239"/>
                    <a:pt x="7421" y="2156"/>
                  </a:cubicBezTo>
                  <a:cubicBezTo>
                    <a:pt x="7338" y="2156"/>
                    <a:pt x="7172" y="2156"/>
                    <a:pt x="7089" y="2073"/>
                  </a:cubicBezTo>
                  <a:lnTo>
                    <a:pt x="7006" y="2156"/>
                  </a:lnTo>
                  <a:lnTo>
                    <a:pt x="6571" y="2591"/>
                  </a:lnTo>
                  <a:cubicBezTo>
                    <a:pt x="6654" y="2591"/>
                    <a:pt x="6737" y="2674"/>
                    <a:pt x="6820" y="2674"/>
                  </a:cubicBezTo>
                  <a:cubicBezTo>
                    <a:pt x="7006" y="2757"/>
                    <a:pt x="7089" y="2861"/>
                    <a:pt x="7172" y="3026"/>
                  </a:cubicBezTo>
                  <a:cubicBezTo>
                    <a:pt x="6903" y="2861"/>
                    <a:pt x="6654" y="2757"/>
                    <a:pt x="6488" y="2757"/>
                  </a:cubicBezTo>
                  <a:cubicBezTo>
                    <a:pt x="6302" y="2944"/>
                    <a:pt x="6136" y="3109"/>
                    <a:pt x="5970" y="3275"/>
                  </a:cubicBezTo>
                  <a:lnTo>
                    <a:pt x="6219" y="3275"/>
                  </a:lnTo>
                  <a:cubicBezTo>
                    <a:pt x="6385" y="3379"/>
                    <a:pt x="6571" y="3462"/>
                    <a:pt x="6654" y="3545"/>
                  </a:cubicBezTo>
                  <a:cubicBezTo>
                    <a:pt x="6488" y="3545"/>
                    <a:pt x="6385" y="3462"/>
                    <a:pt x="6219" y="3462"/>
                  </a:cubicBezTo>
                  <a:lnTo>
                    <a:pt x="5701" y="3462"/>
                  </a:lnTo>
                  <a:cubicBezTo>
                    <a:pt x="5535" y="3711"/>
                    <a:pt x="5265" y="3897"/>
                    <a:pt x="5016" y="4063"/>
                  </a:cubicBezTo>
                  <a:cubicBezTo>
                    <a:pt x="5182" y="4063"/>
                    <a:pt x="5265" y="4146"/>
                    <a:pt x="5348" y="4146"/>
                  </a:cubicBezTo>
                  <a:cubicBezTo>
                    <a:pt x="5535" y="4229"/>
                    <a:pt x="5701" y="4312"/>
                    <a:pt x="5783" y="4415"/>
                  </a:cubicBezTo>
                  <a:cubicBezTo>
                    <a:pt x="5452" y="4312"/>
                    <a:pt x="5182" y="4312"/>
                    <a:pt x="4934" y="4229"/>
                  </a:cubicBezTo>
                  <a:lnTo>
                    <a:pt x="4830" y="4229"/>
                  </a:lnTo>
                  <a:cubicBezTo>
                    <a:pt x="4581" y="4415"/>
                    <a:pt x="4415" y="4581"/>
                    <a:pt x="4146" y="4747"/>
                  </a:cubicBezTo>
                  <a:cubicBezTo>
                    <a:pt x="4229" y="4747"/>
                    <a:pt x="4312" y="4747"/>
                    <a:pt x="4415" y="4830"/>
                  </a:cubicBezTo>
                  <a:cubicBezTo>
                    <a:pt x="4498" y="4830"/>
                    <a:pt x="4664" y="4934"/>
                    <a:pt x="4747" y="5099"/>
                  </a:cubicBezTo>
                  <a:cubicBezTo>
                    <a:pt x="4581" y="5016"/>
                    <a:pt x="4498" y="5016"/>
                    <a:pt x="4312" y="4934"/>
                  </a:cubicBezTo>
                  <a:lnTo>
                    <a:pt x="3897" y="4934"/>
                  </a:lnTo>
                  <a:cubicBezTo>
                    <a:pt x="3711" y="5016"/>
                    <a:pt x="3462" y="5182"/>
                    <a:pt x="3192" y="5265"/>
                  </a:cubicBezTo>
                  <a:cubicBezTo>
                    <a:pt x="3192" y="5348"/>
                    <a:pt x="3275" y="5348"/>
                    <a:pt x="3379" y="5348"/>
                  </a:cubicBezTo>
                  <a:cubicBezTo>
                    <a:pt x="3545" y="5452"/>
                    <a:pt x="3628" y="5535"/>
                    <a:pt x="3711" y="5701"/>
                  </a:cubicBezTo>
                  <a:cubicBezTo>
                    <a:pt x="3545" y="5618"/>
                    <a:pt x="3462" y="5535"/>
                    <a:pt x="3275" y="5535"/>
                  </a:cubicBezTo>
                  <a:cubicBezTo>
                    <a:pt x="3192" y="5452"/>
                    <a:pt x="3026" y="5452"/>
                    <a:pt x="2861" y="5452"/>
                  </a:cubicBezTo>
                  <a:cubicBezTo>
                    <a:pt x="2591" y="5535"/>
                    <a:pt x="2239" y="5535"/>
                    <a:pt x="1907" y="5618"/>
                  </a:cubicBezTo>
                  <a:cubicBezTo>
                    <a:pt x="1990" y="5618"/>
                    <a:pt x="2073" y="5701"/>
                    <a:pt x="2073" y="5701"/>
                  </a:cubicBezTo>
                  <a:lnTo>
                    <a:pt x="2425" y="6053"/>
                  </a:lnTo>
                  <a:cubicBezTo>
                    <a:pt x="2342" y="5970"/>
                    <a:pt x="2156" y="5970"/>
                    <a:pt x="2073" y="5866"/>
                  </a:cubicBezTo>
                  <a:lnTo>
                    <a:pt x="1638" y="5618"/>
                  </a:lnTo>
                  <a:cubicBezTo>
                    <a:pt x="1486" y="5642"/>
                    <a:pt x="1327" y="5652"/>
                    <a:pt x="1165" y="5652"/>
                  </a:cubicBezTo>
                  <a:cubicBezTo>
                    <a:pt x="774" y="5652"/>
                    <a:pt x="366" y="5593"/>
                    <a:pt x="0" y="5535"/>
                  </a:cubicBezTo>
                  <a:lnTo>
                    <a:pt x="0" y="5535"/>
                  </a:lnTo>
                  <a:cubicBezTo>
                    <a:pt x="601" y="5866"/>
                    <a:pt x="1306" y="6219"/>
                    <a:pt x="1990" y="6385"/>
                  </a:cubicBezTo>
                  <a:cubicBezTo>
                    <a:pt x="2591" y="6571"/>
                    <a:pt x="3192" y="6654"/>
                    <a:pt x="3897" y="6654"/>
                  </a:cubicBezTo>
                  <a:cubicBezTo>
                    <a:pt x="4498" y="6654"/>
                    <a:pt x="5182" y="6571"/>
                    <a:pt x="5783" y="6385"/>
                  </a:cubicBezTo>
                  <a:cubicBezTo>
                    <a:pt x="7006" y="6053"/>
                    <a:pt x="8126" y="5348"/>
                    <a:pt x="8976" y="4498"/>
                  </a:cubicBezTo>
                  <a:cubicBezTo>
                    <a:pt x="9846" y="3628"/>
                    <a:pt x="10447" y="2591"/>
                    <a:pt x="10800" y="1306"/>
                  </a:cubicBezTo>
                  <a:cubicBezTo>
                    <a:pt x="10883" y="954"/>
                    <a:pt x="10966" y="518"/>
                    <a:pt x="11049" y="166"/>
                  </a:cubicBezTo>
                  <a:cubicBezTo>
                    <a:pt x="10883" y="83"/>
                    <a:pt x="10717" y="0"/>
                    <a:pt x="10530" y="0"/>
                  </a:cubicBezTo>
                  <a:cubicBezTo>
                    <a:pt x="10530" y="83"/>
                    <a:pt x="10634" y="83"/>
                    <a:pt x="10634" y="166"/>
                  </a:cubicBezTo>
                  <a:cubicBezTo>
                    <a:pt x="10717" y="270"/>
                    <a:pt x="10717" y="435"/>
                    <a:pt x="10717" y="518"/>
                  </a:cubicBezTo>
                  <a:cubicBezTo>
                    <a:pt x="10634" y="435"/>
                    <a:pt x="10530" y="352"/>
                    <a:pt x="10530" y="270"/>
                  </a:cubicBezTo>
                  <a:cubicBezTo>
                    <a:pt x="10447" y="166"/>
                    <a:pt x="10365" y="83"/>
                    <a:pt x="10282" y="83"/>
                  </a:cubicBezTo>
                  <a:lnTo>
                    <a:pt x="1028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83" name="Picture 82">
            <a:extLst>
              <a:ext uri="{FF2B5EF4-FFF2-40B4-BE49-F238E27FC236}">
                <a16:creationId xmlns:a16="http://schemas.microsoft.com/office/drawing/2014/main" id="{10D61103-4C3C-4B41-B1ED-C3BE17C7FA16}"/>
              </a:ext>
            </a:extLst>
          </p:cNvPr>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2827903" y="480893"/>
            <a:ext cx="1080000" cy="1080000"/>
          </a:xfrm>
          <a:prstGeom prst="rect">
            <a:avLst/>
          </a:prstGeom>
        </p:spPr>
      </p:pic>
    </p:spTree>
    <p:extLst>
      <p:ext uri="{BB962C8B-B14F-4D97-AF65-F5344CB8AC3E}">
        <p14:creationId xmlns:p14="http://schemas.microsoft.com/office/powerpoint/2010/main" val="2210850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PRAVILA ZA ODREĐIVANJE PAROVA</a:t>
            </a:r>
          </a:p>
        </p:txBody>
      </p:sp>
      <p:sp>
        <p:nvSpPr>
          <p:cNvPr id="2682" name="Google Shape;2682;p71"/>
          <p:cNvSpPr txBox="1">
            <a:spLocks noGrp="1"/>
          </p:cNvSpPr>
          <p:nvPr>
            <p:ph type="body" idx="1"/>
          </p:nvPr>
        </p:nvSpPr>
        <p:spPr>
          <a:xfrm>
            <a:off x="720000" y="1152474"/>
            <a:ext cx="7704000" cy="3742502"/>
          </a:xfrm>
          <a:prstGeom prst="rect">
            <a:avLst/>
          </a:prstGeom>
        </p:spPr>
        <p:txBody>
          <a:bodyPr spcFirstLastPara="1" wrap="square" lIns="91425" tIns="91425" rIns="91425" bIns="91425" anchor="t" anchorCtr="0">
            <a:noAutofit/>
          </a:bodyPr>
          <a:lstStyle/>
          <a:p>
            <a:r>
              <a:rPr lang="hr-HR" sz="1800" dirty="0">
                <a:solidFill>
                  <a:srgbClr val="002060"/>
                </a:solidFill>
                <a:latin typeface="Arial" charset="0"/>
                <a:cs typeface="Arial" charset="0"/>
              </a:rPr>
              <a:t>ukoliko su oba natjecatelja s parnim ili oba s neparnim natjecateljskim brojem, igrač s većim natjecateljskim brojem je </a:t>
            </a:r>
            <a:r>
              <a:rPr lang="hr-HR" sz="1800" i="1" dirty="0">
                <a:solidFill>
                  <a:srgbClr val="002060"/>
                </a:solidFill>
                <a:latin typeface="Arial" charset="0"/>
                <a:cs typeface="Arial" charset="0"/>
              </a:rPr>
              <a:t>domaćin</a:t>
            </a:r>
            <a:r>
              <a:rPr lang="hr-HR" sz="1800" dirty="0">
                <a:solidFill>
                  <a:srgbClr val="002060"/>
                </a:solidFill>
                <a:latin typeface="Arial" charset="0"/>
                <a:cs typeface="Arial" charset="0"/>
              </a:rPr>
              <a:t> ili igrač s bijelim figurama, </a:t>
            </a:r>
            <a:r>
              <a:rPr lang="hr-HR" sz="1800" b="1" dirty="0">
                <a:solidFill>
                  <a:srgbClr val="002060"/>
                </a:solidFill>
                <a:latin typeface="Arial" charset="0"/>
                <a:cs typeface="Arial" charset="0"/>
              </a:rPr>
              <a:t>ISTA PARNOST VEĆI</a:t>
            </a:r>
            <a:r>
              <a:rPr lang="hr-HR" sz="1800" dirty="0">
                <a:solidFill>
                  <a:srgbClr val="002060"/>
                </a:solidFill>
                <a:latin typeface="Arial" charset="0"/>
                <a:cs typeface="Arial" charset="0"/>
              </a:rPr>
              <a:t>,</a:t>
            </a:r>
            <a:endParaRPr lang="hr-HR" sz="1800" b="1" dirty="0">
              <a:solidFill>
                <a:srgbClr val="002060"/>
              </a:solidFill>
              <a:latin typeface="Arial" charset="0"/>
              <a:cs typeface="Arial" charset="0"/>
            </a:endParaRPr>
          </a:p>
          <a:p>
            <a:r>
              <a:rPr lang="hr-HR" sz="1800" dirty="0">
                <a:solidFill>
                  <a:srgbClr val="002060"/>
                </a:solidFill>
                <a:latin typeface="Arial" charset="0"/>
                <a:cs typeface="Arial" charset="0"/>
              </a:rPr>
              <a:t>ukoliko jedan natjecatelj ima parni, a drugi neparni natjecateljski broj tada je </a:t>
            </a:r>
            <a:r>
              <a:rPr lang="hr-HR" sz="1800" i="1" dirty="0">
                <a:solidFill>
                  <a:srgbClr val="002060"/>
                </a:solidFill>
                <a:latin typeface="Arial" charset="0"/>
                <a:cs typeface="Arial" charset="0"/>
              </a:rPr>
              <a:t>domaćin</a:t>
            </a:r>
            <a:r>
              <a:rPr lang="hr-HR" sz="1800" dirty="0">
                <a:solidFill>
                  <a:srgbClr val="002060"/>
                </a:solidFill>
                <a:latin typeface="Arial" charset="0"/>
                <a:cs typeface="Arial" charset="0"/>
              </a:rPr>
              <a:t>, odnosno bijele figure vodi igrač s manjim natjecateljskim brojem, </a:t>
            </a:r>
            <a:r>
              <a:rPr lang="hr-HR" sz="1800" b="1" dirty="0">
                <a:solidFill>
                  <a:srgbClr val="002060"/>
                </a:solidFill>
                <a:latin typeface="Arial" charset="0"/>
                <a:cs typeface="Arial" charset="0"/>
              </a:rPr>
              <a:t>RAZLIČITA PARNOST MANJI</a:t>
            </a:r>
            <a:r>
              <a:rPr lang="hr-HR" sz="1800" dirty="0">
                <a:solidFill>
                  <a:srgbClr val="002060"/>
                </a:solidFill>
                <a:latin typeface="Arial" charset="0"/>
                <a:cs typeface="Arial" charset="0"/>
              </a:rPr>
              <a:t>,</a:t>
            </a:r>
            <a:endParaRPr lang="hr-HR" sz="1800" b="1" dirty="0">
              <a:solidFill>
                <a:srgbClr val="002060"/>
              </a:solidFill>
              <a:latin typeface="Arial" charset="0"/>
              <a:cs typeface="Arial" charset="0"/>
            </a:endParaRPr>
          </a:p>
          <a:p>
            <a:r>
              <a:rPr lang="hr-HR" sz="1800" dirty="0">
                <a:solidFill>
                  <a:srgbClr val="002060"/>
                </a:solidFill>
                <a:latin typeface="Arial" charset="0"/>
                <a:cs typeface="Arial" charset="0"/>
              </a:rPr>
              <a:t>ukoliko je na natjecanju paran broj sudionika tada je iznimka ovog pravila upravo posljednji, parni sudionik: protiv njega prva polovina sudionika je </a:t>
            </a:r>
            <a:r>
              <a:rPr lang="hr-HR" sz="1800" i="1" dirty="0">
                <a:solidFill>
                  <a:srgbClr val="002060"/>
                </a:solidFill>
                <a:latin typeface="Arial" charset="0"/>
                <a:cs typeface="Arial" charset="0"/>
              </a:rPr>
              <a:t>domaćin</a:t>
            </a:r>
            <a:r>
              <a:rPr lang="hr-HR" sz="1800" dirty="0">
                <a:solidFill>
                  <a:srgbClr val="002060"/>
                </a:solidFill>
                <a:latin typeface="Arial" charset="0"/>
                <a:cs typeface="Arial" charset="0"/>
              </a:rPr>
              <a:t>, odnosno vodi bijele figure, a donja polovina sudionika je </a:t>
            </a:r>
            <a:r>
              <a:rPr lang="hr-HR" sz="1800" i="1" dirty="0">
                <a:solidFill>
                  <a:srgbClr val="002060"/>
                </a:solidFill>
                <a:latin typeface="Arial" charset="0"/>
                <a:cs typeface="Arial" charset="0"/>
              </a:rPr>
              <a:t>gost</a:t>
            </a:r>
            <a:r>
              <a:rPr lang="hr-HR" sz="1800" dirty="0">
                <a:solidFill>
                  <a:srgbClr val="002060"/>
                </a:solidFill>
                <a:latin typeface="Arial" charset="0"/>
                <a:cs typeface="Arial" charset="0"/>
              </a:rPr>
              <a:t> odnosno vodi crne figure,</a:t>
            </a:r>
          </a:p>
          <a:p>
            <a:r>
              <a:rPr lang="hr-HR" sz="1800" b="1" dirty="0">
                <a:solidFill>
                  <a:srgbClr val="002060"/>
                </a:solidFill>
                <a:latin typeface="Arial" charset="0"/>
                <a:cs typeface="Arial" charset="0"/>
              </a:rPr>
              <a:t>broj kola je za jedan manji od ukupnog broja sudionika </a:t>
            </a:r>
            <a:r>
              <a:rPr lang="hr-HR" sz="1800" dirty="0">
                <a:solidFill>
                  <a:srgbClr val="002060"/>
                </a:solidFill>
                <a:latin typeface="Arial" charset="0"/>
                <a:cs typeface="Arial" charset="0"/>
              </a:rPr>
              <a:t>ako je taj broj paran, odnosno jednak je broju sudionika ako je on neparan,</a:t>
            </a:r>
          </a:p>
          <a:p>
            <a:r>
              <a:rPr lang="hr-HR" sz="1800" b="1" dirty="0">
                <a:solidFill>
                  <a:srgbClr val="002060"/>
                </a:solidFill>
                <a:latin typeface="Arial" charset="0"/>
                <a:cs typeface="Arial" charset="0"/>
              </a:rPr>
              <a:t>broj parova je jednak polovici broja sudionika</a:t>
            </a:r>
            <a:r>
              <a:rPr lang="hr-HR" sz="1800" dirty="0">
                <a:solidFill>
                  <a:srgbClr val="002060"/>
                </a:solidFill>
                <a:latin typeface="Arial" charset="0"/>
                <a:cs typeface="Arial" charset="0"/>
              </a:rPr>
              <a:t>.</a:t>
            </a: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991202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42"/>
        <p:cNvGrpSpPr/>
        <p:nvPr/>
      </p:nvGrpSpPr>
      <p:grpSpPr>
        <a:xfrm>
          <a:off x="0" y="0"/>
          <a:ext cx="0" cy="0"/>
          <a:chOff x="0" y="0"/>
          <a:chExt cx="0" cy="0"/>
        </a:xfrm>
      </p:grpSpPr>
      <p:sp>
        <p:nvSpPr>
          <p:cNvPr id="1443" name="Google Shape;1443;p54"/>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54"/>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pPr lvl="0"/>
            <a:r>
              <a:rPr lang="hr-HR" dirty="0"/>
              <a:t>METODE ODREĐIVANJA PAROVA</a:t>
            </a:r>
            <a:endParaRPr dirty="0"/>
          </a:p>
        </p:txBody>
      </p:sp>
      <p:sp>
        <p:nvSpPr>
          <p:cNvPr id="1445" name="Google Shape;1445;p54"/>
          <p:cNvSpPr txBox="1">
            <a:spLocks noGrp="1"/>
          </p:cNvSpPr>
          <p:nvPr>
            <p:ph type="subTitle" idx="4294967295"/>
          </p:nvPr>
        </p:nvSpPr>
        <p:spPr>
          <a:xfrm>
            <a:off x="1468049" y="1524250"/>
            <a:ext cx="3118681" cy="580200"/>
          </a:xfrm>
          <a:prstGeom prst="rect">
            <a:avLst/>
          </a:prstGeom>
        </p:spPr>
        <p:txBody>
          <a:bodyPr spcFirstLastPara="1" wrap="square" lIns="91425" tIns="91425" rIns="91425" bIns="91425" anchor="t" anchorCtr="0">
            <a:noAutofit/>
          </a:bodyPr>
          <a:lstStyle/>
          <a:p>
            <a:r>
              <a:rPr lang="hr-HR" dirty="0">
                <a:solidFill>
                  <a:srgbClr val="002060"/>
                </a:solidFill>
                <a:latin typeface="Arial" charset="0"/>
                <a:cs typeface="Arial" charset="0"/>
              </a:rPr>
              <a:t>formule, računanja, zapisivanje</a:t>
            </a:r>
          </a:p>
        </p:txBody>
      </p:sp>
      <p:sp>
        <p:nvSpPr>
          <p:cNvPr id="1446" name="Google Shape;1446;p54"/>
          <p:cNvSpPr txBox="1">
            <a:spLocks noGrp="1"/>
          </p:cNvSpPr>
          <p:nvPr>
            <p:ph type="title" idx="4294967295"/>
          </p:nvPr>
        </p:nvSpPr>
        <p:spPr>
          <a:xfrm>
            <a:off x="1468050" y="1314400"/>
            <a:ext cx="3027110" cy="370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hr-HR" sz="2400" b="0" dirty="0">
                <a:latin typeface="Open Sans Medium"/>
                <a:ea typeface="Open Sans Medium"/>
                <a:cs typeface="Open Sans Medium"/>
                <a:sym typeface="Open Sans Medium"/>
              </a:rPr>
              <a:t>Algebarska metoda</a:t>
            </a:r>
            <a:endParaRPr sz="2400" b="0" dirty="0">
              <a:latin typeface="Open Sans Medium"/>
              <a:ea typeface="Open Sans Medium"/>
              <a:cs typeface="Open Sans Medium"/>
              <a:sym typeface="Open Sans Medium"/>
            </a:endParaRPr>
          </a:p>
        </p:txBody>
      </p:sp>
      <p:sp>
        <p:nvSpPr>
          <p:cNvPr id="1447" name="Google Shape;1447;p54"/>
          <p:cNvSpPr txBox="1">
            <a:spLocks noGrp="1"/>
          </p:cNvSpPr>
          <p:nvPr>
            <p:ph type="subTitle" idx="4294967295"/>
          </p:nvPr>
        </p:nvSpPr>
        <p:spPr>
          <a:xfrm>
            <a:off x="1468050" y="3578575"/>
            <a:ext cx="2173800" cy="580200"/>
          </a:xfrm>
          <a:prstGeom prst="rect">
            <a:avLst/>
          </a:prstGeom>
        </p:spPr>
        <p:txBody>
          <a:bodyPr spcFirstLastPara="1" wrap="square" lIns="91425" tIns="91425" rIns="91425" bIns="91425" anchor="t" anchorCtr="0">
            <a:noAutofit/>
          </a:bodyPr>
          <a:lstStyle/>
          <a:p>
            <a:r>
              <a:rPr lang="hr-HR" dirty="0">
                <a:solidFill>
                  <a:srgbClr val="002060"/>
                </a:solidFill>
                <a:latin typeface="Arial" charset="0"/>
                <a:cs typeface="Arial" charset="0"/>
              </a:rPr>
              <a:t>vektori, zapisivanje</a:t>
            </a:r>
          </a:p>
        </p:txBody>
      </p:sp>
      <p:sp>
        <p:nvSpPr>
          <p:cNvPr id="1448" name="Google Shape;1448;p54"/>
          <p:cNvSpPr txBox="1">
            <a:spLocks noGrp="1"/>
          </p:cNvSpPr>
          <p:nvPr>
            <p:ph type="title" idx="4294967295"/>
          </p:nvPr>
        </p:nvSpPr>
        <p:spPr>
          <a:xfrm>
            <a:off x="1468049" y="3368725"/>
            <a:ext cx="2732401" cy="370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hr-HR" sz="2400" b="0" dirty="0">
                <a:latin typeface="Open Sans Medium"/>
                <a:ea typeface="Open Sans Medium"/>
                <a:cs typeface="Open Sans Medium"/>
                <a:sym typeface="Open Sans Medium"/>
              </a:rPr>
              <a:t>Kružna metoda</a:t>
            </a:r>
            <a:endParaRPr sz="2400" b="0" dirty="0">
              <a:latin typeface="Open Sans Medium"/>
              <a:ea typeface="Open Sans Medium"/>
              <a:cs typeface="Open Sans Medium"/>
              <a:sym typeface="Open Sans Medium"/>
            </a:endParaRPr>
          </a:p>
        </p:txBody>
      </p:sp>
      <p:sp>
        <p:nvSpPr>
          <p:cNvPr id="1449" name="Google Shape;1449;p54"/>
          <p:cNvSpPr txBox="1">
            <a:spLocks noGrp="1"/>
          </p:cNvSpPr>
          <p:nvPr>
            <p:ph type="subTitle" idx="4294967295"/>
          </p:nvPr>
        </p:nvSpPr>
        <p:spPr>
          <a:xfrm>
            <a:off x="1468049" y="2551412"/>
            <a:ext cx="2550278" cy="580200"/>
          </a:xfrm>
          <a:prstGeom prst="rect">
            <a:avLst/>
          </a:prstGeom>
        </p:spPr>
        <p:txBody>
          <a:bodyPr spcFirstLastPara="1" wrap="square" lIns="91425" tIns="91425" rIns="91425" bIns="91425" anchor="t" anchorCtr="0">
            <a:noAutofit/>
          </a:bodyPr>
          <a:lstStyle/>
          <a:p>
            <a:r>
              <a:rPr lang="hr-HR" dirty="0">
                <a:solidFill>
                  <a:srgbClr val="002060"/>
                </a:solidFill>
                <a:latin typeface="Arial" charset="0"/>
                <a:cs typeface="Arial" charset="0"/>
              </a:rPr>
              <a:t>niz brojeva, zapisivanje</a:t>
            </a:r>
          </a:p>
        </p:txBody>
      </p:sp>
      <p:sp>
        <p:nvSpPr>
          <p:cNvPr id="1450" name="Google Shape;1450;p54"/>
          <p:cNvSpPr txBox="1">
            <a:spLocks noGrp="1"/>
          </p:cNvSpPr>
          <p:nvPr>
            <p:ph type="title" idx="4294967295"/>
          </p:nvPr>
        </p:nvSpPr>
        <p:spPr>
          <a:xfrm>
            <a:off x="1468049" y="2341562"/>
            <a:ext cx="3803913" cy="370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hr-HR" sz="2400" b="0" dirty="0">
                <a:latin typeface="Open Sans Medium"/>
                <a:ea typeface="Open Sans Medium"/>
                <a:cs typeface="Open Sans Medium"/>
                <a:sym typeface="Open Sans Medium"/>
              </a:rPr>
              <a:t>Tablična metoda</a:t>
            </a:r>
            <a:endParaRPr sz="2400" b="0" dirty="0">
              <a:latin typeface="Open Sans Medium"/>
              <a:ea typeface="Open Sans Medium"/>
              <a:cs typeface="Open Sans Medium"/>
              <a:sym typeface="Open Sans Medium"/>
            </a:endParaRPr>
          </a:p>
        </p:txBody>
      </p:sp>
      <p:sp>
        <p:nvSpPr>
          <p:cNvPr id="1451" name="Google Shape;1451;p54"/>
          <p:cNvSpPr/>
          <p:nvPr/>
        </p:nvSpPr>
        <p:spPr>
          <a:xfrm>
            <a:off x="3014270" y="2182078"/>
            <a:ext cx="55" cy="55"/>
          </a:xfrm>
          <a:custGeom>
            <a:avLst/>
            <a:gdLst/>
            <a:ahLst/>
            <a:cxnLst/>
            <a:rect l="l" t="t" r="r" b="b"/>
            <a:pathLst>
              <a:path w="1" h="1" extrusionOk="0">
                <a:moveTo>
                  <a:pt x="1" y="1"/>
                </a:moveTo>
                <a:close/>
              </a:path>
            </a:pathLst>
          </a:custGeom>
          <a:solidFill>
            <a:srgbClr val="E1A9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52" name="Google Shape;1452;p54"/>
          <p:cNvGrpSpPr/>
          <p:nvPr/>
        </p:nvGrpSpPr>
        <p:grpSpPr>
          <a:xfrm rot="-3353626">
            <a:off x="5923234" y="2342244"/>
            <a:ext cx="2480444" cy="1073783"/>
            <a:chOff x="4432875" y="1337400"/>
            <a:chExt cx="1042700" cy="451400"/>
          </a:xfrm>
        </p:grpSpPr>
        <p:sp>
          <p:nvSpPr>
            <p:cNvPr id="1453" name="Google Shape;1453;p54"/>
            <p:cNvSpPr/>
            <p:nvPr/>
          </p:nvSpPr>
          <p:spPr>
            <a:xfrm>
              <a:off x="4432875" y="1337400"/>
              <a:ext cx="1042700" cy="451400"/>
            </a:xfrm>
            <a:custGeom>
              <a:avLst/>
              <a:gdLst/>
              <a:ahLst/>
              <a:cxnLst/>
              <a:rect l="l" t="t" r="r" b="b"/>
              <a:pathLst>
                <a:path w="41708" h="18056" extrusionOk="0">
                  <a:moveTo>
                    <a:pt x="37997" y="0"/>
                  </a:moveTo>
                  <a:cubicBezTo>
                    <a:pt x="37396" y="83"/>
                    <a:pt x="28068" y="2840"/>
                    <a:pt x="20896" y="6032"/>
                  </a:cubicBezTo>
                  <a:cubicBezTo>
                    <a:pt x="17351" y="7587"/>
                    <a:pt x="13558" y="9245"/>
                    <a:pt x="10282" y="10613"/>
                  </a:cubicBezTo>
                  <a:lnTo>
                    <a:pt x="9764" y="10800"/>
                  </a:lnTo>
                  <a:cubicBezTo>
                    <a:pt x="7173" y="11919"/>
                    <a:pt x="5183" y="12686"/>
                    <a:pt x="3711" y="13287"/>
                  </a:cubicBezTo>
                  <a:lnTo>
                    <a:pt x="3110" y="13474"/>
                  </a:lnTo>
                  <a:cubicBezTo>
                    <a:pt x="2924" y="13557"/>
                    <a:pt x="2841" y="13557"/>
                    <a:pt x="2675" y="13640"/>
                  </a:cubicBezTo>
                  <a:cubicBezTo>
                    <a:pt x="2509" y="13557"/>
                    <a:pt x="2322" y="13557"/>
                    <a:pt x="2157" y="13557"/>
                  </a:cubicBezTo>
                  <a:cubicBezTo>
                    <a:pt x="1555" y="13557"/>
                    <a:pt x="954" y="13909"/>
                    <a:pt x="519" y="14427"/>
                  </a:cubicBezTo>
                  <a:cubicBezTo>
                    <a:pt x="84" y="15029"/>
                    <a:pt x="1" y="15713"/>
                    <a:pt x="250" y="16500"/>
                  </a:cubicBezTo>
                  <a:cubicBezTo>
                    <a:pt x="602" y="17433"/>
                    <a:pt x="1369" y="18055"/>
                    <a:pt x="2322" y="18055"/>
                  </a:cubicBezTo>
                  <a:cubicBezTo>
                    <a:pt x="2924" y="18055"/>
                    <a:pt x="3545" y="17786"/>
                    <a:pt x="3877" y="17267"/>
                  </a:cubicBezTo>
                  <a:cubicBezTo>
                    <a:pt x="5432" y="16832"/>
                    <a:pt x="7857" y="16148"/>
                    <a:pt x="11215" y="15277"/>
                  </a:cubicBezTo>
                  <a:lnTo>
                    <a:pt x="11733" y="15112"/>
                  </a:lnTo>
                  <a:cubicBezTo>
                    <a:pt x="15278" y="14241"/>
                    <a:pt x="19424" y="13287"/>
                    <a:pt x="23051" y="12437"/>
                  </a:cubicBezTo>
                  <a:cubicBezTo>
                    <a:pt x="30659" y="10613"/>
                    <a:pt x="39718" y="7255"/>
                    <a:pt x="40236" y="6903"/>
                  </a:cubicBezTo>
                  <a:cubicBezTo>
                    <a:pt x="40505" y="6820"/>
                    <a:pt x="40671" y="6654"/>
                    <a:pt x="40858" y="6468"/>
                  </a:cubicBezTo>
                  <a:cubicBezTo>
                    <a:pt x="41708" y="5514"/>
                    <a:pt x="41376" y="4146"/>
                    <a:pt x="40941" y="2840"/>
                  </a:cubicBezTo>
                  <a:cubicBezTo>
                    <a:pt x="40505" y="1555"/>
                    <a:pt x="39904" y="249"/>
                    <a:pt x="38681"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54"/>
            <p:cNvSpPr/>
            <p:nvPr/>
          </p:nvSpPr>
          <p:spPr>
            <a:xfrm>
              <a:off x="4466800" y="1639525"/>
              <a:ext cx="238175" cy="114925"/>
            </a:xfrm>
            <a:custGeom>
              <a:avLst/>
              <a:gdLst/>
              <a:ahLst/>
              <a:cxnLst/>
              <a:rect l="l" t="t" r="r" b="b"/>
              <a:pathLst>
                <a:path w="9527" h="4597" extrusionOk="0">
                  <a:moveTo>
                    <a:pt x="8925" y="0"/>
                  </a:moveTo>
                  <a:cubicBezTo>
                    <a:pt x="5712" y="1389"/>
                    <a:pt x="2872" y="2508"/>
                    <a:pt x="1235" y="3027"/>
                  </a:cubicBezTo>
                  <a:cubicBezTo>
                    <a:pt x="1048" y="3109"/>
                    <a:pt x="1048" y="3192"/>
                    <a:pt x="1048" y="3379"/>
                  </a:cubicBezTo>
                  <a:lnTo>
                    <a:pt x="1048" y="3711"/>
                  </a:lnTo>
                  <a:cubicBezTo>
                    <a:pt x="1152" y="3794"/>
                    <a:pt x="1235" y="3897"/>
                    <a:pt x="1235" y="3980"/>
                  </a:cubicBezTo>
                  <a:cubicBezTo>
                    <a:pt x="1294" y="4039"/>
                    <a:pt x="1352" y="4097"/>
                    <a:pt x="1440" y="4097"/>
                  </a:cubicBezTo>
                  <a:cubicBezTo>
                    <a:pt x="1477" y="4097"/>
                    <a:pt x="1518" y="4087"/>
                    <a:pt x="1567" y="4063"/>
                  </a:cubicBezTo>
                  <a:lnTo>
                    <a:pt x="1567" y="4063"/>
                  </a:lnTo>
                  <a:cubicBezTo>
                    <a:pt x="1567" y="4063"/>
                    <a:pt x="1567" y="4063"/>
                    <a:pt x="1567" y="4063"/>
                  </a:cubicBezTo>
                  <a:cubicBezTo>
                    <a:pt x="3225" y="3545"/>
                    <a:pt x="6148" y="2757"/>
                    <a:pt x="9527" y="1907"/>
                  </a:cubicBezTo>
                  <a:cubicBezTo>
                    <a:pt x="9008" y="1037"/>
                    <a:pt x="8925" y="435"/>
                    <a:pt x="8925" y="0"/>
                  </a:cubicBezTo>
                  <a:close/>
                  <a:moveTo>
                    <a:pt x="1567" y="4063"/>
                  </a:moveTo>
                  <a:cubicBezTo>
                    <a:pt x="1565" y="4076"/>
                    <a:pt x="1563" y="4089"/>
                    <a:pt x="1561" y="4101"/>
                  </a:cubicBezTo>
                  <a:lnTo>
                    <a:pt x="1561" y="4101"/>
                  </a:lnTo>
                  <a:cubicBezTo>
                    <a:pt x="1565" y="4089"/>
                    <a:pt x="1567" y="4076"/>
                    <a:pt x="1567" y="4063"/>
                  </a:cubicBezTo>
                  <a:close/>
                  <a:moveTo>
                    <a:pt x="828" y="2857"/>
                  </a:moveTo>
                  <a:cubicBezTo>
                    <a:pt x="419" y="2857"/>
                    <a:pt x="0" y="3278"/>
                    <a:pt x="198" y="3980"/>
                  </a:cubicBezTo>
                  <a:cubicBezTo>
                    <a:pt x="364" y="4405"/>
                    <a:pt x="686" y="4597"/>
                    <a:pt x="976" y="4597"/>
                  </a:cubicBezTo>
                  <a:cubicBezTo>
                    <a:pt x="1255" y="4597"/>
                    <a:pt x="1506" y="4419"/>
                    <a:pt x="1561" y="4101"/>
                  </a:cubicBezTo>
                  <a:lnTo>
                    <a:pt x="1561" y="4101"/>
                  </a:lnTo>
                  <a:cubicBezTo>
                    <a:pt x="1541" y="4169"/>
                    <a:pt x="1471" y="4229"/>
                    <a:pt x="1401" y="4229"/>
                  </a:cubicBezTo>
                  <a:cubicBezTo>
                    <a:pt x="1318" y="4229"/>
                    <a:pt x="1235" y="4146"/>
                    <a:pt x="1152" y="4146"/>
                  </a:cubicBezTo>
                  <a:cubicBezTo>
                    <a:pt x="1048" y="4063"/>
                    <a:pt x="965" y="3897"/>
                    <a:pt x="883" y="3794"/>
                  </a:cubicBezTo>
                  <a:cubicBezTo>
                    <a:pt x="800" y="3628"/>
                    <a:pt x="800" y="3462"/>
                    <a:pt x="883" y="3275"/>
                  </a:cubicBezTo>
                  <a:cubicBezTo>
                    <a:pt x="883" y="3109"/>
                    <a:pt x="1048" y="3027"/>
                    <a:pt x="1235" y="3027"/>
                  </a:cubicBezTo>
                  <a:cubicBezTo>
                    <a:pt x="1120" y="2912"/>
                    <a:pt x="975" y="2857"/>
                    <a:pt x="828" y="2857"/>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54"/>
            <p:cNvSpPr/>
            <p:nvPr/>
          </p:nvSpPr>
          <p:spPr>
            <a:xfrm>
              <a:off x="4698225" y="1371600"/>
              <a:ext cx="736400" cy="310950"/>
            </a:xfrm>
            <a:custGeom>
              <a:avLst/>
              <a:gdLst/>
              <a:ahLst/>
              <a:cxnLst/>
              <a:rect l="l" t="t" r="r" b="b"/>
              <a:pathLst>
                <a:path w="29456" h="12438" extrusionOk="0">
                  <a:moveTo>
                    <a:pt x="26948" y="1472"/>
                  </a:moveTo>
                  <a:lnTo>
                    <a:pt x="26948" y="1555"/>
                  </a:lnTo>
                  <a:cubicBezTo>
                    <a:pt x="24792" y="2425"/>
                    <a:pt x="22636" y="3296"/>
                    <a:pt x="20480" y="4063"/>
                  </a:cubicBezTo>
                  <a:cubicBezTo>
                    <a:pt x="19361" y="4415"/>
                    <a:pt x="18324" y="4851"/>
                    <a:pt x="17184" y="5182"/>
                  </a:cubicBezTo>
                  <a:cubicBezTo>
                    <a:pt x="16065" y="5535"/>
                    <a:pt x="14946" y="5887"/>
                    <a:pt x="13826" y="6219"/>
                  </a:cubicBezTo>
                  <a:cubicBezTo>
                    <a:pt x="11670" y="6924"/>
                    <a:pt x="9411" y="7691"/>
                    <a:pt x="7255" y="8478"/>
                  </a:cubicBezTo>
                  <a:lnTo>
                    <a:pt x="705" y="10717"/>
                  </a:lnTo>
                  <a:lnTo>
                    <a:pt x="601" y="10551"/>
                  </a:lnTo>
                  <a:cubicBezTo>
                    <a:pt x="2778" y="9681"/>
                    <a:pt x="4934" y="8810"/>
                    <a:pt x="7089" y="7877"/>
                  </a:cubicBezTo>
                  <a:cubicBezTo>
                    <a:pt x="9245" y="7007"/>
                    <a:pt x="11401" y="6136"/>
                    <a:pt x="13557" y="5369"/>
                  </a:cubicBezTo>
                  <a:lnTo>
                    <a:pt x="16770" y="4063"/>
                  </a:lnTo>
                  <a:cubicBezTo>
                    <a:pt x="17889" y="3628"/>
                    <a:pt x="19009" y="3296"/>
                    <a:pt x="20128" y="2944"/>
                  </a:cubicBezTo>
                  <a:cubicBezTo>
                    <a:pt x="20646" y="2778"/>
                    <a:pt x="21247" y="2591"/>
                    <a:pt x="21765" y="2508"/>
                  </a:cubicBezTo>
                  <a:cubicBezTo>
                    <a:pt x="22367" y="2343"/>
                    <a:pt x="22885" y="2177"/>
                    <a:pt x="23507" y="2073"/>
                  </a:cubicBezTo>
                  <a:cubicBezTo>
                    <a:pt x="24626" y="1824"/>
                    <a:pt x="25745" y="1555"/>
                    <a:pt x="26948" y="1472"/>
                  </a:cubicBezTo>
                  <a:close/>
                  <a:moveTo>
                    <a:pt x="27549" y="0"/>
                  </a:moveTo>
                  <a:cubicBezTo>
                    <a:pt x="27031" y="104"/>
                    <a:pt x="17972" y="2778"/>
                    <a:pt x="10800" y="5887"/>
                  </a:cubicBezTo>
                  <a:cubicBezTo>
                    <a:pt x="7255" y="7442"/>
                    <a:pt x="3545" y="9079"/>
                    <a:pt x="187" y="10551"/>
                  </a:cubicBezTo>
                  <a:cubicBezTo>
                    <a:pt x="83" y="10717"/>
                    <a:pt x="0" y="11401"/>
                    <a:pt x="788" y="12438"/>
                  </a:cubicBezTo>
                  <a:cubicBezTo>
                    <a:pt x="4332" y="11588"/>
                    <a:pt x="8292" y="10634"/>
                    <a:pt x="12106" y="9681"/>
                  </a:cubicBezTo>
                  <a:cubicBezTo>
                    <a:pt x="19693" y="7877"/>
                    <a:pt x="28585" y="4581"/>
                    <a:pt x="29021" y="4333"/>
                  </a:cubicBezTo>
                  <a:cubicBezTo>
                    <a:pt x="29104" y="4333"/>
                    <a:pt x="29104" y="4250"/>
                    <a:pt x="29207" y="4146"/>
                  </a:cubicBezTo>
                  <a:cubicBezTo>
                    <a:pt x="29456" y="3897"/>
                    <a:pt x="29456" y="3213"/>
                    <a:pt x="29021" y="1907"/>
                  </a:cubicBezTo>
                  <a:cubicBezTo>
                    <a:pt x="28585" y="622"/>
                    <a:pt x="28254" y="104"/>
                    <a:pt x="2781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56" name="Google Shape;1456;p54"/>
          <p:cNvGrpSpPr/>
          <p:nvPr/>
        </p:nvGrpSpPr>
        <p:grpSpPr>
          <a:xfrm>
            <a:off x="5696790" y="1517609"/>
            <a:ext cx="844430" cy="845452"/>
            <a:chOff x="4743825" y="2261375"/>
            <a:chExt cx="433775" cy="434300"/>
          </a:xfrm>
        </p:grpSpPr>
        <p:sp>
          <p:nvSpPr>
            <p:cNvPr id="1457" name="Google Shape;1457;p54"/>
            <p:cNvSpPr/>
            <p:nvPr/>
          </p:nvSpPr>
          <p:spPr>
            <a:xfrm>
              <a:off x="4743825" y="2261375"/>
              <a:ext cx="433775" cy="434300"/>
            </a:xfrm>
            <a:custGeom>
              <a:avLst/>
              <a:gdLst/>
              <a:ahLst/>
              <a:cxnLst/>
              <a:rect l="l" t="t" r="r" b="b"/>
              <a:pathLst>
                <a:path w="17351" h="17372" extrusionOk="0">
                  <a:moveTo>
                    <a:pt x="8727" y="1"/>
                  </a:moveTo>
                  <a:cubicBezTo>
                    <a:pt x="3877" y="1"/>
                    <a:pt x="0" y="3898"/>
                    <a:pt x="0" y="8728"/>
                  </a:cubicBezTo>
                  <a:cubicBezTo>
                    <a:pt x="0" y="13475"/>
                    <a:pt x="3877" y="17372"/>
                    <a:pt x="8727" y="17372"/>
                  </a:cubicBezTo>
                  <a:cubicBezTo>
                    <a:pt x="13474" y="17372"/>
                    <a:pt x="17350" y="13475"/>
                    <a:pt x="17350" y="8728"/>
                  </a:cubicBezTo>
                  <a:cubicBezTo>
                    <a:pt x="17350" y="3898"/>
                    <a:pt x="13474" y="1"/>
                    <a:pt x="8727"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54"/>
            <p:cNvSpPr/>
            <p:nvPr/>
          </p:nvSpPr>
          <p:spPr>
            <a:xfrm>
              <a:off x="4780600" y="2300250"/>
              <a:ext cx="289200" cy="179325"/>
            </a:xfrm>
            <a:custGeom>
              <a:avLst/>
              <a:gdLst/>
              <a:ahLst/>
              <a:cxnLst/>
              <a:rect l="l" t="t" r="r" b="b"/>
              <a:pathLst>
                <a:path w="11568" h="7173" extrusionOk="0">
                  <a:moveTo>
                    <a:pt x="7256" y="1"/>
                  </a:moveTo>
                  <a:cubicBezTo>
                    <a:pt x="6551" y="1"/>
                    <a:pt x="5950" y="84"/>
                    <a:pt x="5349" y="270"/>
                  </a:cubicBezTo>
                  <a:cubicBezTo>
                    <a:pt x="4043" y="602"/>
                    <a:pt x="3007" y="1203"/>
                    <a:pt x="2157" y="2074"/>
                  </a:cubicBezTo>
                  <a:cubicBezTo>
                    <a:pt x="1286" y="2944"/>
                    <a:pt x="602" y="4064"/>
                    <a:pt x="250" y="5266"/>
                  </a:cubicBezTo>
                  <a:cubicBezTo>
                    <a:pt x="84" y="5867"/>
                    <a:pt x="1" y="6489"/>
                    <a:pt x="1" y="7173"/>
                  </a:cubicBezTo>
                  <a:cubicBezTo>
                    <a:pt x="167" y="6655"/>
                    <a:pt x="333" y="6136"/>
                    <a:pt x="602" y="5701"/>
                  </a:cubicBezTo>
                  <a:lnTo>
                    <a:pt x="602" y="5618"/>
                  </a:lnTo>
                  <a:cubicBezTo>
                    <a:pt x="685" y="5535"/>
                    <a:pt x="685" y="5452"/>
                    <a:pt x="602" y="5349"/>
                  </a:cubicBezTo>
                  <a:cubicBezTo>
                    <a:pt x="602" y="5266"/>
                    <a:pt x="519" y="5183"/>
                    <a:pt x="416" y="5100"/>
                  </a:cubicBezTo>
                  <a:cubicBezTo>
                    <a:pt x="602" y="5100"/>
                    <a:pt x="685" y="5183"/>
                    <a:pt x="768" y="5266"/>
                  </a:cubicBezTo>
                  <a:lnTo>
                    <a:pt x="768" y="5452"/>
                  </a:lnTo>
                  <a:cubicBezTo>
                    <a:pt x="934" y="5266"/>
                    <a:pt x="1037" y="5100"/>
                    <a:pt x="1203" y="4934"/>
                  </a:cubicBezTo>
                  <a:cubicBezTo>
                    <a:pt x="1203" y="4830"/>
                    <a:pt x="1120" y="4665"/>
                    <a:pt x="1120" y="4499"/>
                  </a:cubicBezTo>
                  <a:cubicBezTo>
                    <a:pt x="1120" y="4416"/>
                    <a:pt x="1037" y="4229"/>
                    <a:pt x="934" y="4146"/>
                  </a:cubicBezTo>
                  <a:lnTo>
                    <a:pt x="934" y="4146"/>
                  </a:lnTo>
                  <a:cubicBezTo>
                    <a:pt x="1120" y="4229"/>
                    <a:pt x="1203" y="4312"/>
                    <a:pt x="1286" y="4499"/>
                  </a:cubicBezTo>
                  <a:cubicBezTo>
                    <a:pt x="1286" y="4582"/>
                    <a:pt x="1286" y="4665"/>
                    <a:pt x="1369" y="4748"/>
                  </a:cubicBezTo>
                  <a:cubicBezTo>
                    <a:pt x="1452" y="4582"/>
                    <a:pt x="1639" y="4416"/>
                    <a:pt x="1804" y="4312"/>
                  </a:cubicBezTo>
                  <a:cubicBezTo>
                    <a:pt x="1887" y="4146"/>
                    <a:pt x="1887" y="4064"/>
                    <a:pt x="1887" y="3898"/>
                  </a:cubicBezTo>
                  <a:cubicBezTo>
                    <a:pt x="1887" y="3711"/>
                    <a:pt x="1804" y="3628"/>
                    <a:pt x="1721" y="3462"/>
                  </a:cubicBezTo>
                  <a:lnTo>
                    <a:pt x="1721" y="3462"/>
                  </a:lnTo>
                  <a:cubicBezTo>
                    <a:pt x="1887" y="3545"/>
                    <a:pt x="1970" y="3711"/>
                    <a:pt x="2074" y="3898"/>
                  </a:cubicBezTo>
                  <a:lnTo>
                    <a:pt x="2074" y="4146"/>
                  </a:lnTo>
                  <a:cubicBezTo>
                    <a:pt x="2240" y="4064"/>
                    <a:pt x="2406" y="3981"/>
                    <a:pt x="2675" y="3898"/>
                  </a:cubicBezTo>
                  <a:lnTo>
                    <a:pt x="2675" y="3794"/>
                  </a:lnTo>
                  <a:cubicBezTo>
                    <a:pt x="2675" y="3711"/>
                    <a:pt x="2758" y="3545"/>
                    <a:pt x="2758" y="3462"/>
                  </a:cubicBezTo>
                  <a:cubicBezTo>
                    <a:pt x="2841" y="3276"/>
                    <a:pt x="2758" y="3110"/>
                    <a:pt x="2758" y="3027"/>
                  </a:cubicBezTo>
                  <a:lnTo>
                    <a:pt x="2758" y="3027"/>
                  </a:lnTo>
                  <a:cubicBezTo>
                    <a:pt x="2841" y="3110"/>
                    <a:pt x="2924" y="3276"/>
                    <a:pt x="2924" y="3462"/>
                  </a:cubicBezTo>
                  <a:cubicBezTo>
                    <a:pt x="2924" y="3545"/>
                    <a:pt x="2924" y="3628"/>
                    <a:pt x="2841" y="3794"/>
                  </a:cubicBezTo>
                  <a:cubicBezTo>
                    <a:pt x="3110" y="3711"/>
                    <a:pt x="3359" y="3628"/>
                    <a:pt x="3629" y="3545"/>
                  </a:cubicBezTo>
                  <a:cubicBezTo>
                    <a:pt x="3711" y="3462"/>
                    <a:pt x="3711" y="3462"/>
                    <a:pt x="3711" y="3379"/>
                  </a:cubicBezTo>
                  <a:cubicBezTo>
                    <a:pt x="3794" y="3276"/>
                    <a:pt x="3794" y="3276"/>
                    <a:pt x="3794" y="3193"/>
                  </a:cubicBezTo>
                  <a:cubicBezTo>
                    <a:pt x="3877" y="3110"/>
                    <a:pt x="3877" y="2944"/>
                    <a:pt x="3794" y="2758"/>
                  </a:cubicBezTo>
                  <a:lnTo>
                    <a:pt x="3794" y="2758"/>
                  </a:lnTo>
                  <a:cubicBezTo>
                    <a:pt x="3877" y="2944"/>
                    <a:pt x="3960" y="3027"/>
                    <a:pt x="3960" y="3193"/>
                  </a:cubicBezTo>
                  <a:cubicBezTo>
                    <a:pt x="3960" y="3276"/>
                    <a:pt x="3960" y="3379"/>
                    <a:pt x="3877" y="3462"/>
                  </a:cubicBezTo>
                  <a:lnTo>
                    <a:pt x="3877" y="3545"/>
                  </a:lnTo>
                  <a:cubicBezTo>
                    <a:pt x="4147" y="3462"/>
                    <a:pt x="4395" y="3462"/>
                    <a:pt x="4665" y="3462"/>
                  </a:cubicBezTo>
                  <a:lnTo>
                    <a:pt x="4748" y="3379"/>
                  </a:lnTo>
                  <a:cubicBezTo>
                    <a:pt x="4831" y="3379"/>
                    <a:pt x="4831" y="3276"/>
                    <a:pt x="4914" y="3276"/>
                  </a:cubicBezTo>
                  <a:cubicBezTo>
                    <a:pt x="4914" y="3193"/>
                    <a:pt x="4914" y="3193"/>
                    <a:pt x="4997" y="3110"/>
                  </a:cubicBezTo>
                  <a:cubicBezTo>
                    <a:pt x="5080" y="3027"/>
                    <a:pt x="5080" y="2861"/>
                    <a:pt x="5080" y="2758"/>
                  </a:cubicBezTo>
                  <a:cubicBezTo>
                    <a:pt x="5183" y="2861"/>
                    <a:pt x="5183" y="3027"/>
                    <a:pt x="5080" y="3193"/>
                  </a:cubicBezTo>
                  <a:cubicBezTo>
                    <a:pt x="5080" y="3193"/>
                    <a:pt x="5080" y="3276"/>
                    <a:pt x="4997" y="3379"/>
                  </a:cubicBezTo>
                  <a:lnTo>
                    <a:pt x="5784" y="3379"/>
                  </a:lnTo>
                  <a:lnTo>
                    <a:pt x="5867" y="3276"/>
                  </a:lnTo>
                  <a:cubicBezTo>
                    <a:pt x="5867" y="3276"/>
                    <a:pt x="5950" y="3193"/>
                    <a:pt x="6033" y="3110"/>
                  </a:cubicBezTo>
                  <a:cubicBezTo>
                    <a:pt x="6033" y="3027"/>
                    <a:pt x="6116" y="2861"/>
                    <a:pt x="6116" y="2758"/>
                  </a:cubicBezTo>
                  <a:cubicBezTo>
                    <a:pt x="6220" y="2861"/>
                    <a:pt x="6220" y="3027"/>
                    <a:pt x="6116" y="3110"/>
                  </a:cubicBezTo>
                  <a:cubicBezTo>
                    <a:pt x="6116" y="3193"/>
                    <a:pt x="6116" y="3276"/>
                    <a:pt x="6033" y="3379"/>
                  </a:cubicBezTo>
                  <a:lnTo>
                    <a:pt x="7070" y="3379"/>
                  </a:lnTo>
                  <a:lnTo>
                    <a:pt x="7070" y="3276"/>
                  </a:lnTo>
                  <a:cubicBezTo>
                    <a:pt x="7152" y="3276"/>
                    <a:pt x="7152" y="3193"/>
                    <a:pt x="7152" y="3193"/>
                  </a:cubicBezTo>
                  <a:cubicBezTo>
                    <a:pt x="7256" y="3110"/>
                    <a:pt x="7256" y="2944"/>
                    <a:pt x="7339" y="2861"/>
                  </a:cubicBezTo>
                  <a:lnTo>
                    <a:pt x="7339" y="3193"/>
                  </a:lnTo>
                  <a:cubicBezTo>
                    <a:pt x="7339" y="3276"/>
                    <a:pt x="7256" y="3276"/>
                    <a:pt x="7256" y="3379"/>
                  </a:cubicBezTo>
                  <a:lnTo>
                    <a:pt x="8106" y="3379"/>
                  </a:lnTo>
                  <a:cubicBezTo>
                    <a:pt x="8293" y="3193"/>
                    <a:pt x="8375" y="2944"/>
                    <a:pt x="8293" y="2675"/>
                  </a:cubicBezTo>
                  <a:lnTo>
                    <a:pt x="8293" y="2675"/>
                  </a:lnTo>
                  <a:cubicBezTo>
                    <a:pt x="8375" y="2758"/>
                    <a:pt x="8375" y="2944"/>
                    <a:pt x="8375" y="3110"/>
                  </a:cubicBezTo>
                  <a:cubicBezTo>
                    <a:pt x="8375" y="3193"/>
                    <a:pt x="8293" y="3276"/>
                    <a:pt x="8293" y="3276"/>
                  </a:cubicBezTo>
                  <a:lnTo>
                    <a:pt x="8894" y="3276"/>
                  </a:lnTo>
                  <a:cubicBezTo>
                    <a:pt x="8977" y="3276"/>
                    <a:pt x="9060" y="3193"/>
                    <a:pt x="9225" y="3193"/>
                  </a:cubicBezTo>
                  <a:cubicBezTo>
                    <a:pt x="9225" y="3110"/>
                    <a:pt x="9329" y="2944"/>
                    <a:pt x="9329" y="2758"/>
                  </a:cubicBezTo>
                  <a:cubicBezTo>
                    <a:pt x="9329" y="2592"/>
                    <a:pt x="9329" y="2426"/>
                    <a:pt x="9225" y="2239"/>
                  </a:cubicBezTo>
                  <a:lnTo>
                    <a:pt x="9225" y="2239"/>
                  </a:lnTo>
                  <a:cubicBezTo>
                    <a:pt x="9412" y="2426"/>
                    <a:pt x="9495" y="2592"/>
                    <a:pt x="9495" y="2758"/>
                  </a:cubicBezTo>
                  <a:cubicBezTo>
                    <a:pt x="9495" y="2944"/>
                    <a:pt x="9495" y="3027"/>
                    <a:pt x="9412" y="3193"/>
                  </a:cubicBezTo>
                  <a:cubicBezTo>
                    <a:pt x="9661" y="3110"/>
                    <a:pt x="9930" y="3027"/>
                    <a:pt x="10179" y="2944"/>
                  </a:cubicBezTo>
                  <a:cubicBezTo>
                    <a:pt x="10262" y="2861"/>
                    <a:pt x="10262" y="2758"/>
                    <a:pt x="10262" y="2758"/>
                  </a:cubicBezTo>
                  <a:lnTo>
                    <a:pt x="10262" y="2509"/>
                  </a:lnTo>
                  <a:cubicBezTo>
                    <a:pt x="10262" y="2343"/>
                    <a:pt x="10179" y="2156"/>
                    <a:pt x="10096" y="1991"/>
                  </a:cubicBezTo>
                  <a:lnTo>
                    <a:pt x="10096" y="1991"/>
                  </a:lnTo>
                  <a:cubicBezTo>
                    <a:pt x="10262" y="2074"/>
                    <a:pt x="10365" y="2239"/>
                    <a:pt x="10448" y="2426"/>
                  </a:cubicBezTo>
                  <a:lnTo>
                    <a:pt x="10448" y="2758"/>
                  </a:lnTo>
                  <a:lnTo>
                    <a:pt x="10448" y="2861"/>
                  </a:lnTo>
                  <a:lnTo>
                    <a:pt x="10531" y="2758"/>
                  </a:lnTo>
                  <a:cubicBezTo>
                    <a:pt x="10780" y="2675"/>
                    <a:pt x="11049" y="2509"/>
                    <a:pt x="11132" y="2343"/>
                  </a:cubicBezTo>
                  <a:lnTo>
                    <a:pt x="11132" y="2239"/>
                  </a:lnTo>
                  <a:lnTo>
                    <a:pt x="11132" y="2074"/>
                  </a:lnTo>
                  <a:cubicBezTo>
                    <a:pt x="11132" y="1991"/>
                    <a:pt x="11132" y="1908"/>
                    <a:pt x="11049" y="1825"/>
                  </a:cubicBezTo>
                  <a:cubicBezTo>
                    <a:pt x="11049" y="1721"/>
                    <a:pt x="10967" y="1555"/>
                    <a:pt x="10884" y="1472"/>
                  </a:cubicBezTo>
                  <a:cubicBezTo>
                    <a:pt x="10967" y="1472"/>
                    <a:pt x="11132" y="1638"/>
                    <a:pt x="11215" y="1721"/>
                  </a:cubicBezTo>
                  <a:cubicBezTo>
                    <a:pt x="11298" y="1825"/>
                    <a:pt x="11298" y="1908"/>
                    <a:pt x="11298" y="2074"/>
                  </a:cubicBezTo>
                  <a:cubicBezTo>
                    <a:pt x="11485" y="1825"/>
                    <a:pt x="11485" y="1638"/>
                    <a:pt x="11568" y="1472"/>
                  </a:cubicBezTo>
                  <a:cubicBezTo>
                    <a:pt x="10780" y="871"/>
                    <a:pt x="10013" y="519"/>
                    <a:pt x="9142" y="270"/>
                  </a:cubicBezTo>
                  <a:cubicBezTo>
                    <a:pt x="8541" y="84"/>
                    <a:pt x="7857" y="1"/>
                    <a:pt x="725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54"/>
            <p:cNvSpPr/>
            <p:nvPr/>
          </p:nvSpPr>
          <p:spPr>
            <a:xfrm>
              <a:off x="4780600" y="2337050"/>
              <a:ext cx="360200" cy="295925"/>
            </a:xfrm>
            <a:custGeom>
              <a:avLst/>
              <a:gdLst/>
              <a:ahLst/>
              <a:cxnLst/>
              <a:rect l="l" t="t" r="r" b="b"/>
              <a:pathLst>
                <a:path w="14408" h="11837" extrusionOk="0">
                  <a:moveTo>
                    <a:pt x="11568" y="0"/>
                  </a:moveTo>
                  <a:cubicBezTo>
                    <a:pt x="11568" y="166"/>
                    <a:pt x="11485" y="436"/>
                    <a:pt x="11402" y="684"/>
                  </a:cubicBezTo>
                  <a:lnTo>
                    <a:pt x="11651" y="684"/>
                  </a:lnTo>
                  <a:cubicBezTo>
                    <a:pt x="11734" y="684"/>
                    <a:pt x="11920" y="684"/>
                    <a:pt x="12003" y="767"/>
                  </a:cubicBezTo>
                  <a:lnTo>
                    <a:pt x="11651" y="767"/>
                  </a:lnTo>
                  <a:cubicBezTo>
                    <a:pt x="11485" y="871"/>
                    <a:pt x="11402" y="871"/>
                    <a:pt x="11298" y="871"/>
                  </a:cubicBezTo>
                  <a:lnTo>
                    <a:pt x="11215" y="871"/>
                  </a:lnTo>
                  <a:cubicBezTo>
                    <a:pt x="11132" y="1120"/>
                    <a:pt x="10884" y="1286"/>
                    <a:pt x="10697" y="1472"/>
                  </a:cubicBezTo>
                  <a:lnTo>
                    <a:pt x="10780" y="1472"/>
                  </a:lnTo>
                  <a:cubicBezTo>
                    <a:pt x="10967" y="1472"/>
                    <a:pt x="11132" y="1555"/>
                    <a:pt x="11298" y="1638"/>
                  </a:cubicBezTo>
                  <a:cubicBezTo>
                    <a:pt x="11132" y="1638"/>
                    <a:pt x="10967" y="1638"/>
                    <a:pt x="10780" y="1555"/>
                  </a:cubicBezTo>
                  <a:cubicBezTo>
                    <a:pt x="10614" y="1555"/>
                    <a:pt x="10448" y="1555"/>
                    <a:pt x="10365" y="1638"/>
                  </a:cubicBezTo>
                  <a:lnTo>
                    <a:pt x="10262" y="1638"/>
                  </a:lnTo>
                  <a:cubicBezTo>
                    <a:pt x="10013" y="1721"/>
                    <a:pt x="9847" y="1804"/>
                    <a:pt x="9578" y="1907"/>
                  </a:cubicBezTo>
                  <a:cubicBezTo>
                    <a:pt x="9661" y="1907"/>
                    <a:pt x="9661" y="1907"/>
                    <a:pt x="9744" y="1990"/>
                  </a:cubicBezTo>
                  <a:cubicBezTo>
                    <a:pt x="9847" y="2073"/>
                    <a:pt x="9930" y="2156"/>
                    <a:pt x="10013" y="2322"/>
                  </a:cubicBezTo>
                  <a:cubicBezTo>
                    <a:pt x="9930" y="2239"/>
                    <a:pt x="9744" y="2156"/>
                    <a:pt x="9661" y="2073"/>
                  </a:cubicBezTo>
                  <a:cubicBezTo>
                    <a:pt x="9578" y="2073"/>
                    <a:pt x="9495" y="1990"/>
                    <a:pt x="9412" y="1990"/>
                  </a:cubicBezTo>
                  <a:lnTo>
                    <a:pt x="8894" y="1990"/>
                  </a:lnTo>
                  <a:cubicBezTo>
                    <a:pt x="8707" y="1990"/>
                    <a:pt x="8541" y="2073"/>
                    <a:pt x="8293" y="2073"/>
                  </a:cubicBezTo>
                  <a:cubicBezTo>
                    <a:pt x="8375" y="2156"/>
                    <a:pt x="8375" y="2156"/>
                    <a:pt x="8458" y="2239"/>
                  </a:cubicBezTo>
                  <a:cubicBezTo>
                    <a:pt x="8541" y="2426"/>
                    <a:pt x="8624" y="2509"/>
                    <a:pt x="8624" y="2674"/>
                  </a:cubicBezTo>
                  <a:cubicBezTo>
                    <a:pt x="8541" y="2426"/>
                    <a:pt x="8293" y="2239"/>
                    <a:pt x="8023" y="2073"/>
                  </a:cubicBezTo>
                  <a:lnTo>
                    <a:pt x="7152" y="2073"/>
                  </a:lnTo>
                  <a:cubicBezTo>
                    <a:pt x="7256" y="2156"/>
                    <a:pt x="7339" y="2239"/>
                    <a:pt x="7339" y="2322"/>
                  </a:cubicBezTo>
                  <a:cubicBezTo>
                    <a:pt x="7422" y="2509"/>
                    <a:pt x="7422" y="2674"/>
                    <a:pt x="7422" y="2840"/>
                  </a:cubicBezTo>
                  <a:cubicBezTo>
                    <a:pt x="7339" y="2509"/>
                    <a:pt x="7152" y="2322"/>
                    <a:pt x="6987" y="2073"/>
                  </a:cubicBezTo>
                  <a:lnTo>
                    <a:pt x="6033" y="2073"/>
                  </a:lnTo>
                  <a:cubicBezTo>
                    <a:pt x="6033" y="2156"/>
                    <a:pt x="6116" y="2239"/>
                    <a:pt x="6116" y="2322"/>
                  </a:cubicBezTo>
                  <a:cubicBezTo>
                    <a:pt x="6116" y="2509"/>
                    <a:pt x="6116" y="2674"/>
                    <a:pt x="6033" y="2840"/>
                  </a:cubicBezTo>
                  <a:cubicBezTo>
                    <a:pt x="5950" y="2509"/>
                    <a:pt x="5950" y="2239"/>
                    <a:pt x="5867" y="1990"/>
                  </a:cubicBezTo>
                  <a:lnTo>
                    <a:pt x="4914" y="1990"/>
                  </a:lnTo>
                  <a:cubicBezTo>
                    <a:pt x="4997" y="2156"/>
                    <a:pt x="4997" y="2239"/>
                    <a:pt x="4997" y="2426"/>
                  </a:cubicBezTo>
                  <a:cubicBezTo>
                    <a:pt x="4997" y="2592"/>
                    <a:pt x="4997" y="2674"/>
                    <a:pt x="4914" y="2840"/>
                  </a:cubicBezTo>
                  <a:lnTo>
                    <a:pt x="4914" y="2426"/>
                  </a:lnTo>
                  <a:cubicBezTo>
                    <a:pt x="4831" y="2322"/>
                    <a:pt x="4748" y="2156"/>
                    <a:pt x="4748" y="2073"/>
                  </a:cubicBezTo>
                  <a:lnTo>
                    <a:pt x="4748" y="1990"/>
                  </a:lnTo>
                  <a:cubicBezTo>
                    <a:pt x="4395" y="2073"/>
                    <a:pt x="4147" y="2073"/>
                    <a:pt x="3794" y="2156"/>
                  </a:cubicBezTo>
                  <a:cubicBezTo>
                    <a:pt x="3877" y="2239"/>
                    <a:pt x="3877" y="2426"/>
                    <a:pt x="3877" y="2509"/>
                  </a:cubicBezTo>
                  <a:cubicBezTo>
                    <a:pt x="3877" y="2674"/>
                    <a:pt x="3877" y="2840"/>
                    <a:pt x="3794" y="2944"/>
                  </a:cubicBezTo>
                  <a:cubicBezTo>
                    <a:pt x="3794" y="2840"/>
                    <a:pt x="3794" y="2674"/>
                    <a:pt x="3711" y="2592"/>
                  </a:cubicBezTo>
                  <a:cubicBezTo>
                    <a:pt x="3711" y="2426"/>
                    <a:pt x="3629" y="2322"/>
                    <a:pt x="3629" y="2156"/>
                  </a:cubicBezTo>
                  <a:cubicBezTo>
                    <a:pt x="3359" y="2239"/>
                    <a:pt x="3110" y="2322"/>
                    <a:pt x="2841" y="2426"/>
                  </a:cubicBezTo>
                  <a:cubicBezTo>
                    <a:pt x="2924" y="2509"/>
                    <a:pt x="2924" y="2592"/>
                    <a:pt x="3007" y="2757"/>
                  </a:cubicBezTo>
                  <a:lnTo>
                    <a:pt x="3007" y="3193"/>
                  </a:lnTo>
                  <a:cubicBezTo>
                    <a:pt x="2924" y="3027"/>
                    <a:pt x="2924" y="2944"/>
                    <a:pt x="2841" y="2757"/>
                  </a:cubicBezTo>
                  <a:cubicBezTo>
                    <a:pt x="2758" y="2674"/>
                    <a:pt x="2758" y="2592"/>
                    <a:pt x="2675" y="2509"/>
                  </a:cubicBezTo>
                  <a:cubicBezTo>
                    <a:pt x="2488" y="2592"/>
                    <a:pt x="2240" y="2757"/>
                    <a:pt x="2074" y="2840"/>
                  </a:cubicBezTo>
                  <a:cubicBezTo>
                    <a:pt x="2157" y="2944"/>
                    <a:pt x="2240" y="3027"/>
                    <a:pt x="2323" y="3110"/>
                  </a:cubicBezTo>
                  <a:cubicBezTo>
                    <a:pt x="2406" y="3276"/>
                    <a:pt x="2406" y="3462"/>
                    <a:pt x="2406" y="3628"/>
                  </a:cubicBezTo>
                  <a:cubicBezTo>
                    <a:pt x="2323" y="3462"/>
                    <a:pt x="2240" y="3358"/>
                    <a:pt x="2157" y="3193"/>
                  </a:cubicBezTo>
                  <a:cubicBezTo>
                    <a:pt x="2074" y="3110"/>
                    <a:pt x="1970" y="3027"/>
                    <a:pt x="1887" y="2944"/>
                  </a:cubicBezTo>
                  <a:cubicBezTo>
                    <a:pt x="1721" y="3110"/>
                    <a:pt x="1556" y="3276"/>
                    <a:pt x="1369" y="3462"/>
                  </a:cubicBezTo>
                  <a:cubicBezTo>
                    <a:pt x="1452" y="3545"/>
                    <a:pt x="1556" y="3628"/>
                    <a:pt x="1639" y="3711"/>
                  </a:cubicBezTo>
                  <a:cubicBezTo>
                    <a:pt x="1721" y="3877"/>
                    <a:pt x="1804" y="4063"/>
                    <a:pt x="1804" y="4229"/>
                  </a:cubicBezTo>
                  <a:cubicBezTo>
                    <a:pt x="1721" y="4063"/>
                    <a:pt x="1639" y="3980"/>
                    <a:pt x="1556" y="3877"/>
                  </a:cubicBezTo>
                  <a:cubicBezTo>
                    <a:pt x="1452" y="3794"/>
                    <a:pt x="1369" y="3711"/>
                    <a:pt x="1286" y="3628"/>
                  </a:cubicBezTo>
                  <a:cubicBezTo>
                    <a:pt x="1120" y="3794"/>
                    <a:pt x="934" y="3980"/>
                    <a:pt x="851" y="4146"/>
                  </a:cubicBezTo>
                  <a:cubicBezTo>
                    <a:pt x="934" y="4229"/>
                    <a:pt x="1037" y="4312"/>
                    <a:pt x="1120" y="4395"/>
                  </a:cubicBezTo>
                  <a:cubicBezTo>
                    <a:pt x="1203" y="4499"/>
                    <a:pt x="1286" y="4582"/>
                    <a:pt x="1286" y="4747"/>
                  </a:cubicBezTo>
                  <a:lnTo>
                    <a:pt x="1037" y="4499"/>
                  </a:lnTo>
                  <a:cubicBezTo>
                    <a:pt x="934" y="4395"/>
                    <a:pt x="851" y="4395"/>
                    <a:pt x="768" y="4312"/>
                  </a:cubicBezTo>
                  <a:cubicBezTo>
                    <a:pt x="602" y="4582"/>
                    <a:pt x="519" y="4830"/>
                    <a:pt x="333" y="5100"/>
                  </a:cubicBezTo>
                  <a:cubicBezTo>
                    <a:pt x="416" y="5100"/>
                    <a:pt x="519" y="5100"/>
                    <a:pt x="602" y="5183"/>
                  </a:cubicBezTo>
                  <a:cubicBezTo>
                    <a:pt x="685" y="5183"/>
                    <a:pt x="768" y="5266"/>
                    <a:pt x="851" y="5348"/>
                  </a:cubicBezTo>
                  <a:cubicBezTo>
                    <a:pt x="734" y="5290"/>
                    <a:pt x="564" y="5231"/>
                    <a:pt x="417" y="5231"/>
                  </a:cubicBezTo>
                  <a:cubicBezTo>
                    <a:pt x="356" y="5231"/>
                    <a:pt x="298" y="5241"/>
                    <a:pt x="250" y="5266"/>
                  </a:cubicBezTo>
                  <a:cubicBezTo>
                    <a:pt x="167" y="5348"/>
                    <a:pt x="84" y="5535"/>
                    <a:pt x="84" y="5701"/>
                  </a:cubicBezTo>
                  <a:lnTo>
                    <a:pt x="1" y="5701"/>
                  </a:lnTo>
                  <a:cubicBezTo>
                    <a:pt x="1" y="5784"/>
                    <a:pt x="1" y="5867"/>
                    <a:pt x="84" y="5950"/>
                  </a:cubicBezTo>
                  <a:lnTo>
                    <a:pt x="416" y="5950"/>
                  </a:lnTo>
                  <a:cubicBezTo>
                    <a:pt x="519" y="6053"/>
                    <a:pt x="602" y="6053"/>
                    <a:pt x="685" y="6136"/>
                  </a:cubicBezTo>
                  <a:cubicBezTo>
                    <a:pt x="630" y="6109"/>
                    <a:pt x="563" y="6099"/>
                    <a:pt x="492" y="6099"/>
                  </a:cubicBezTo>
                  <a:cubicBezTo>
                    <a:pt x="351" y="6099"/>
                    <a:pt x="195" y="6136"/>
                    <a:pt x="84" y="6136"/>
                  </a:cubicBezTo>
                  <a:lnTo>
                    <a:pt x="84" y="6136"/>
                  </a:lnTo>
                  <a:cubicBezTo>
                    <a:pt x="84" y="6109"/>
                    <a:pt x="84" y="6081"/>
                    <a:pt x="84" y="6053"/>
                  </a:cubicBezTo>
                  <a:lnTo>
                    <a:pt x="84" y="6136"/>
                  </a:lnTo>
                  <a:cubicBezTo>
                    <a:pt x="84" y="6136"/>
                    <a:pt x="84" y="6136"/>
                    <a:pt x="84" y="6136"/>
                  </a:cubicBezTo>
                  <a:lnTo>
                    <a:pt x="84" y="6136"/>
                  </a:lnTo>
                  <a:cubicBezTo>
                    <a:pt x="92" y="6702"/>
                    <a:pt x="171" y="7193"/>
                    <a:pt x="250" y="7608"/>
                  </a:cubicBezTo>
                  <a:cubicBezTo>
                    <a:pt x="602" y="8893"/>
                    <a:pt x="1286" y="9930"/>
                    <a:pt x="2157" y="10800"/>
                  </a:cubicBezTo>
                  <a:cubicBezTo>
                    <a:pt x="2323" y="11049"/>
                    <a:pt x="2592" y="11236"/>
                    <a:pt x="2841" y="11401"/>
                  </a:cubicBezTo>
                  <a:cubicBezTo>
                    <a:pt x="2924" y="11236"/>
                    <a:pt x="3007" y="11049"/>
                    <a:pt x="3007" y="10883"/>
                  </a:cubicBezTo>
                  <a:lnTo>
                    <a:pt x="3007" y="11484"/>
                  </a:lnTo>
                  <a:lnTo>
                    <a:pt x="2924" y="11484"/>
                  </a:lnTo>
                  <a:cubicBezTo>
                    <a:pt x="3007" y="11567"/>
                    <a:pt x="3193" y="11754"/>
                    <a:pt x="3359" y="11837"/>
                  </a:cubicBezTo>
                  <a:lnTo>
                    <a:pt x="3794" y="11837"/>
                  </a:lnTo>
                  <a:cubicBezTo>
                    <a:pt x="3877" y="11650"/>
                    <a:pt x="3960" y="11567"/>
                    <a:pt x="3960" y="11401"/>
                  </a:cubicBezTo>
                  <a:cubicBezTo>
                    <a:pt x="4043" y="11319"/>
                    <a:pt x="4043" y="11134"/>
                    <a:pt x="3962" y="10969"/>
                  </a:cubicBezTo>
                  <a:lnTo>
                    <a:pt x="3962" y="10969"/>
                  </a:lnTo>
                  <a:cubicBezTo>
                    <a:pt x="4043" y="11134"/>
                    <a:pt x="4043" y="11319"/>
                    <a:pt x="4043" y="11401"/>
                  </a:cubicBezTo>
                  <a:cubicBezTo>
                    <a:pt x="4043" y="11567"/>
                    <a:pt x="4043" y="11650"/>
                    <a:pt x="3960" y="11837"/>
                  </a:cubicBezTo>
                  <a:lnTo>
                    <a:pt x="4997" y="11837"/>
                  </a:lnTo>
                  <a:cubicBezTo>
                    <a:pt x="4997" y="11754"/>
                    <a:pt x="4997" y="11650"/>
                    <a:pt x="5080" y="11567"/>
                  </a:cubicBezTo>
                  <a:lnTo>
                    <a:pt x="5080" y="11401"/>
                  </a:lnTo>
                  <a:cubicBezTo>
                    <a:pt x="5183" y="11236"/>
                    <a:pt x="5080" y="11049"/>
                    <a:pt x="5080" y="10883"/>
                  </a:cubicBezTo>
                  <a:lnTo>
                    <a:pt x="5080" y="10883"/>
                  </a:lnTo>
                  <a:cubicBezTo>
                    <a:pt x="5183" y="10966"/>
                    <a:pt x="5266" y="11236"/>
                    <a:pt x="5266" y="11401"/>
                  </a:cubicBezTo>
                  <a:lnTo>
                    <a:pt x="5266" y="11650"/>
                  </a:lnTo>
                  <a:lnTo>
                    <a:pt x="5183" y="11754"/>
                  </a:lnTo>
                  <a:cubicBezTo>
                    <a:pt x="5515" y="11754"/>
                    <a:pt x="5867" y="11650"/>
                    <a:pt x="6116" y="11567"/>
                  </a:cubicBezTo>
                  <a:cubicBezTo>
                    <a:pt x="6220" y="11401"/>
                    <a:pt x="6220" y="11236"/>
                    <a:pt x="6220" y="11132"/>
                  </a:cubicBezTo>
                  <a:cubicBezTo>
                    <a:pt x="6220" y="10966"/>
                    <a:pt x="6220" y="10800"/>
                    <a:pt x="6116" y="10614"/>
                  </a:cubicBezTo>
                  <a:lnTo>
                    <a:pt x="6116" y="10614"/>
                  </a:lnTo>
                  <a:cubicBezTo>
                    <a:pt x="6220" y="10717"/>
                    <a:pt x="6303" y="10883"/>
                    <a:pt x="6385" y="11049"/>
                  </a:cubicBezTo>
                  <a:lnTo>
                    <a:pt x="6385" y="11401"/>
                  </a:lnTo>
                  <a:lnTo>
                    <a:pt x="6385" y="11484"/>
                  </a:lnTo>
                  <a:cubicBezTo>
                    <a:pt x="6385" y="11484"/>
                    <a:pt x="6468" y="11484"/>
                    <a:pt x="6551" y="11401"/>
                  </a:cubicBezTo>
                  <a:cubicBezTo>
                    <a:pt x="6738" y="11318"/>
                    <a:pt x="6987" y="11236"/>
                    <a:pt x="7256" y="11132"/>
                  </a:cubicBezTo>
                  <a:lnTo>
                    <a:pt x="7256" y="10614"/>
                  </a:lnTo>
                  <a:cubicBezTo>
                    <a:pt x="7256" y="10448"/>
                    <a:pt x="7152" y="10282"/>
                    <a:pt x="7070" y="10095"/>
                  </a:cubicBezTo>
                  <a:lnTo>
                    <a:pt x="7070" y="10095"/>
                  </a:lnTo>
                  <a:cubicBezTo>
                    <a:pt x="7256" y="10199"/>
                    <a:pt x="7339" y="10365"/>
                    <a:pt x="7422" y="10531"/>
                  </a:cubicBezTo>
                  <a:lnTo>
                    <a:pt x="7422" y="10966"/>
                  </a:lnTo>
                  <a:cubicBezTo>
                    <a:pt x="7671" y="10883"/>
                    <a:pt x="7940" y="10717"/>
                    <a:pt x="8189" y="10531"/>
                  </a:cubicBezTo>
                  <a:lnTo>
                    <a:pt x="8189" y="10448"/>
                  </a:lnTo>
                  <a:cubicBezTo>
                    <a:pt x="8189" y="10282"/>
                    <a:pt x="8106" y="10095"/>
                    <a:pt x="8106" y="9930"/>
                  </a:cubicBezTo>
                  <a:cubicBezTo>
                    <a:pt x="8106" y="9764"/>
                    <a:pt x="8023" y="9681"/>
                    <a:pt x="7940" y="9494"/>
                  </a:cubicBezTo>
                  <a:lnTo>
                    <a:pt x="7940" y="9494"/>
                  </a:lnTo>
                  <a:cubicBezTo>
                    <a:pt x="8106" y="9577"/>
                    <a:pt x="8189" y="9764"/>
                    <a:pt x="8293" y="9930"/>
                  </a:cubicBezTo>
                  <a:cubicBezTo>
                    <a:pt x="8293" y="10013"/>
                    <a:pt x="8375" y="10199"/>
                    <a:pt x="8375" y="10365"/>
                  </a:cubicBezTo>
                  <a:cubicBezTo>
                    <a:pt x="8541" y="10095"/>
                    <a:pt x="8811" y="9930"/>
                    <a:pt x="8977" y="9681"/>
                  </a:cubicBezTo>
                  <a:cubicBezTo>
                    <a:pt x="8977" y="9577"/>
                    <a:pt x="8977" y="9411"/>
                    <a:pt x="8894" y="9246"/>
                  </a:cubicBezTo>
                  <a:cubicBezTo>
                    <a:pt x="8811" y="9163"/>
                    <a:pt x="8707" y="8976"/>
                    <a:pt x="8624" y="8893"/>
                  </a:cubicBezTo>
                  <a:cubicBezTo>
                    <a:pt x="8811" y="8893"/>
                    <a:pt x="8894" y="9059"/>
                    <a:pt x="8977" y="9163"/>
                  </a:cubicBezTo>
                  <a:cubicBezTo>
                    <a:pt x="9060" y="9328"/>
                    <a:pt x="9142" y="9411"/>
                    <a:pt x="9142" y="9494"/>
                  </a:cubicBezTo>
                  <a:cubicBezTo>
                    <a:pt x="9329" y="9328"/>
                    <a:pt x="9495" y="9163"/>
                    <a:pt x="9661" y="8893"/>
                  </a:cubicBezTo>
                  <a:cubicBezTo>
                    <a:pt x="9661" y="8810"/>
                    <a:pt x="9578" y="8644"/>
                    <a:pt x="9578" y="8541"/>
                  </a:cubicBezTo>
                  <a:cubicBezTo>
                    <a:pt x="9495" y="8375"/>
                    <a:pt x="9412" y="8209"/>
                    <a:pt x="9329" y="8126"/>
                  </a:cubicBezTo>
                  <a:lnTo>
                    <a:pt x="9329" y="8126"/>
                  </a:lnTo>
                  <a:cubicBezTo>
                    <a:pt x="9495" y="8209"/>
                    <a:pt x="9578" y="8292"/>
                    <a:pt x="9661" y="8458"/>
                  </a:cubicBezTo>
                  <a:cubicBezTo>
                    <a:pt x="9744" y="8541"/>
                    <a:pt x="9847" y="8644"/>
                    <a:pt x="9847" y="8727"/>
                  </a:cubicBezTo>
                  <a:lnTo>
                    <a:pt x="10179" y="8375"/>
                  </a:lnTo>
                  <a:lnTo>
                    <a:pt x="10262" y="8292"/>
                  </a:lnTo>
                  <a:cubicBezTo>
                    <a:pt x="10262" y="8023"/>
                    <a:pt x="10262" y="7857"/>
                    <a:pt x="10179" y="7691"/>
                  </a:cubicBezTo>
                  <a:cubicBezTo>
                    <a:pt x="10179" y="7421"/>
                    <a:pt x="10096" y="7256"/>
                    <a:pt x="10013" y="6986"/>
                  </a:cubicBezTo>
                  <a:lnTo>
                    <a:pt x="10013" y="6986"/>
                  </a:lnTo>
                  <a:cubicBezTo>
                    <a:pt x="10179" y="7173"/>
                    <a:pt x="10262" y="7421"/>
                    <a:pt x="10365" y="7608"/>
                  </a:cubicBezTo>
                  <a:cubicBezTo>
                    <a:pt x="10448" y="7774"/>
                    <a:pt x="10448" y="7940"/>
                    <a:pt x="10448" y="8126"/>
                  </a:cubicBezTo>
                  <a:cubicBezTo>
                    <a:pt x="10614" y="7857"/>
                    <a:pt x="10884" y="7691"/>
                    <a:pt x="11049" y="7504"/>
                  </a:cubicBezTo>
                  <a:lnTo>
                    <a:pt x="11049" y="6986"/>
                  </a:lnTo>
                  <a:cubicBezTo>
                    <a:pt x="11049" y="6820"/>
                    <a:pt x="11049" y="6654"/>
                    <a:pt x="10967" y="6468"/>
                  </a:cubicBezTo>
                  <a:lnTo>
                    <a:pt x="10967" y="6468"/>
                  </a:lnTo>
                  <a:cubicBezTo>
                    <a:pt x="11049" y="6572"/>
                    <a:pt x="11132" y="6654"/>
                    <a:pt x="11132" y="6737"/>
                  </a:cubicBezTo>
                  <a:cubicBezTo>
                    <a:pt x="11132" y="6820"/>
                    <a:pt x="11215" y="6903"/>
                    <a:pt x="11215" y="6986"/>
                  </a:cubicBezTo>
                  <a:lnTo>
                    <a:pt x="11215" y="7338"/>
                  </a:lnTo>
                  <a:cubicBezTo>
                    <a:pt x="11298" y="7338"/>
                    <a:pt x="11298" y="7256"/>
                    <a:pt x="11402" y="7256"/>
                  </a:cubicBezTo>
                  <a:cubicBezTo>
                    <a:pt x="11568" y="7090"/>
                    <a:pt x="11734" y="6986"/>
                    <a:pt x="12003" y="6820"/>
                  </a:cubicBezTo>
                  <a:lnTo>
                    <a:pt x="12003" y="6385"/>
                  </a:lnTo>
                  <a:cubicBezTo>
                    <a:pt x="12003" y="6219"/>
                    <a:pt x="12003" y="6053"/>
                    <a:pt x="11920" y="5867"/>
                  </a:cubicBezTo>
                  <a:lnTo>
                    <a:pt x="11920" y="5867"/>
                  </a:lnTo>
                  <a:cubicBezTo>
                    <a:pt x="12086" y="6053"/>
                    <a:pt x="12169" y="6219"/>
                    <a:pt x="12169" y="6385"/>
                  </a:cubicBezTo>
                  <a:lnTo>
                    <a:pt x="12169" y="6737"/>
                  </a:lnTo>
                  <a:cubicBezTo>
                    <a:pt x="12335" y="6654"/>
                    <a:pt x="12604" y="6468"/>
                    <a:pt x="12770" y="6385"/>
                  </a:cubicBezTo>
                  <a:cubicBezTo>
                    <a:pt x="12853" y="6385"/>
                    <a:pt x="12853" y="6302"/>
                    <a:pt x="12853" y="6219"/>
                  </a:cubicBezTo>
                  <a:cubicBezTo>
                    <a:pt x="12853" y="6219"/>
                    <a:pt x="12957" y="6136"/>
                    <a:pt x="12957" y="6053"/>
                  </a:cubicBezTo>
                  <a:cubicBezTo>
                    <a:pt x="12957" y="5950"/>
                    <a:pt x="12853" y="5784"/>
                    <a:pt x="12853" y="5618"/>
                  </a:cubicBezTo>
                  <a:lnTo>
                    <a:pt x="12853" y="5618"/>
                  </a:lnTo>
                  <a:cubicBezTo>
                    <a:pt x="12957" y="5784"/>
                    <a:pt x="13039" y="5867"/>
                    <a:pt x="13039" y="6053"/>
                  </a:cubicBezTo>
                  <a:cubicBezTo>
                    <a:pt x="13122" y="6136"/>
                    <a:pt x="13122" y="6219"/>
                    <a:pt x="13039" y="6302"/>
                  </a:cubicBezTo>
                  <a:lnTo>
                    <a:pt x="13039" y="6385"/>
                  </a:lnTo>
                  <a:cubicBezTo>
                    <a:pt x="13205" y="6302"/>
                    <a:pt x="13371" y="6219"/>
                    <a:pt x="13641" y="6219"/>
                  </a:cubicBezTo>
                  <a:cubicBezTo>
                    <a:pt x="13641" y="6136"/>
                    <a:pt x="13724" y="6053"/>
                    <a:pt x="13724" y="5867"/>
                  </a:cubicBezTo>
                  <a:cubicBezTo>
                    <a:pt x="13724" y="5784"/>
                    <a:pt x="13724" y="5701"/>
                    <a:pt x="13806" y="5535"/>
                  </a:cubicBezTo>
                  <a:cubicBezTo>
                    <a:pt x="13806" y="5618"/>
                    <a:pt x="13889" y="5784"/>
                    <a:pt x="13889" y="5950"/>
                  </a:cubicBezTo>
                  <a:cubicBezTo>
                    <a:pt x="13889" y="6053"/>
                    <a:pt x="13806" y="6136"/>
                    <a:pt x="13806" y="6219"/>
                  </a:cubicBezTo>
                  <a:cubicBezTo>
                    <a:pt x="13993" y="6219"/>
                    <a:pt x="14242" y="6302"/>
                    <a:pt x="14408" y="6385"/>
                  </a:cubicBezTo>
                  <a:lnTo>
                    <a:pt x="14408" y="5701"/>
                  </a:lnTo>
                  <a:cubicBezTo>
                    <a:pt x="14408" y="5100"/>
                    <a:pt x="14325" y="4395"/>
                    <a:pt x="14159" y="3794"/>
                  </a:cubicBezTo>
                  <a:cubicBezTo>
                    <a:pt x="13806" y="2592"/>
                    <a:pt x="13205" y="1472"/>
                    <a:pt x="12335" y="602"/>
                  </a:cubicBezTo>
                  <a:cubicBezTo>
                    <a:pt x="12086" y="436"/>
                    <a:pt x="11816" y="166"/>
                    <a:pt x="115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54"/>
            <p:cNvSpPr/>
            <p:nvPr/>
          </p:nvSpPr>
          <p:spPr>
            <a:xfrm>
              <a:off x="4864575" y="2494600"/>
              <a:ext cx="276225" cy="166375"/>
            </a:xfrm>
            <a:custGeom>
              <a:avLst/>
              <a:gdLst/>
              <a:ahLst/>
              <a:cxnLst/>
              <a:rect l="l" t="t" r="r" b="b"/>
              <a:pathLst>
                <a:path w="11049" h="6655" extrusionOk="0">
                  <a:moveTo>
                    <a:pt x="10282" y="0"/>
                  </a:moveTo>
                  <a:cubicBezTo>
                    <a:pt x="10012" y="83"/>
                    <a:pt x="9846" y="83"/>
                    <a:pt x="9680" y="166"/>
                  </a:cubicBezTo>
                  <a:cubicBezTo>
                    <a:pt x="9763" y="270"/>
                    <a:pt x="9846" y="352"/>
                    <a:pt x="9846" y="352"/>
                  </a:cubicBezTo>
                  <a:cubicBezTo>
                    <a:pt x="9929" y="435"/>
                    <a:pt x="10012" y="601"/>
                    <a:pt x="10012" y="684"/>
                  </a:cubicBezTo>
                  <a:cubicBezTo>
                    <a:pt x="9846" y="518"/>
                    <a:pt x="9680" y="435"/>
                    <a:pt x="9494" y="270"/>
                  </a:cubicBezTo>
                  <a:cubicBezTo>
                    <a:pt x="9245" y="352"/>
                    <a:pt x="9079" y="518"/>
                    <a:pt x="8893" y="601"/>
                  </a:cubicBezTo>
                  <a:cubicBezTo>
                    <a:pt x="8976" y="601"/>
                    <a:pt x="8976" y="684"/>
                    <a:pt x="9079" y="684"/>
                  </a:cubicBezTo>
                  <a:cubicBezTo>
                    <a:pt x="9079" y="871"/>
                    <a:pt x="9162" y="954"/>
                    <a:pt x="9162" y="1036"/>
                  </a:cubicBezTo>
                  <a:cubicBezTo>
                    <a:pt x="9079" y="954"/>
                    <a:pt x="8976" y="871"/>
                    <a:pt x="8976" y="871"/>
                  </a:cubicBezTo>
                  <a:cubicBezTo>
                    <a:pt x="8893" y="788"/>
                    <a:pt x="8810" y="788"/>
                    <a:pt x="8810" y="788"/>
                  </a:cubicBezTo>
                  <a:cubicBezTo>
                    <a:pt x="8810" y="684"/>
                    <a:pt x="8727" y="684"/>
                    <a:pt x="8727" y="684"/>
                  </a:cubicBezTo>
                  <a:cubicBezTo>
                    <a:pt x="8561" y="871"/>
                    <a:pt x="8375" y="954"/>
                    <a:pt x="8126" y="1119"/>
                  </a:cubicBezTo>
                  <a:lnTo>
                    <a:pt x="8043" y="1202"/>
                  </a:lnTo>
                  <a:cubicBezTo>
                    <a:pt x="8126" y="1202"/>
                    <a:pt x="8209" y="1306"/>
                    <a:pt x="8292" y="1306"/>
                  </a:cubicBezTo>
                  <a:cubicBezTo>
                    <a:pt x="8375" y="1389"/>
                    <a:pt x="8457" y="1555"/>
                    <a:pt x="8561" y="1638"/>
                  </a:cubicBezTo>
                  <a:cubicBezTo>
                    <a:pt x="8457" y="1555"/>
                    <a:pt x="8292" y="1472"/>
                    <a:pt x="8209" y="1472"/>
                  </a:cubicBezTo>
                  <a:cubicBezTo>
                    <a:pt x="8126" y="1389"/>
                    <a:pt x="7939" y="1389"/>
                    <a:pt x="7856" y="1389"/>
                  </a:cubicBezTo>
                  <a:cubicBezTo>
                    <a:pt x="7608" y="1555"/>
                    <a:pt x="7421" y="1721"/>
                    <a:pt x="7255" y="1990"/>
                  </a:cubicBezTo>
                  <a:cubicBezTo>
                    <a:pt x="7338" y="1990"/>
                    <a:pt x="7421" y="1990"/>
                    <a:pt x="7525" y="2073"/>
                  </a:cubicBezTo>
                  <a:cubicBezTo>
                    <a:pt x="7608" y="2156"/>
                    <a:pt x="7773" y="2239"/>
                    <a:pt x="7856" y="2342"/>
                  </a:cubicBezTo>
                  <a:cubicBezTo>
                    <a:pt x="7690" y="2239"/>
                    <a:pt x="7608" y="2239"/>
                    <a:pt x="7421" y="2156"/>
                  </a:cubicBezTo>
                  <a:cubicBezTo>
                    <a:pt x="7338" y="2156"/>
                    <a:pt x="7172" y="2156"/>
                    <a:pt x="7089" y="2073"/>
                  </a:cubicBezTo>
                  <a:lnTo>
                    <a:pt x="7006" y="2156"/>
                  </a:lnTo>
                  <a:lnTo>
                    <a:pt x="6571" y="2591"/>
                  </a:lnTo>
                  <a:cubicBezTo>
                    <a:pt x="6654" y="2591"/>
                    <a:pt x="6737" y="2674"/>
                    <a:pt x="6820" y="2674"/>
                  </a:cubicBezTo>
                  <a:cubicBezTo>
                    <a:pt x="7006" y="2757"/>
                    <a:pt x="7089" y="2861"/>
                    <a:pt x="7172" y="3026"/>
                  </a:cubicBezTo>
                  <a:cubicBezTo>
                    <a:pt x="6903" y="2861"/>
                    <a:pt x="6654" y="2757"/>
                    <a:pt x="6488" y="2757"/>
                  </a:cubicBezTo>
                  <a:cubicBezTo>
                    <a:pt x="6302" y="2944"/>
                    <a:pt x="6136" y="3109"/>
                    <a:pt x="5970" y="3275"/>
                  </a:cubicBezTo>
                  <a:lnTo>
                    <a:pt x="6219" y="3275"/>
                  </a:lnTo>
                  <a:cubicBezTo>
                    <a:pt x="6385" y="3379"/>
                    <a:pt x="6571" y="3462"/>
                    <a:pt x="6654" y="3545"/>
                  </a:cubicBezTo>
                  <a:cubicBezTo>
                    <a:pt x="6488" y="3545"/>
                    <a:pt x="6385" y="3462"/>
                    <a:pt x="6219" y="3462"/>
                  </a:cubicBezTo>
                  <a:lnTo>
                    <a:pt x="5701" y="3462"/>
                  </a:lnTo>
                  <a:cubicBezTo>
                    <a:pt x="5535" y="3711"/>
                    <a:pt x="5265" y="3897"/>
                    <a:pt x="5016" y="4063"/>
                  </a:cubicBezTo>
                  <a:cubicBezTo>
                    <a:pt x="5182" y="4063"/>
                    <a:pt x="5265" y="4146"/>
                    <a:pt x="5348" y="4146"/>
                  </a:cubicBezTo>
                  <a:cubicBezTo>
                    <a:pt x="5535" y="4229"/>
                    <a:pt x="5701" y="4312"/>
                    <a:pt x="5783" y="4415"/>
                  </a:cubicBezTo>
                  <a:cubicBezTo>
                    <a:pt x="5452" y="4312"/>
                    <a:pt x="5182" y="4312"/>
                    <a:pt x="4934" y="4229"/>
                  </a:cubicBezTo>
                  <a:lnTo>
                    <a:pt x="4830" y="4229"/>
                  </a:lnTo>
                  <a:cubicBezTo>
                    <a:pt x="4581" y="4415"/>
                    <a:pt x="4415" y="4581"/>
                    <a:pt x="4146" y="4747"/>
                  </a:cubicBezTo>
                  <a:cubicBezTo>
                    <a:pt x="4229" y="4747"/>
                    <a:pt x="4312" y="4747"/>
                    <a:pt x="4415" y="4830"/>
                  </a:cubicBezTo>
                  <a:cubicBezTo>
                    <a:pt x="4498" y="4830"/>
                    <a:pt x="4664" y="4934"/>
                    <a:pt x="4747" y="5099"/>
                  </a:cubicBezTo>
                  <a:cubicBezTo>
                    <a:pt x="4581" y="5016"/>
                    <a:pt x="4498" y="5016"/>
                    <a:pt x="4312" y="4934"/>
                  </a:cubicBezTo>
                  <a:lnTo>
                    <a:pt x="3897" y="4934"/>
                  </a:lnTo>
                  <a:cubicBezTo>
                    <a:pt x="3711" y="5016"/>
                    <a:pt x="3462" y="5182"/>
                    <a:pt x="3192" y="5265"/>
                  </a:cubicBezTo>
                  <a:cubicBezTo>
                    <a:pt x="3192" y="5348"/>
                    <a:pt x="3275" y="5348"/>
                    <a:pt x="3379" y="5348"/>
                  </a:cubicBezTo>
                  <a:cubicBezTo>
                    <a:pt x="3545" y="5452"/>
                    <a:pt x="3628" y="5535"/>
                    <a:pt x="3711" y="5701"/>
                  </a:cubicBezTo>
                  <a:cubicBezTo>
                    <a:pt x="3545" y="5618"/>
                    <a:pt x="3462" y="5535"/>
                    <a:pt x="3275" y="5535"/>
                  </a:cubicBezTo>
                  <a:cubicBezTo>
                    <a:pt x="3192" y="5452"/>
                    <a:pt x="3026" y="5452"/>
                    <a:pt x="2861" y="5452"/>
                  </a:cubicBezTo>
                  <a:cubicBezTo>
                    <a:pt x="2591" y="5535"/>
                    <a:pt x="2239" y="5535"/>
                    <a:pt x="1907" y="5618"/>
                  </a:cubicBezTo>
                  <a:cubicBezTo>
                    <a:pt x="1990" y="5618"/>
                    <a:pt x="2073" y="5701"/>
                    <a:pt x="2073" y="5701"/>
                  </a:cubicBezTo>
                  <a:lnTo>
                    <a:pt x="2425" y="6053"/>
                  </a:lnTo>
                  <a:cubicBezTo>
                    <a:pt x="2342" y="5970"/>
                    <a:pt x="2156" y="5970"/>
                    <a:pt x="2073" y="5866"/>
                  </a:cubicBezTo>
                  <a:lnTo>
                    <a:pt x="1638" y="5618"/>
                  </a:lnTo>
                  <a:cubicBezTo>
                    <a:pt x="1486" y="5642"/>
                    <a:pt x="1327" y="5652"/>
                    <a:pt x="1165" y="5652"/>
                  </a:cubicBezTo>
                  <a:cubicBezTo>
                    <a:pt x="774" y="5652"/>
                    <a:pt x="366" y="5593"/>
                    <a:pt x="0" y="5535"/>
                  </a:cubicBezTo>
                  <a:lnTo>
                    <a:pt x="0" y="5535"/>
                  </a:lnTo>
                  <a:cubicBezTo>
                    <a:pt x="601" y="5866"/>
                    <a:pt x="1306" y="6219"/>
                    <a:pt x="1990" y="6385"/>
                  </a:cubicBezTo>
                  <a:cubicBezTo>
                    <a:pt x="2591" y="6571"/>
                    <a:pt x="3192" y="6654"/>
                    <a:pt x="3897" y="6654"/>
                  </a:cubicBezTo>
                  <a:cubicBezTo>
                    <a:pt x="4498" y="6654"/>
                    <a:pt x="5182" y="6571"/>
                    <a:pt x="5783" y="6385"/>
                  </a:cubicBezTo>
                  <a:cubicBezTo>
                    <a:pt x="7006" y="6053"/>
                    <a:pt x="8126" y="5348"/>
                    <a:pt x="8976" y="4498"/>
                  </a:cubicBezTo>
                  <a:cubicBezTo>
                    <a:pt x="9846" y="3628"/>
                    <a:pt x="10447" y="2591"/>
                    <a:pt x="10800" y="1306"/>
                  </a:cubicBezTo>
                  <a:cubicBezTo>
                    <a:pt x="10883" y="954"/>
                    <a:pt x="10966" y="518"/>
                    <a:pt x="11049" y="166"/>
                  </a:cubicBezTo>
                  <a:cubicBezTo>
                    <a:pt x="10883" y="83"/>
                    <a:pt x="10717" y="0"/>
                    <a:pt x="10530" y="0"/>
                  </a:cubicBezTo>
                  <a:cubicBezTo>
                    <a:pt x="10530" y="83"/>
                    <a:pt x="10634" y="83"/>
                    <a:pt x="10634" y="166"/>
                  </a:cubicBezTo>
                  <a:cubicBezTo>
                    <a:pt x="10717" y="270"/>
                    <a:pt x="10717" y="435"/>
                    <a:pt x="10717" y="518"/>
                  </a:cubicBezTo>
                  <a:cubicBezTo>
                    <a:pt x="10634" y="435"/>
                    <a:pt x="10530" y="352"/>
                    <a:pt x="10530" y="270"/>
                  </a:cubicBezTo>
                  <a:cubicBezTo>
                    <a:pt x="10447" y="166"/>
                    <a:pt x="10365" y="83"/>
                    <a:pt x="10282" y="83"/>
                  </a:cubicBezTo>
                  <a:lnTo>
                    <a:pt x="1028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1" name="Google Shape;1461;p54"/>
          <p:cNvGrpSpPr/>
          <p:nvPr/>
        </p:nvGrpSpPr>
        <p:grpSpPr>
          <a:xfrm>
            <a:off x="5201371" y="3082423"/>
            <a:ext cx="1244389" cy="1388108"/>
            <a:chOff x="4676975" y="3131500"/>
            <a:chExt cx="565400" cy="630700"/>
          </a:xfrm>
        </p:grpSpPr>
        <p:sp>
          <p:nvSpPr>
            <p:cNvPr id="1462" name="Google Shape;1462;p54"/>
            <p:cNvSpPr/>
            <p:nvPr/>
          </p:nvSpPr>
          <p:spPr>
            <a:xfrm>
              <a:off x="4676975" y="3131500"/>
              <a:ext cx="565400" cy="630700"/>
            </a:xfrm>
            <a:custGeom>
              <a:avLst/>
              <a:gdLst/>
              <a:ahLst/>
              <a:cxnLst/>
              <a:rect l="l" t="t" r="r" b="b"/>
              <a:pathLst>
                <a:path w="22616" h="25228" extrusionOk="0">
                  <a:moveTo>
                    <a:pt x="11567" y="0"/>
                  </a:moveTo>
                  <a:cubicBezTo>
                    <a:pt x="11132" y="0"/>
                    <a:pt x="10613" y="0"/>
                    <a:pt x="9929" y="83"/>
                  </a:cubicBezTo>
                  <a:cubicBezTo>
                    <a:pt x="9494" y="187"/>
                    <a:pt x="8976" y="352"/>
                    <a:pt x="8458" y="518"/>
                  </a:cubicBezTo>
                  <a:cubicBezTo>
                    <a:pt x="7587" y="788"/>
                    <a:pt x="6737" y="1223"/>
                    <a:pt x="5701" y="1824"/>
                  </a:cubicBezTo>
                  <a:cubicBezTo>
                    <a:pt x="4830" y="2425"/>
                    <a:pt x="4146" y="3109"/>
                    <a:pt x="3441" y="3711"/>
                  </a:cubicBezTo>
                  <a:cubicBezTo>
                    <a:pt x="3109" y="4063"/>
                    <a:pt x="2757" y="4498"/>
                    <a:pt x="2405" y="4851"/>
                  </a:cubicBezTo>
                  <a:cubicBezTo>
                    <a:pt x="2239" y="5182"/>
                    <a:pt x="1969" y="5535"/>
                    <a:pt x="1721" y="5887"/>
                  </a:cubicBezTo>
                  <a:cubicBezTo>
                    <a:pt x="1368" y="6136"/>
                    <a:pt x="1120" y="6571"/>
                    <a:pt x="767" y="7006"/>
                  </a:cubicBezTo>
                  <a:lnTo>
                    <a:pt x="415" y="8043"/>
                  </a:lnTo>
                  <a:lnTo>
                    <a:pt x="332" y="8209"/>
                  </a:lnTo>
                  <a:lnTo>
                    <a:pt x="332" y="8478"/>
                  </a:lnTo>
                  <a:cubicBezTo>
                    <a:pt x="0" y="10800"/>
                    <a:pt x="1037" y="14262"/>
                    <a:pt x="1638" y="16065"/>
                  </a:cubicBezTo>
                  <a:cubicBezTo>
                    <a:pt x="1804" y="16583"/>
                    <a:pt x="1886" y="17019"/>
                    <a:pt x="2073" y="17371"/>
                  </a:cubicBezTo>
                  <a:cubicBezTo>
                    <a:pt x="2322" y="18407"/>
                    <a:pt x="2591" y="19444"/>
                    <a:pt x="3524" y="20729"/>
                  </a:cubicBezTo>
                  <a:cubicBezTo>
                    <a:pt x="3959" y="21434"/>
                    <a:pt x="4478" y="22118"/>
                    <a:pt x="5079" y="22719"/>
                  </a:cubicBezTo>
                  <a:cubicBezTo>
                    <a:pt x="6633" y="24274"/>
                    <a:pt x="8810" y="25227"/>
                    <a:pt x="11049" y="25227"/>
                  </a:cubicBezTo>
                  <a:cubicBezTo>
                    <a:pt x="12251" y="25227"/>
                    <a:pt x="13557" y="24958"/>
                    <a:pt x="14676" y="24357"/>
                  </a:cubicBezTo>
                  <a:cubicBezTo>
                    <a:pt x="17267" y="23237"/>
                    <a:pt x="18656" y="21330"/>
                    <a:pt x="19071" y="19962"/>
                  </a:cubicBezTo>
                  <a:cubicBezTo>
                    <a:pt x="19071" y="19879"/>
                    <a:pt x="19071" y="19879"/>
                    <a:pt x="19174" y="19776"/>
                  </a:cubicBezTo>
                  <a:cubicBezTo>
                    <a:pt x="19257" y="19527"/>
                    <a:pt x="19340" y="19257"/>
                    <a:pt x="19423" y="19009"/>
                  </a:cubicBezTo>
                  <a:cubicBezTo>
                    <a:pt x="19506" y="18843"/>
                    <a:pt x="19506" y="18573"/>
                    <a:pt x="19589" y="18407"/>
                  </a:cubicBezTo>
                  <a:lnTo>
                    <a:pt x="19693" y="18055"/>
                  </a:lnTo>
                  <a:cubicBezTo>
                    <a:pt x="19941" y="17454"/>
                    <a:pt x="20211" y="16853"/>
                    <a:pt x="20460" y="16335"/>
                  </a:cubicBezTo>
                  <a:lnTo>
                    <a:pt x="20625" y="15816"/>
                  </a:lnTo>
                  <a:cubicBezTo>
                    <a:pt x="20895" y="15381"/>
                    <a:pt x="21061" y="14946"/>
                    <a:pt x="21247" y="14427"/>
                  </a:cubicBezTo>
                  <a:cubicBezTo>
                    <a:pt x="21579" y="13743"/>
                    <a:pt x="21849" y="13039"/>
                    <a:pt x="22014" y="12437"/>
                  </a:cubicBezTo>
                  <a:cubicBezTo>
                    <a:pt x="22450" y="10966"/>
                    <a:pt x="22615" y="9515"/>
                    <a:pt x="22450" y="8043"/>
                  </a:cubicBezTo>
                  <a:cubicBezTo>
                    <a:pt x="22367" y="7442"/>
                    <a:pt x="22284" y="6571"/>
                    <a:pt x="21849" y="5701"/>
                  </a:cubicBezTo>
                  <a:cubicBezTo>
                    <a:pt x="21579" y="5182"/>
                    <a:pt x="21247" y="4747"/>
                    <a:pt x="20812" y="4415"/>
                  </a:cubicBezTo>
                  <a:cubicBezTo>
                    <a:pt x="20625" y="4332"/>
                    <a:pt x="20460" y="4229"/>
                    <a:pt x="20211" y="4229"/>
                  </a:cubicBezTo>
                  <a:cubicBezTo>
                    <a:pt x="19589" y="3192"/>
                    <a:pt x="18822" y="2508"/>
                    <a:pt x="17869" y="2260"/>
                  </a:cubicBezTo>
                  <a:lnTo>
                    <a:pt x="17786" y="2260"/>
                  </a:lnTo>
                  <a:cubicBezTo>
                    <a:pt x="17620" y="2156"/>
                    <a:pt x="17433" y="2156"/>
                    <a:pt x="17267" y="2156"/>
                  </a:cubicBezTo>
                  <a:cubicBezTo>
                    <a:pt x="16915" y="1741"/>
                    <a:pt x="16397" y="1223"/>
                    <a:pt x="15630" y="954"/>
                  </a:cubicBezTo>
                  <a:lnTo>
                    <a:pt x="15029" y="788"/>
                  </a:lnTo>
                  <a:lnTo>
                    <a:pt x="14925" y="788"/>
                  </a:lnTo>
                  <a:cubicBezTo>
                    <a:pt x="14676" y="788"/>
                    <a:pt x="14407" y="788"/>
                    <a:pt x="14158" y="871"/>
                  </a:cubicBezTo>
                  <a:cubicBezTo>
                    <a:pt x="13723" y="518"/>
                    <a:pt x="13287" y="352"/>
                    <a:pt x="12956" y="270"/>
                  </a:cubicBezTo>
                  <a:cubicBezTo>
                    <a:pt x="12769" y="187"/>
                    <a:pt x="12334" y="83"/>
                    <a:pt x="12334" y="83"/>
                  </a:cubicBezTo>
                  <a:lnTo>
                    <a:pt x="11567" y="0"/>
                  </a:ln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54"/>
            <p:cNvSpPr/>
            <p:nvPr/>
          </p:nvSpPr>
          <p:spPr>
            <a:xfrm>
              <a:off x="4823625" y="349890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54"/>
            <p:cNvSpPr/>
            <p:nvPr/>
          </p:nvSpPr>
          <p:spPr>
            <a:xfrm>
              <a:off x="4709100" y="3268500"/>
              <a:ext cx="499075" cy="458375"/>
            </a:xfrm>
            <a:custGeom>
              <a:avLst/>
              <a:gdLst/>
              <a:ahLst/>
              <a:cxnLst/>
              <a:rect l="l" t="t" r="r" b="b"/>
              <a:pathLst>
                <a:path w="19963" h="18335" extrusionOk="0">
                  <a:moveTo>
                    <a:pt x="16148" y="14047"/>
                  </a:moveTo>
                  <a:cubicBezTo>
                    <a:pt x="15899" y="14296"/>
                    <a:pt x="15713" y="14565"/>
                    <a:pt x="15464" y="14814"/>
                  </a:cubicBezTo>
                  <a:cubicBezTo>
                    <a:pt x="15630" y="14565"/>
                    <a:pt x="15899" y="14296"/>
                    <a:pt x="16065" y="14047"/>
                  </a:cubicBezTo>
                  <a:close/>
                  <a:moveTo>
                    <a:pt x="3110" y="12575"/>
                  </a:moveTo>
                  <a:lnTo>
                    <a:pt x="3110" y="12575"/>
                  </a:lnTo>
                  <a:cubicBezTo>
                    <a:pt x="3379" y="13176"/>
                    <a:pt x="3711" y="13777"/>
                    <a:pt x="4146" y="14399"/>
                  </a:cubicBezTo>
                  <a:cubicBezTo>
                    <a:pt x="4581" y="14917"/>
                    <a:pt x="5017" y="15519"/>
                    <a:pt x="5452" y="15954"/>
                  </a:cubicBezTo>
                  <a:cubicBezTo>
                    <a:pt x="5970" y="16368"/>
                    <a:pt x="6571" y="16804"/>
                    <a:pt x="7173" y="17156"/>
                  </a:cubicBezTo>
                  <a:cubicBezTo>
                    <a:pt x="7774" y="17405"/>
                    <a:pt x="8458" y="17591"/>
                    <a:pt x="9080" y="17591"/>
                  </a:cubicBezTo>
                  <a:cubicBezTo>
                    <a:pt x="9280" y="17616"/>
                    <a:pt x="9480" y="17626"/>
                    <a:pt x="9681" y="17626"/>
                  </a:cubicBezTo>
                  <a:cubicBezTo>
                    <a:pt x="10166" y="17626"/>
                    <a:pt x="10654" y="17567"/>
                    <a:pt x="11153" y="17509"/>
                  </a:cubicBezTo>
                  <a:cubicBezTo>
                    <a:pt x="11837" y="17322"/>
                    <a:pt x="12438" y="17156"/>
                    <a:pt x="13039" y="16804"/>
                  </a:cubicBezTo>
                  <a:cubicBezTo>
                    <a:pt x="13640" y="16472"/>
                    <a:pt x="14262" y="16037"/>
                    <a:pt x="14780" y="15601"/>
                  </a:cubicBezTo>
                  <a:cubicBezTo>
                    <a:pt x="14946" y="15332"/>
                    <a:pt x="15195" y="15083"/>
                    <a:pt x="15464" y="14814"/>
                  </a:cubicBezTo>
                  <a:lnTo>
                    <a:pt x="15464" y="14814"/>
                  </a:lnTo>
                  <a:cubicBezTo>
                    <a:pt x="15298" y="15166"/>
                    <a:pt x="15029" y="15436"/>
                    <a:pt x="14780" y="15684"/>
                  </a:cubicBezTo>
                  <a:cubicBezTo>
                    <a:pt x="14345" y="16203"/>
                    <a:pt x="13744" y="16638"/>
                    <a:pt x="13122" y="16990"/>
                  </a:cubicBezTo>
                  <a:cubicBezTo>
                    <a:pt x="12067" y="17590"/>
                    <a:pt x="10805" y="17856"/>
                    <a:pt x="9587" y="17856"/>
                  </a:cubicBezTo>
                  <a:cubicBezTo>
                    <a:pt x="9417" y="17856"/>
                    <a:pt x="9247" y="17850"/>
                    <a:pt x="9080" y="17840"/>
                  </a:cubicBezTo>
                  <a:cubicBezTo>
                    <a:pt x="8375" y="17757"/>
                    <a:pt x="7691" y="17591"/>
                    <a:pt x="7090" y="17322"/>
                  </a:cubicBezTo>
                  <a:cubicBezTo>
                    <a:pt x="6489" y="16990"/>
                    <a:pt x="5867" y="16555"/>
                    <a:pt x="5348" y="16037"/>
                  </a:cubicBezTo>
                  <a:cubicBezTo>
                    <a:pt x="4830" y="15601"/>
                    <a:pt x="4416" y="15000"/>
                    <a:pt x="4063" y="14482"/>
                  </a:cubicBezTo>
                  <a:cubicBezTo>
                    <a:pt x="3711" y="13881"/>
                    <a:pt x="3379" y="13259"/>
                    <a:pt x="3110" y="12575"/>
                  </a:cubicBezTo>
                  <a:close/>
                  <a:moveTo>
                    <a:pt x="18273" y="0"/>
                  </a:moveTo>
                  <a:cubicBezTo>
                    <a:pt x="18154" y="0"/>
                    <a:pt x="18027" y="20"/>
                    <a:pt x="17889" y="55"/>
                  </a:cubicBezTo>
                  <a:cubicBezTo>
                    <a:pt x="18138" y="138"/>
                    <a:pt x="18408" y="303"/>
                    <a:pt x="18574" y="490"/>
                  </a:cubicBezTo>
                  <a:cubicBezTo>
                    <a:pt x="18822" y="739"/>
                    <a:pt x="19009" y="1008"/>
                    <a:pt x="19092" y="1257"/>
                  </a:cubicBezTo>
                  <a:cubicBezTo>
                    <a:pt x="19340" y="1858"/>
                    <a:pt x="19340" y="2480"/>
                    <a:pt x="19340" y="3081"/>
                  </a:cubicBezTo>
                  <a:cubicBezTo>
                    <a:pt x="19340" y="3599"/>
                    <a:pt x="19258" y="4201"/>
                    <a:pt x="19092" y="4802"/>
                  </a:cubicBezTo>
                  <a:cubicBezTo>
                    <a:pt x="19009" y="5403"/>
                    <a:pt x="18822" y="5921"/>
                    <a:pt x="18656" y="6522"/>
                  </a:cubicBezTo>
                  <a:cubicBezTo>
                    <a:pt x="18491" y="7144"/>
                    <a:pt x="18304" y="7662"/>
                    <a:pt x="18138" y="8263"/>
                  </a:cubicBezTo>
                  <a:cubicBezTo>
                    <a:pt x="17889" y="8782"/>
                    <a:pt x="17620" y="9300"/>
                    <a:pt x="17454" y="9901"/>
                  </a:cubicBezTo>
                  <a:cubicBezTo>
                    <a:pt x="17185" y="10419"/>
                    <a:pt x="17019" y="10937"/>
                    <a:pt x="16853" y="11539"/>
                  </a:cubicBezTo>
                  <a:cubicBezTo>
                    <a:pt x="16666" y="11891"/>
                    <a:pt x="16584" y="12326"/>
                    <a:pt x="16501" y="12741"/>
                  </a:cubicBezTo>
                  <a:cubicBezTo>
                    <a:pt x="16418" y="12927"/>
                    <a:pt x="16418" y="13093"/>
                    <a:pt x="16418" y="13176"/>
                  </a:cubicBezTo>
                  <a:lnTo>
                    <a:pt x="16418" y="13259"/>
                  </a:lnTo>
                  <a:cubicBezTo>
                    <a:pt x="16231" y="13259"/>
                    <a:pt x="16065" y="13363"/>
                    <a:pt x="15982" y="13529"/>
                  </a:cubicBezTo>
                  <a:cubicBezTo>
                    <a:pt x="15817" y="13611"/>
                    <a:pt x="15713" y="13777"/>
                    <a:pt x="15547" y="13881"/>
                  </a:cubicBezTo>
                  <a:cubicBezTo>
                    <a:pt x="15381" y="14130"/>
                    <a:pt x="15112" y="14482"/>
                    <a:pt x="14863" y="14731"/>
                  </a:cubicBezTo>
                  <a:cubicBezTo>
                    <a:pt x="14345" y="15249"/>
                    <a:pt x="13827" y="15767"/>
                    <a:pt x="13225" y="16203"/>
                  </a:cubicBezTo>
                  <a:cubicBezTo>
                    <a:pt x="12604" y="16638"/>
                    <a:pt x="12002" y="16887"/>
                    <a:pt x="11235" y="17073"/>
                  </a:cubicBezTo>
                  <a:cubicBezTo>
                    <a:pt x="10789" y="17231"/>
                    <a:pt x="10350" y="17289"/>
                    <a:pt x="9894" y="17289"/>
                  </a:cubicBezTo>
                  <a:cubicBezTo>
                    <a:pt x="9630" y="17289"/>
                    <a:pt x="9360" y="17269"/>
                    <a:pt x="9080" y="17239"/>
                  </a:cubicBezTo>
                  <a:cubicBezTo>
                    <a:pt x="8375" y="17239"/>
                    <a:pt x="7608" y="17073"/>
                    <a:pt x="7007" y="16721"/>
                  </a:cubicBezTo>
                  <a:cubicBezTo>
                    <a:pt x="6302" y="16368"/>
                    <a:pt x="5784" y="15850"/>
                    <a:pt x="5266" y="15332"/>
                  </a:cubicBezTo>
                  <a:cubicBezTo>
                    <a:pt x="4830" y="14731"/>
                    <a:pt x="4499" y="14130"/>
                    <a:pt x="4146" y="13446"/>
                  </a:cubicBezTo>
                  <a:lnTo>
                    <a:pt x="3628" y="12492"/>
                  </a:lnTo>
                  <a:cubicBezTo>
                    <a:pt x="3545" y="12409"/>
                    <a:pt x="3462" y="12223"/>
                    <a:pt x="3276" y="12057"/>
                  </a:cubicBezTo>
                  <a:cubicBezTo>
                    <a:pt x="3276" y="11974"/>
                    <a:pt x="3193" y="11891"/>
                    <a:pt x="3110" y="11891"/>
                  </a:cubicBezTo>
                  <a:cubicBezTo>
                    <a:pt x="3068" y="11850"/>
                    <a:pt x="3027" y="11829"/>
                    <a:pt x="2996" y="11829"/>
                  </a:cubicBezTo>
                  <a:cubicBezTo>
                    <a:pt x="2965" y="11829"/>
                    <a:pt x="2944" y="11850"/>
                    <a:pt x="2944" y="11891"/>
                  </a:cubicBezTo>
                  <a:lnTo>
                    <a:pt x="2861" y="11891"/>
                  </a:lnTo>
                  <a:cubicBezTo>
                    <a:pt x="2861" y="10937"/>
                    <a:pt x="2674" y="10067"/>
                    <a:pt x="2509" y="9217"/>
                  </a:cubicBezTo>
                  <a:cubicBezTo>
                    <a:pt x="2239" y="8263"/>
                    <a:pt x="1990" y="7393"/>
                    <a:pt x="1721" y="6522"/>
                  </a:cubicBezTo>
                  <a:cubicBezTo>
                    <a:pt x="1555" y="5672"/>
                    <a:pt x="1389" y="4719"/>
                    <a:pt x="1306" y="3765"/>
                  </a:cubicBezTo>
                  <a:cubicBezTo>
                    <a:pt x="1306" y="3413"/>
                    <a:pt x="1389" y="2998"/>
                    <a:pt x="1472" y="2646"/>
                  </a:cubicBezTo>
                  <a:cubicBezTo>
                    <a:pt x="1203" y="2646"/>
                    <a:pt x="1037" y="2646"/>
                    <a:pt x="871" y="2729"/>
                  </a:cubicBezTo>
                  <a:cubicBezTo>
                    <a:pt x="788" y="2729"/>
                    <a:pt x="684" y="2812"/>
                    <a:pt x="601" y="2895"/>
                  </a:cubicBezTo>
                  <a:cubicBezTo>
                    <a:pt x="519" y="2895"/>
                    <a:pt x="519" y="2998"/>
                    <a:pt x="436" y="3081"/>
                  </a:cubicBezTo>
                  <a:cubicBezTo>
                    <a:pt x="0" y="5154"/>
                    <a:pt x="1120" y="8512"/>
                    <a:pt x="1638" y="10150"/>
                  </a:cubicBezTo>
                  <a:cubicBezTo>
                    <a:pt x="2343" y="12140"/>
                    <a:pt x="2239" y="12927"/>
                    <a:pt x="3462" y="14482"/>
                  </a:cubicBezTo>
                  <a:cubicBezTo>
                    <a:pt x="3794" y="15083"/>
                    <a:pt x="4229" y="15767"/>
                    <a:pt x="4747" y="16286"/>
                  </a:cubicBezTo>
                  <a:cubicBezTo>
                    <a:pt x="5869" y="17407"/>
                    <a:pt x="7681" y="18334"/>
                    <a:pt x="9797" y="18334"/>
                  </a:cubicBezTo>
                  <a:cubicBezTo>
                    <a:pt x="10771" y="18334"/>
                    <a:pt x="11808" y="18138"/>
                    <a:pt x="12873" y="17674"/>
                  </a:cubicBezTo>
                  <a:cubicBezTo>
                    <a:pt x="15029" y="16638"/>
                    <a:pt x="16148" y="15083"/>
                    <a:pt x="16501" y="14047"/>
                  </a:cubicBezTo>
                  <a:lnTo>
                    <a:pt x="16501" y="13881"/>
                  </a:lnTo>
                  <a:cubicBezTo>
                    <a:pt x="16584" y="13611"/>
                    <a:pt x="16749" y="13363"/>
                    <a:pt x="16853" y="13093"/>
                  </a:cubicBezTo>
                  <a:cubicBezTo>
                    <a:pt x="16936" y="12845"/>
                    <a:pt x="17019" y="12492"/>
                    <a:pt x="17102" y="12140"/>
                  </a:cubicBezTo>
                  <a:cubicBezTo>
                    <a:pt x="17371" y="11539"/>
                    <a:pt x="17620" y="10855"/>
                    <a:pt x="17889" y="10253"/>
                  </a:cubicBezTo>
                  <a:cubicBezTo>
                    <a:pt x="18138" y="9632"/>
                    <a:pt x="18491" y="9030"/>
                    <a:pt x="18739" y="8429"/>
                  </a:cubicBezTo>
                  <a:cubicBezTo>
                    <a:pt x="19009" y="7828"/>
                    <a:pt x="19175" y="7227"/>
                    <a:pt x="19340" y="6626"/>
                  </a:cubicBezTo>
                  <a:cubicBezTo>
                    <a:pt x="19776" y="5320"/>
                    <a:pt x="19962" y="4035"/>
                    <a:pt x="19776" y="2729"/>
                  </a:cubicBezTo>
                  <a:cubicBezTo>
                    <a:pt x="19693" y="2128"/>
                    <a:pt x="19610" y="1444"/>
                    <a:pt x="19340" y="822"/>
                  </a:cubicBezTo>
                  <a:cubicBezTo>
                    <a:pt x="19175" y="573"/>
                    <a:pt x="19009" y="303"/>
                    <a:pt x="18739" y="138"/>
                  </a:cubicBezTo>
                  <a:cubicBezTo>
                    <a:pt x="18594" y="40"/>
                    <a:pt x="18441" y="0"/>
                    <a:pt x="1827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54"/>
            <p:cNvSpPr/>
            <p:nvPr/>
          </p:nvSpPr>
          <p:spPr>
            <a:xfrm>
              <a:off x="4745900" y="333255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54"/>
            <p:cNvSpPr/>
            <p:nvPr/>
          </p:nvSpPr>
          <p:spPr>
            <a:xfrm>
              <a:off x="5020025" y="3205075"/>
              <a:ext cx="25" cy="25"/>
            </a:xfrm>
            <a:custGeom>
              <a:avLst/>
              <a:gdLst/>
              <a:ahLst/>
              <a:cxnLst/>
              <a:rect l="l" t="t" r="r" b="b"/>
              <a:pathLst>
                <a:path w="1" h="1" extrusionOk="0">
                  <a:moveTo>
                    <a:pt x="1"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54"/>
            <p:cNvSpPr/>
            <p:nvPr/>
          </p:nvSpPr>
          <p:spPr>
            <a:xfrm>
              <a:off x="4983225" y="3168275"/>
              <a:ext cx="40975" cy="36825"/>
            </a:xfrm>
            <a:custGeom>
              <a:avLst/>
              <a:gdLst/>
              <a:ahLst/>
              <a:cxnLst/>
              <a:rect l="l" t="t" r="r" b="b"/>
              <a:pathLst>
                <a:path w="1639" h="1473" extrusionOk="0">
                  <a:moveTo>
                    <a:pt x="1" y="1"/>
                  </a:moveTo>
                  <a:cubicBezTo>
                    <a:pt x="53" y="53"/>
                    <a:pt x="113" y="72"/>
                    <a:pt x="171" y="79"/>
                  </a:cubicBezTo>
                  <a:lnTo>
                    <a:pt x="171" y="79"/>
                  </a:lnTo>
                  <a:cubicBezTo>
                    <a:pt x="116" y="53"/>
                    <a:pt x="59" y="27"/>
                    <a:pt x="1" y="1"/>
                  </a:cubicBezTo>
                  <a:close/>
                  <a:moveTo>
                    <a:pt x="171" y="79"/>
                  </a:moveTo>
                  <a:cubicBezTo>
                    <a:pt x="291" y="138"/>
                    <a:pt x="405" y="199"/>
                    <a:pt x="519" y="270"/>
                  </a:cubicBezTo>
                  <a:cubicBezTo>
                    <a:pt x="706" y="353"/>
                    <a:pt x="955" y="602"/>
                    <a:pt x="1120" y="789"/>
                  </a:cubicBezTo>
                  <a:cubicBezTo>
                    <a:pt x="1307" y="954"/>
                    <a:pt x="1390" y="1203"/>
                    <a:pt x="1473" y="1473"/>
                  </a:cubicBezTo>
                  <a:cubicBezTo>
                    <a:pt x="1556" y="1390"/>
                    <a:pt x="1556" y="1307"/>
                    <a:pt x="1639" y="1203"/>
                  </a:cubicBezTo>
                  <a:cubicBezTo>
                    <a:pt x="1307" y="685"/>
                    <a:pt x="789" y="270"/>
                    <a:pt x="270" y="84"/>
                  </a:cubicBezTo>
                  <a:cubicBezTo>
                    <a:pt x="239" y="84"/>
                    <a:pt x="206" y="84"/>
                    <a:pt x="171" y="79"/>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54"/>
            <p:cNvSpPr/>
            <p:nvPr/>
          </p:nvSpPr>
          <p:spPr>
            <a:xfrm>
              <a:off x="4767650" y="3181250"/>
              <a:ext cx="178825" cy="229075"/>
            </a:xfrm>
            <a:custGeom>
              <a:avLst/>
              <a:gdLst/>
              <a:ahLst/>
              <a:cxnLst/>
              <a:rect l="l" t="t" r="r" b="b"/>
              <a:pathLst>
                <a:path w="7153" h="9163" extrusionOk="0">
                  <a:moveTo>
                    <a:pt x="5598" y="1306"/>
                  </a:moveTo>
                  <a:cubicBezTo>
                    <a:pt x="5598" y="1306"/>
                    <a:pt x="5515" y="1638"/>
                    <a:pt x="5432" y="2156"/>
                  </a:cubicBezTo>
                  <a:cubicBezTo>
                    <a:pt x="5432" y="2239"/>
                    <a:pt x="5266" y="2239"/>
                    <a:pt x="5266" y="2239"/>
                  </a:cubicBezTo>
                  <a:lnTo>
                    <a:pt x="5183" y="1472"/>
                  </a:lnTo>
                  <a:cubicBezTo>
                    <a:pt x="5349" y="1389"/>
                    <a:pt x="5432" y="1389"/>
                    <a:pt x="5598" y="1306"/>
                  </a:cubicBezTo>
                  <a:close/>
                  <a:moveTo>
                    <a:pt x="4831" y="1638"/>
                  </a:moveTo>
                  <a:lnTo>
                    <a:pt x="4913" y="2425"/>
                  </a:lnTo>
                  <a:cubicBezTo>
                    <a:pt x="4665" y="2508"/>
                    <a:pt x="4395" y="2674"/>
                    <a:pt x="4147" y="2757"/>
                  </a:cubicBezTo>
                  <a:cubicBezTo>
                    <a:pt x="4147" y="2425"/>
                    <a:pt x="4043" y="2073"/>
                    <a:pt x="4043" y="1990"/>
                  </a:cubicBezTo>
                  <a:cubicBezTo>
                    <a:pt x="4312" y="1907"/>
                    <a:pt x="4561" y="1721"/>
                    <a:pt x="4831" y="1638"/>
                  </a:cubicBezTo>
                  <a:close/>
                  <a:moveTo>
                    <a:pt x="5349" y="2591"/>
                  </a:moveTo>
                  <a:cubicBezTo>
                    <a:pt x="5349" y="2757"/>
                    <a:pt x="5349" y="2861"/>
                    <a:pt x="5266" y="3026"/>
                  </a:cubicBezTo>
                  <a:lnTo>
                    <a:pt x="5266" y="2674"/>
                  </a:lnTo>
                  <a:lnTo>
                    <a:pt x="5349" y="2591"/>
                  </a:lnTo>
                  <a:close/>
                  <a:moveTo>
                    <a:pt x="3711" y="2239"/>
                  </a:moveTo>
                  <a:cubicBezTo>
                    <a:pt x="3711" y="2342"/>
                    <a:pt x="3794" y="2674"/>
                    <a:pt x="3794" y="3026"/>
                  </a:cubicBezTo>
                  <a:cubicBezTo>
                    <a:pt x="3525" y="3192"/>
                    <a:pt x="3276" y="3462"/>
                    <a:pt x="3006" y="3628"/>
                  </a:cubicBezTo>
                  <a:cubicBezTo>
                    <a:pt x="2924" y="3192"/>
                    <a:pt x="2841" y="2861"/>
                    <a:pt x="2841" y="2861"/>
                  </a:cubicBezTo>
                  <a:cubicBezTo>
                    <a:pt x="3110" y="2591"/>
                    <a:pt x="3359" y="2425"/>
                    <a:pt x="3711" y="2239"/>
                  </a:cubicBezTo>
                  <a:close/>
                  <a:moveTo>
                    <a:pt x="4913" y="2861"/>
                  </a:moveTo>
                  <a:lnTo>
                    <a:pt x="4996" y="3628"/>
                  </a:lnTo>
                  <a:cubicBezTo>
                    <a:pt x="4748" y="3793"/>
                    <a:pt x="4561" y="3897"/>
                    <a:pt x="4395" y="4063"/>
                  </a:cubicBezTo>
                  <a:cubicBezTo>
                    <a:pt x="4312" y="3793"/>
                    <a:pt x="4312" y="3462"/>
                    <a:pt x="4229" y="3192"/>
                  </a:cubicBezTo>
                  <a:cubicBezTo>
                    <a:pt x="4478" y="3026"/>
                    <a:pt x="4665" y="2944"/>
                    <a:pt x="4913" y="2861"/>
                  </a:cubicBezTo>
                  <a:close/>
                  <a:moveTo>
                    <a:pt x="2488" y="3109"/>
                  </a:moveTo>
                  <a:cubicBezTo>
                    <a:pt x="2592" y="3192"/>
                    <a:pt x="2592" y="3545"/>
                    <a:pt x="2675" y="3897"/>
                  </a:cubicBezTo>
                  <a:cubicBezTo>
                    <a:pt x="2405" y="4146"/>
                    <a:pt x="2157" y="4415"/>
                    <a:pt x="1970" y="4581"/>
                  </a:cubicBezTo>
                  <a:lnTo>
                    <a:pt x="1804" y="3793"/>
                  </a:lnTo>
                  <a:cubicBezTo>
                    <a:pt x="1970" y="3545"/>
                    <a:pt x="2239" y="3379"/>
                    <a:pt x="2488" y="3109"/>
                  </a:cubicBezTo>
                  <a:close/>
                  <a:moveTo>
                    <a:pt x="3877" y="3462"/>
                  </a:moveTo>
                  <a:cubicBezTo>
                    <a:pt x="3960" y="3711"/>
                    <a:pt x="3960" y="3980"/>
                    <a:pt x="4043" y="4312"/>
                  </a:cubicBezTo>
                  <a:cubicBezTo>
                    <a:pt x="3794" y="4581"/>
                    <a:pt x="3525" y="4747"/>
                    <a:pt x="3276" y="4934"/>
                  </a:cubicBezTo>
                  <a:cubicBezTo>
                    <a:pt x="3193" y="4664"/>
                    <a:pt x="3193" y="4312"/>
                    <a:pt x="3110" y="4063"/>
                  </a:cubicBezTo>
                  <a:cubicBezTo>
                    <a:pt x="3359" y="3897"/>
                    <a:pt x="3628" y="3628"/>
                    <a:pt x="3877" y="3462"/>
                  </a:cubicBezTo>
                  <a:close/>
                  <a:moveTo>
                    <a:pt x="1452" y="4146"/>
                  </a:moveTo>
                  <a:lnTo>
                    <a:pt x="1638" y="4934"/>
                  </a:lnTo>
                  <a:cubicBezTo>
                    <a:pt x="1452" y="5182"/>
                    <a:pt x="1369" y="5348"/>
                    <a:pt x="1286" y="5452"/>
                  </a:cubicBezTo>
                  <a:cubicBezTo>
                    <a:pt x="1203" y="5182"/>
                    <a:pt x="1120" y="5016"/>
                    <a:pt x="1037" y="4747"/>
                  </a:cubicBezTo>
                  <a:cubicBezTo>
                    <a:pt x="1037" y="4747"/>
                    <a:pt x="1120" y="4498"/>
                    <a:pt x="1452" y="4146"/>
                  </a:cubicBezTo>
                  <a:close/>
                  <a:moveTo>
                    <a:pt x="5079" y="4063"/>
                  </a:moveTo>
                  <a:lnTo>
                    <a:pt x="5079" y="4063"/>
                  </a:lnTo>
                  <a:cubicBezTo>
                    <a:pt x="4913" y="4581"/>
                    <a:pt x="4748" y="5182"/>
                    <a:pt x="4561" y="5783"/>
                  </a:cubicBezTo>
                  <a:lnTo>
                    <a:pt x="4561" y="5535"/>
                  </a:lnTo>
                  <a:cubicBezTo>
                    <a:pt x="4478" y="5182"/>
                    <a:pt x="4478" y="4830"/>
                    <a:pt x="4395" y="4498"/>
                  </a:cubicBezTo>
                  <a:cubicBezTo>
                    <a:pt x="4665" y="4312"/>
                    <a:pt x="4831" y="4146"/>
                    <a:pt x="5079" y="4063"/>
                  </a:cubicBezTo>
                  <a:close/>
                  <a:moveTo>
                    <a:pt x="2758" y="4312"/>
                  </a:moveTo>
                  <a:cubicBezTo>
                    <a:pt x="2841" y="4664"/>
                    <a:pt x="2841" y="4934"/>
                    <a:pt x="2924" y="5265"/>
                  </a:cubicBezTo>
                  <a:cubicBezTo>
                    <a:pt x="2675" y="5535"/>
                    <a:pt x="2488" y="5701"/>
                    <a:pt x="2322" y="5866"/>
                  </a:cubicBezTo>
                  <a:lnTo>
                    <a:pt x="2074" y="5016"/>
                  </a:lnTo>
                  <a:cubicBezTo>
                    <a:pt x="2239" y="4830"/>
                    <a:pt x="2488" y="4581"/>
                    <a:pt x="2758" y="4312"/>
                  </a:cubicBezTo>
                  <a:close/>
                  <a:moveTo>
                    <a:pt x="4043" y="4747"/>
                  </a:moveTo>
                  <a:cubicBezTo>
                    <a:pt x="4147" y="5099"/>
                    <a:pt x="4147" y="5452"/>
                    <a:pt x="4229" y="5701"/>
                  </a:cubicBezTo>
                  <a:cubicBezTo>
                    <a:pt x="3960" y="5866"/>
                    <a:pt x="3711" y="6053"/>
                    <a:pt x="3525" y="6219"/>
                  </a:cubicBezTo>
                  <a:cubicBezTo>
                    <a:pt x="3442" y="5970"/>
                    <a:pt x="3442" y="5701"/>
                    <a:pt x="3359" y="5348"/>
                  </a:cubicBezTo>
                  <a:cubicBezTo>
                    <a:pt x="3525" y="5182"/>
                    <a:pt x="3794" y="5016"/>
                    <a:pt x="4043" y="4747"/>
                  </a:cubicBezTo>
                  <a:close/>
                  <a:moveTo>
                    <a:pt x="1804" y="5348"/>
                  </a:moveTo>
                  <a:lnTo>
                    <a:pt x="1970" y="6219"/>
                  </a:lnTo>
                  <a:cubicBezTo>
                    <a:pt x="1887" y="6302"/>
                    <a:pt x="1804" y="6385"/>
                    <a:pt x="1721" y="6488"/>
                  </a:cubicBezTo>
                  <a:cubicBezTo>
                    <a:pt x="1638" y="6302"/>
                    <a:pt x="1555" y="6053"/>
                    <a:pt x="1452" y="5783"/>
                  </a:cubicBezTo>
                  <a:cubicBezTo>
                    <a:pt x="1452" y="5783"/>
                    <a:pt x="1638" y="5618"/>
                    <a:pt x="1804" y="5348"/>
                  </a:cubicBezTo>
                  <a:close/>
                  <a:moveTo>
                    <a:pt x="2074" y="6654"/>
                  </a:moveTo>
                  <a:lnTo>
                    <a:pt x="2239" y="7172"/>
                  </a:lnTo>
                  <a:cubicBezTo>
                    <a:pt x="2157" y="7089"/>
                    <a:pt x="2074" y="7006"/>
                    <a:pt x="1970" y="6820"/>
                  </a:cubicBezTo>
                  <a:cubicBezTo>
                    <a:pt x="1970" y="6820"/>
                    <a:pt x="2074" y="6737"/>
                    <a:pt x="2074" y="6654"/>
                  </a:cubicBezTo>
                  <a:close/>
                  <a:moveTo>
                    <a:pt x="3006" y="5701"/>
                  </a:moveTo>
                  <a:cubicBezTo>
                    <a:pt x="3110" y="5970"/>
                    <a:pt x="3110" y="6302"/>
                    <a:pt x="3193" y="6571"/>
                  </a:cubicBezTo>
                  <a:cubicBezTo>
                    <a:pt x="2924" y="6820"/>
                    <a:pt x="2758" y="7006"/>
                    <a:pt x="2592" y="7172"/>
                  </a:cubicBezTo>
                  <a:lnTo>
                    <a:pt x="2405" y="6302"/>
                  </a:lnTo>
                  <a:cubicBezTo>
                    <a:pt x="2592" y="6136"/>
                    <a:pt x="2758" y="5970"/>
                    <a:pt x="3006" y="5701"/>
                  </a:cubicBezTo>
                  <a:close/>
                  <a:moveTo>
                    <a:pt x="4229" y="6136"/>
                  </a:moveTo>
                  <a:lnTo>
                    <a:pt x="4229" y="6488"/>
                  </a:lnTo>
                  <a:cubicBezTo>
                    <a:pt x="4147" y="6654"/>
                    <a:pt x="4043" y="6820"/>
                    <a:pt x="3960" y="6903"/>
                  </a:cubicBezTo>
                  <a:cubicBezTo>
                    <a:pt x="3877" y="7089"/>
                    <a:pt x="3794" y="7255"/>
                    <a:pt x="3711" y="7338"/>
                  </a:cubicBezTo>
                  <a:cubicBezTo>
                    <a:pt x="3628" y="7172"/>
                    <a:pt x="3628" y="6903"/>
                    <a:pt x="3628" y="6737"/>
                  </a:cubicBezTo>
                  <a:cubicBezTo>
                    <a:pt x="3794" y="6488"/>
                    <a:pt x="3960" y="6302"/>
                    <a:pt x="4229" y="6136"/>
                  </a:cubicBezTo>
                  <a:close/>
                  <a:moveTo>
                    <a:pt x="3276" y="7006"/>
                  </a:moveTo>
                  <a:cubicBezTo>
                    <a:pt x="3276" y="7255"/>
                    <a:pt x="3276" y="7525"/>
                    <a:pt x="3359" y="7608"/>
                  </a:cubicBezTo>
                  <a:cubicBezTo>
                    <a:pt x="3234" y="7691"/>
                    <a:pt x="3126" y="7732"/>
                    <a:pt x="3017" y="7732"/>
                  </a:cubicBezTo>
                  <a:cubicBezTo>
                    <a:pt x="2908" y="7732"/>
                    <a:pt x="2799" y="7691"/>
                    <a:pt x="2675" y="7608"/>
                  </a:cubicBezTo>
                  <a:cubicBezTo>
                    <a:pt x="2758" y="7525"/>
                    <a:pt x="3006" y="7255"/>
                    <a:pt x="3276" y="7006"/>
                  </a:cubicBezTo>
                  <a:close/>
                  <a:moveTo>
                    <a:pt x="7152" y="0"/>
                  </a:moveTo>
                  <a:lnTo>
                    <a:pt x="7152" y="0"/>
                  </a:lnTo>
                  <a:cubicBezTo>
                    <a:pt x="5701" y="270"/>
                    <a:pt x="4312" y="871"/>
                    <a:pt x="3110" y="1721"/>
                  </a:cubicBezTo>
                  <a:cubicBezTo>
                    <a:pt x="2488" y="2156"/>
                    <a:pt x="1970" y="2591"/>
                    <a:pt x="1369" y="3109"/>
                  </a:cubicBezTo>
                  <a:cubicBezTo>
                    <a:pt x="851" y="3628"/>
                    <a:pt x="415" y="4146"/>
                    <a:pt x="1" y="4747"/>
                  </a:cubicBezTo>
                  <a:cubicBezTo>
                    <a:pt x="602" y="5265"/>
                    <a:pt x="851" y="6488"/>
                    <a:pt x="1203" y="7089"/>
                  </a:cubicBezTo>
                  <a:cubicBezTo>
                    <a:pt x="1452" y="7773"/>
                    <a:pt x="1887" y="8644"/>
                    <a:pt x="2405" y="9162"/>
                  </a:cubicBezTo>
                  <a:cubicBezTo>
                    <a:pt x="2758" y="9162"/>
                    <a:pt x="3006" y="9079"/>
                    <a:pt x="3276" y="8976"/>
                  </a:cubicBezTo>
                  <a:cubicBezTo>
                    <a:pt x="3525" y="8810"/>
                    <a:pt x="3794" y="8561"/>
                    <a:pt x="3960" y="8375"/>
                  </a:cubicBezTo>
                  <a:cubicBezTo>
                    <a:pt x="4395" y="7939"/>
                    <a:pt x="4748" y="7338"/>
                    <a:pt x="4996" y="6820"/>
                  </a:cubicBezTo>
                  <a:cubicBezTo>
                    <a:pt x="5183" y="6571"/>
                    <a:pt x="5266" y="6302"/>
                    <a:pt x="5432" y="6053"/>
                  </a:cubicBezTo>
                  <a:cubicBezTo>
                    <a:pt x="5515" y="5701"/>
                    <a:pt x="5598" y="5452"/>
                    <a:pt x="5701" y="5099"/>
                  </a:cubicBezTo>
                  <a:cubicBezTo>
                    <a:pt x="5867" y="4581"/>
                    <a:pt x="5950" y="3980"/>
                    <a:pt x="6116" y="3379"/>
                  </a:cubicBezTo>
                  <a:cubicBezTo>
                    <a:pt x="6302" y="2757"/>
                    <a:pt x="6385" y="2156"/>
                    <a:pt x="6551" y="1555"/>
                  </a:cubicBezTo>
                  <a:cubicBezTo>
                    <a:pt x="6634" y="1306"/>
                    <a:pt x="6738" y="954"/>
                    <a:pt x="6821" y="684"/>
                  </a:cubicBezTo>
                  <a:cubicBezTo>
                    <a:pt x="6903" y="435"/>
                    <a:pt x="6986" y="166"/>
                    <a:pt x="715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54"/>
            <p:cNvSpPr/>
            <p:nvPr/>
          </p:nvSpPr>
          <p:spPr>
            <a:xfrm>
              <a:off x="5156325" y="3269850"/>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54"/>
            <p:cNvSpPr/>
            <p:nvPr/>
          </p:nvSpPr>
          <p:spPr>
            <a:xfrm>
              <a:off x="4719975" y="3166200"/>
              <a:ext cx="468500" cy="523825"/>
            </a:xfrm>
            <a:custGeom>
              <a:avLst/>
              <a:gdLst/>
              <a:ahLst/>
              <a:cxnLst/>
              <a:rect l="l" t="t" r="r" b="b"/>
              <a:pathLst>
                <a:path w="18740" h="20953" extrusionOk="0">
                  <a:moveTo>
                    <a:pt x="9681" y="768"/>
                  </a:moveTo>
                  <a:lnTo>
                    <a:pt x="9930" y="954"/>
                  </a:lnTo>
                  <a:cubicBezTo>
                    <a:pt x="9764" y="1037"/>
                    <a:pt x="9681" y="1120"/>
                    <a:pt x="9681" y="1203"/>
                  </a:cubicBezTo>
                  <a:cubicBezTo>
                    <a:pt x="9577" y="1390"/>
                    <a:pt x="9577" y="1473"/>
                    <a:pt x="9681" y="1638"/>
                  </a:cubicBezTo>
                  <a:lnTo>
                    <a:pt x="9329" y="1556"/>
                  </a:lnTo>
                  <a:cubicBezTo>
                    <a:pt x="9163" y="1203"/>
                    <a:pt x="9329" y="872"/>
                    <a:pt x="9681" y="768"/>
                  </a:cubicBezTo>
                  <a:close/>
                  <a:moveTo>
                    <a:pt x="9246" y="1721"/>
                  </a:moveTo>
                  <a:lnTo>
                    <a:pt x="9577" y="1804"/>
                  </a:lnTo>
                  <a:cubicBezTo>
                    <a:pt x="9412" y="2074"/>
                    <a:pt x="9329" y="2426"/>
                    <a:pt x="9246" y="2675"/>
                  </a:cubicBezTo>
                  <a:cubicBezTo>
                    <a:pt x="9163" y="3027"/>
                    <a:pt x="9059" y="3276"/>
                    <a:pt x="9163" y="3628"/>
                  </a:cubicBezTo>
                  <a:lnTo>
                    <a:pt x="8810" y="3546"/>
                  </a:lnTo>
                  <a:cubicBezTo>
                    <a:pt x="8645" y="2944"/>
                    <a:pt x="8810" y="2157"/>
                    <a:pt x="9246" y="1721"/>
                  </a:cubicBezTo>
                  <a:close/>
                  <a:moveTo>
                    <a:pt x="8728" y="3711"/>
                  </a:moveTo>
                  <a:lnTo>
                    <a:pt x="9059" y="3794"/>
                  </a:lnTo>
                  <a:cubicBezTo>
                    <a:pt x="8893" y="4064"/>
                    <a:pt x="8810" y="4395"/>
                    <a:pt x="8728" y="4665"/>
                  </a:cubicBezTo>
                  <a:cubicBezTo>
                    <a:pt x="8728" y="5017"/>
                    <a:pt x="8645" y="5266"/>
                    <a:pt x="8728" y="5618"/>
                  </a:cubicBezTo>
                  <a:lnTo>
                    <a:pt x="8375" y="5536"/>
                  </a:lnTo>
                  <a:lnTo>
                    <a:pt x="8292" y="5536"/>
                  </a:lnTo>
                  <a:cubicBezTo>
                    <a:pt x="8209" y="4914"/>
                    <a:pt x="8375" y="4230"/>
                    <a:pt x="8728" y="3711"/>
                  </a:cubicBezTo>
                  <a:close/>
                  <a:moveTo>
                    <a:pt x="8292" y="5701"/>
                  </a:moveTo>
                  <a:lnTo>
                    <a:pt x="8645" y="5784"/>
                  </a:lnTo>
                  <a:cubicBezTo>
                    <a:pt x="8458" y="6054"/>
                    <a:pt x="8375" y="6385"/>
                    <a:pt x="8292" y="6655"/>
                  </a:cubicBezTo>
                  <a:cubicBezTo>
                    <a:pt x="8209" y="6987"/>
                    <a:pt x="8126" y="7256"/>
                    <a:pt x="8126" y="7608"/>
                  </a:cubicBezTo>
                  <a:lnTo>
                    <a:pt x="7774" y="7505"/>
                  </a:lnTo>
                  <a:cubicBezTo>
                    <a:pt x="7691" y="6904"/>
                    <a:pt x="7857" y="6137"/>
                    <a:pt x="8292" y="5701"/>
                  </a:cubicBezTo>
                  <a:close/>
                  <a:moveTo>
                    <a:pt x="11319" y="4914"/>
                  </a:moveTo>
                  <a:lnTo>
                    <a:pt x="11319" y="4914"/>
                  </a:lnTo>
                  <a:cubicBezTo>
                    <a:pt x="10981" y="6503"/>
                    <a:pt x="10491" y="8303"/>
                    <a:pt x="10067" y="8303"/>
                  </a:cubicBezTo>
                  <a:cubicBezTo>
                    <a:pt x="10049" y="8303"/>
                    <a:pt x="10031" y="8299"/>
                    <a:pt x="10013" y="8293"/>
                  </a:cubicBezTo>
                  <a:cubicBezTo>
                    <a:pt x="9577" y="8127"/>
                    <a:pt x="11236" y="5100"/>
                    <a:pt x="11319" y="4914"/>
                  </a:cubicBezTo>
                  <a:close/>
                  <a:moveTo>
                    <a:pt x="2074" y="7422"/>
                  </a:moveTo>
                  <a:cubicBezTo>
                    <a:pt x="2426" y="7505"/>
                    <a:pt x="2592" y="8023"/>
                    <a:pt x="2509" y="8293"/>
                  </a:cubicBezTo>
                  <a:lnTo>
                    <a:pt x="2426" y="8293"/>
                  </a:lnTo>
                  <a:lnTo>
                    <a:pt x="2152" y="8422"/>
                  </a:lnTo>
                  <a:lnTo>
                    <a:pt x="2152" y="8422"/>
                  </a:lnTo>
                  <a:cubicBezTo>
                    <a:pt x="2134" y="8351"/>
                    <a:pt x="2074" y="8280"/>
                    <a:pt x="2074" y="8210"/>
                  </a:cubicBezTo>
                  <a:cubicBezTo>
                    <a:pt x="2074" y="8127"/>
                    <a:pt x="2074" y="8127"/>
                    <a:pt x="1991" y="8023"/>
                  </a:cubicBezTo>
                  <a:cubicBezTo>
                    <a:pt x="1991" y="7940"/>
                    <a:pt x="1991" y="7857"/>
                    <a:pt x="1908" y="7857"/>
                  </a:cubicBezTo>
                  <a:cubicBezTo>
                    <a:pt x="1804" y="7774"/>
                    <a:pt x="1804" y="7691"/>
                    <a:pt x="1721" y="7691"/>
                  </a:cubicBezTo>
                  <a:lnTo>
                    <a:pt x="2074" y="7422"/>
                  </a:lnTo>
                  <a:close/>
                  <a:moveTo>
                    <a:pt x="7691" y="7691"/>
                  </a:moveTo>
                  <a:lnTo>
                    <a:pt x="8023" y="7774"/>
                  </a:lnTo>
                  <a:cubicBezTo>
                    <a:pt x="7857" y="8023"/>
                    <a:pt x="7691" y="8293"/>
                    <a:pt x="7505" y="8541"/>
                  </a:cubicBezTo>
                  <a:cubicBezTo>
                    <a:pt x="7339" y="8894"/>
                    <a:pt x="7173" y="9163"/>
                    <a:pt x="7090" y="9412"/>
                  </a:cubicBezTo>
                  <a:lnTo>
                    <a:pt x="6820" y="9163"/>
                  </a:lnTo>
                  <a:cubicBezTo>
                    <a:pt x="6903" y="8645"/>
                    <a:pt x="7256" y="8023"/>
                    <a:pt x="7691" y="7691"/>
                  </a:cubicBezTo>
                  <a:close/>
                  <a:moveTo>
                    <a:pt x="14159" y="5618"/>
                  </a:moveTo>
                  <a:lnTo>
                    <a:pt x="14159" y="5618"/>
                  </a:lnTo>
                  <a:cubicBezTo>
                    <a:pt x="13723" y="6904"/>
                    <a:pt x="13205" y="8375"/>
                    <a:pt x="12355" y="9578"/>
                  </a:cubicBezTo>
                  <a:cubicBezTo>
                    <a:pt x="12355" y="9578"/>
                    <a:pt x="13392" y="6738"/>
                    <a:pt x="14159" y="5618"/>
                  </a:cubicBezTo>
                  <a:close/>
                  <a:moveTo>
                    <a:pt x="17454" y="7774"/>
                  </a:moveTo>
                  <a:cubicBezTo>
                    <a:pt x="17537" y="7774"/>
                    <a:pt x="17537" y="7857"/>
                    <a:pt x="17620" y="7857"/>
                  </a:cubicBezTo>
                  <a:cubicBezTo>
                    <a:pt x="17351" y="8127"/>
                    <a:pt x="17102" y="8458"/>
                    <a:pt x="17019" y="8811"/>
                  </a:cubicBezTo>
                  <a:cubicBezTo>
                    <a:pt x="16936" y="9059"/>
                    <a:pt x="16833" y="9246"/>
                    <a:pt x="16833" y="9495"/>
                  </a:cubicBezTo>
                  <a:lnTo>
                    <a:pt x="16833" y="9578"/>
                  </a:lnTo>
                  <a:lnTo>
                    <a:pt x="16833" y="9681"/>
                  </a:lnTo>
                  <a:lnTo>
                    <a:pt x="16833" y="9847"/>
                  </a:lnTo>
                  <a:lnTo>
                    <a:pt x="16667" y="9847"/>
                  </a:lnTo>
                  <a:lnTo>
                    <a:pt x="16667" y="9764"/>
                  </a:lnTo>
                  <a:lnTo>
                    <a:pt x="16501" y="9764"/>
                  </a:lnTo>
                  <a:cubicBezTo>
                    <a:pt x="16314" y="9059"/>
                    <a:pt x="16667" y="8210"/>
                    <a:pt x="17268" y="7774"/>
                  </a:cubicBezTo>
                  <a:close/>
                  <a:moveTo>
                    <a:pt x="2509" y="8541"/>
                  </a:moveTo>
                  <a:cubicBezTo>
                    <a:pt x="3027" y="8977"/>
                    <a:pt x="3276" y="9764"/>
                    <a:pt x="3193" y="10365"/>
                  </a:cubicBezTo>
                  <a:lnTo>
                    <a:pt x="2841" y="10448"/>
                  </a:lnTo>
                  <a:cubicBezTo>
                    <a:pt x="2841" y="10096"/>
                    <a:pt x="2758" y="9847"/>
                    <a:pt x="2675" y="9495"/>
                  </a:cubicBezTo>
                  <a:cubicBezTo>
                    <a:pt x="2592" y="9246"/>
                    <a:pt x="2426" y="8894"/>
                    <a:pt x="2156" y="8645"/>
                  </a:cubicBezTo>
                  <a:lnTo>
                    <a:pt x="2509" y="8541"/>
                  </a:lnTo>
                  <a:close/>
                  <a:moveTo>
                    <a:pt x="6655" y="9329"/>
                  </a:moveTo>
                  <a:lnTo>
                    <a:pt x="6903" y="9578"/>
                  </a:lnTo>
                  <a:cubicBezTo>
                    <a:pt x="6820" y="9681"/>
                    <a:pt x="6738" y="9681"/>
                    <a:pt x="6655" y="9764"/>
                  </a:cubicBezTo>
                  <a:lnTo>
                    <a:pt x="6572" y="9764"/>
                  </a:lnTo>
                  <a:cubicBezTo>
                    <a:pt x="6572" y="9764"/>
                    <a:pt x="6572" y="9847"/>
                    <a:pt x="6468" y="9847"/>
                  </a:cubicBezTo>
                  <a:cubicBezTo>
                    <a:pt x="6468" y="9847"/>
                    <a:pt x="6385" y="9847"/>
                    <a:pt x="6302" y="9930"/>
                  </a:cubicBezTo>
                  <a:lnTo>
                    <a:pt x="6219" y="10013"/>
                  </a:lnTo>
                  <a:lnTo>
                    <a:pt x="6136" y="10013"/>
                  </a:lnTo>
                  <a:cubicBezTo>
                    <a:pt x="6054" y="10013"/>
                    <a:pt x="5950" y="10096"/>
                    <a:pt x="5867" y="10096"/>
                  </a:cubicBezTo>
                  <a:cubicBezTo>
                    <a:pt x="5618" y="10282"/>
                    <a:pt x="5432" y="10365"/>
                    <a:pt x="5266" y="10531"/>
                  </a:cubicBezTo>
                  <a:cubicBezTo>
                    <a:pt x="5266" y="10614"/>
                    <a:pt x="5266" y="10614"/>
                    <a:pt x="5183" y="10718"/>
                  </a:cubicBezTo>
                  <a:cubicBezTo>
                    <a:pt x="5100" y="10801"/>
                    <a:pt x="5100" y="10967"/>
                    <a:pt x="5100" y="11132"/>
                  </a:cubicBezTo>
                  <a:lnTo>
                    <a:pt x="4748" y="10967"/>
                  </a:lnTo>
                  <a:cubicBezTo>
                    <a:pt x="4665" y="10718"/>
                    <a:pt x="4748" y="10448"/>
                    <a:pt x="5017" y="10282"/>
                  </a:cubicBezTo>
                  <a:lnTo>
                    <a:pt x="5183" y="10282"/>
                  </a:lnTo>
                  <a:lnTo>
                    <a:pt x="5183" y="10200"/>
                  </a:lnTo>
                  <a:lnTo>
                    <a:pt x="5183" y="10096"/>
                  </a:lnTo>
                  <a:cubicBezTo>
                    <a:pt x="5618" y="9764"/>
                    <a:pt x="6136" y="9495"/>
                    <a:pt x="6655" y="9329"/>
                  </a:cubicBezTo>
                  <a:close/>
                  <a:moveTo>
                    <a:pt x="10013" y="8541"/>
                  </a:moveTo>
                  <a:cubicBezTo>
                    <a:pt x="10013" y="8728"/>
                    <a:pt x="10096" y="8977"/>
                    <a:pt x="10199" y="9163"/>
                  </a:cubicBezTo>
                  <a:cubicBezTo>
                    <a:pt x="10365" y="9329"/>
                    <a:pt x="10531" y="9412"/>
                    <a:pt x="10718" y="9578"/>
                  </a:cubicBezTo>
                  <a:cubicBezTo>
                    <a:pt x="11132" y="9764"/>
                    <a:pt x="11567" y="9847"/>
                    <a:pt x="12003" y="9930"/>
                  </a:cubicBezTo>
                  <a:cubicBezTo>
                    <a:pt x="12086" y="10200"/>
                    <a:pt x="12086" y="10448"/>
                    <a:pt x="12169" y="10614"/>
                  </a:cubicBezTo>
                  <a:cubicBezTo>
                    <a:pt x="12355" y="10884"/>
                    <a:pt x="12438" y="11049"/>
                    <a:pt x="12604" y="11236"/>
                  </a:cubicBezTo>
                  <a:cubicBezTo>
                    <a:pt x="12956" y="11651"/>
                    <a:pt x="13392" y="11920"/>
                    <a:pt x="13827" y="12086"/>
                  </a:cubicBezTo>
                  <a:cubicBezTo>
                    <a:pt x="13557" y="12086"/>
                    <a:pt x="13309" y="12003"/>
                    <a:pt x="13039" y="11920"/>
                  </a:cubicBezTo>
                  <a:cubicBezTo>
                    <a:pt x="12790" y="11837"/>
                    <a:pt x="12521" y="11651"/>
                    <a:pt x="12355" y="11485"/>
                  </a:cubicBezTo>
                  <a:cubicBezTo>
                    <a:pt x="12086" y="11319"/>
                    <a:pt x="12003" y="11049"/>
                    <a:pt x="11837" y="10801"/>
                  </a:cubicBezTo>
                  <a:cubicBezTo>
                    <a:pt x="11754" y="10718"/>
                    <a:pt x="11754" y="10531"/>
                    <a:pt x="11650" y="10448"/>
                  </a:cubicBezTo>
                  <a:lnTo>
                    <a:pt x="11650" y="10282"/>
                  </a:lnTo>
                  <a:cubicBezTo>
                    <a:pt x="11485" y="10282"/>
                    <a:pt x="11402" y="10200"/>
                    <a:pt x="11236" y="10200"/>
                  </a:cubicBezTo>
                  <a:cubicBezTo>
                    <a:pt x="11049" y="10096"/>
                    <a:pt x="10800" y="10013"/>
                    <a:pt x="10531" y="9847"/>
                  </a:cubicBezTo>
                  <a:cubicBezTo>
                    <a:pt x="10365" y="9681"/>
                    <a:pt x="10199" y="9495"/>
                    <a:pt x="10013" y="9246"/>
                  </a:cubicBezTo>
                  <a:cubicBezTo>
                    <a:pt x="10013" y="9163"/>
                    <a:pt x="9930" y="9059"/>
                    <a:pt x="9930" y="8977"/>
                  </a:cubicBezTo>
                  <a:cubicBezTo>
                    <a:pt x="9847" y="9163"/>
                    <a:pt x="9681" y="9329"/>
                    <a:pt x="9412" y="9495"/>
                  </a:cubicBezTo>
                  <a:cubicBezTo>
                    <a:pt x="9246" y="9681"/>
                    <a:pt x="8976" y="9847"/>
                    <a:pt x="8728" y="9847"/>
                  </a:cubicBezTo>
                  <a:cubicBezTo>
                    <a:pt x="8458" y="9930"/>
                    <a:pt x="8209" y="9930"/>
                    <a:pt x="7940" y="9930"/>
                  </a:cubicBezTo>
                  <a:cubicBezTo>
                    <a:pt x="7691" y="9847"/>
                    <a:pt x="7422" y="9764"/>
                    <a:pt x="7173" y="9578"/>
                  </a:cubicBezTo>
                  <a:lnTo>
                    <a:pt x="7173" y="9578"/>
                  </a:lnTo>
                  <a:cubicBezTo>
                    <a:pt x="7422" y="9681"/>
                    <a:pt x="7691" y="9764"/>
                    <a:pt x="7940" y="9764"/>
                  </a:cubicBezTo>
                  <a:cubicBezTo>
                    <a:pt x="8209" y="9764"/>
                    <a:pt x="8458" y="9764"/>
                    <a:pt x="8645" y="9681"/>
                  </a:cubicBezTo>
                  <a:cubicBezTo>
                    <a:pt x="9163" y="9578"/>
                    <a:pt x="9577" y="9246"/>
                    <a:pt x="9930" y="8894"/>
                  </a:cubicBezTo>
                  <a:lnTo>
                    <a:pt x="9930" y="8541"/>
                  </a:lnTo>
                  <a:close/>
                  <a:moveTo>
                    <a:pt x="16418" y="10013"/>
                  </a:moveTo>
                  <a:cubicBezTo>
                    <a:pt x="16418" y="10013"/>
                    <a:pt x="16501" y="10096"/>
                    <a:pt x="16584" y="10096"/>
                  </a:cubicBezTo>
                  <a:cubicBezTo>
                    <a:pt x="16584" y="10096"/>
                    <a:pt x="16667" y="10200"/>
                    <a:pt x="16750" y="10200"/>
                  </a:cubicBezTo>
                  <a:cubicBezTo>
                    <a:pt x="16418" y="10448"/>
                    <a:pt x="16149" y="10801"/>
                    <a:pt x="16066" y="11132"/>
                  </a:cubicBezTo>
                  <a:cubicBezTo>
                    <a:pt x="15983" y="11319"/>
                    <a:pt x="15900" y="11568"/>
                    <a:pt x="15900" y="11754"/>
                  </a:cubicBezTo>
                  <a:cubicBezTo>
                    <a:pt x="15900" y="11837"/>
                    <a:pt x="15796" y="11920"/>
                    <a:pt x="15796" y="11920"/>
                  </a:cubicBezTo>
                  <a:lnTo>
                    <a:pt x="15796" y="12003"/>
                  </a:lnTo>
                  <a:cubicBezTo>
                    <a:pt x="15796" y="12086"/>
                    <a:pt x="15796" y="12169"/>
                    <a:pt x="15900" y="12272"/>
                  </a:cubicBezTo>
                  <a:cubicBezTo>
                    <a:pt x="15796" y="12272"/>
                    <a:pt x="15796" y="12169"/>
                    <a:pt x="15796" y="12169"/>
                  </a:cubicBezTo>
                  <a:lnTo>
                    <a:pt x="15630" y="12169"/>
                  </a:lnTo>
                  <a:lnTo>
                    <a:pt x="15630" y="12086"/>
                  </a:lnTo>
                  <a:lnTo>
                    <a:pt x="15547" y="12086"/>
                  </a:lnTo>
                  <a:cubicBezTo>
                    <a:pt x="15382" y="11402"/>
                    <a:pt x="15713" y="10448"/>
                    <a:pt x="16314" y="10013"/>
                  </a:cubicBezTo>
                  <a:close/>
                  <a:moveTo>
                    <a:pt x="3193" y="10531"/>
                  </a:moveTo>
                  <a:cubicBezTo>
                    <a:pt x="3462" y="10801"/>
                    <a:pt x="3628" y="11049"/>
                    <a:pt x="3711" y="11402"/>
                  </a:cubicBezTo>
                  <a:lnTo>
                    <a:pt x="3711" y="11485"/>
                  </a:lnTo>
                  <a:cubicBezTo>
                    <a:pt x="3794" y="11754"/>
                    <a:pt x="3877" y="12086"/>
                    <a:pt x="3794" y="12438"/>
                  </a:cubicBezTo>
                  <a:lnTo>
                    <a:pt x="3462" y="12521"/>
                  </a:lnTo>
                  <a:cubicBezTo>
                    <a:pt x="3462" y="12169"/>
                    <a:pt x="3359" y="11837"/>
                    <a:pt x="3276" y="11568"/>
                  </a:cubicBezTo>
                  <a:cubicBezTo>
                    <a:pt x="3193" y="11236"/>
                    <a:pt x="3110" y="10967"/>
                    <a:pt x="2841" y="10718"/>
                  </a:cubicBezTo>
                  <a:cubicBezTo>
                    <a:pt x="3027" y="10614"/>
                    <a:pt x="3110" y="10614"/>
                    <a:pt x="3193" y="10531"/>
                  </a:cubicBezTo>
                  <a:close/>
                  <a:moveTo>
                    <a:pt x="13723" y="12272"/>
                  </a:moveTo>
                  <a:lnTo>
                    <a:pt x="13723" y="12272"/>
                  </a:lnTo>
                  <a:cubicBezTo>
                    <a:pt x="13910" y="12355"/>
                    <a:pt x="13993" y="12355"/>
                    <a:pt x="14076" y="12438"/>
                  </a:cubicBezTo>
                  <a:cubicBezTo>
                    <a:pt x="14159" y="12687"/>
                    <a:pt x="13993" y="13039"/>
                    <a:pt x="13827" y="13309"/>
                  </a:cubicBezTo>
                  <a:cubicBezTo>
                    <a:pt x="13723" y="13205"/>
                    <a:pt x="13557" y="13205"/>
                    <a:pt x="13474" y="13205"/>
                  </a:cubicBezTo>
                  <a:cubicBezTo>
                    <a:pt x="13474" y="13122"/>
                    <a:pt x="13557" y="13122"/>
                    <a:pt x="13557" y="13039"/>
                  </a:cubicBezTo>
                  <a:cubicBezTo>
                    <a:pt x="13640" y="13039"/>
                    <a:pt x="13640" y="13039"/>
                    <a:pt x="13640" y="12957"/>
                  </a:cubicBezTo>
                  <a:cubicBezTo>
                    <a:pt x="13640" y="12957"/>
                    <a:pt x="13723" y="12874"/>
                    <a:pt x="13723" y="12791"/>
                  </a:cubicBezTo>
                  <a:cubicBezTo>
                    <a:pt x="13723" y="12687"/>
                    <a:pt x="13827" y="12604"/>
                    <a:pt x="13827" y="12521"/>
                  </a:cubicBezTo>
                  <a:lnTo>
                    <a:pt x="13827" y="12438"/>
                  </a:lnTo>
                  <a:cubicBezTo>
                    <a:pt x="13827" y="12355"/>
                    <a:pt x="13723" y="12355"/>
                    <a:pt x="13723" y="12272"/>
                  </a:cubicBezTo>
                  <a:close/>
                  <a:moveTo>
                    <a:pt x="4665" y="11132"/>
                  </a:moveTo>
                  <a:lnTo>
                    <a:pt x="5017" y="11236"/>
                  </a:lnTo>
                  <a:cubicBezTo>
                    <a:pt x="4748" y="11485"/>
                    <a:pt x="4582" y="11837"/>
                    <a:pt x="4499" y="12086"/>
                  </a:cubicBezTo>
                  <a:cubicBezTo>
                    <a:pt x="4499" y="12438"/>
                    <a:pt x="4395" y="12687"/>
                    <a:pt x="4499" y="13039"/>
                  </a:cubicBezTo>
                  <a:lnTo>
                    <a:pt x="4312" y="13039"/>
                  </a:lnTo>
                  <a:cubicBezTo>
                    <a:pt x="4395" y="13122"/>
                    <a:pt x="4395" y="13122"/>
                    <a:pt x="4395" y="13205"/>
                  </a:cubicBezTo>
                  <a:lnTo>
                    <a:pt x="4582" y="13205"/>
                  </a:lnTo>
                  <a:cubicBezTo>
                    <a:pt x="4748" y="13475"/>
                    <a:pt x="4748" y="13827"/>
                    <a:pt x="4748" y="14076"/>
                  </a:cubicBezTo>
                  <a:lnTo>
                    <a:pt x="4665" y="13993"/>
                  </a:lnTo>
                  <a:lnTo>
                    <a:pt x="4665" y="13993"/>
                  </a:lnTo>
                  <a:cubicBezTo>
                    <a:pt x="4748" y="14076"/>
                    <a:pt x="4748" y="14159"/>
                    <a:pt x="4748" y="14242"/>
                  </a:cubicBezTo>
                  <a:cubicBezTo>
                    <a:pt x="4665" y="14242"/>
                    <a:pt x="4665" y="14345"/>
                    <a:pt x="4665" y="14345"/>
                  </a:cubicBezTo>
                  <a:lnTo>
                    <a:pt x="4395" y="14511"/>
                  </a:lnTo>
                  <a:cubicBezTo>
                    <a:pt x="4312" y="14159"/>
                    <a:pt x="4146" y="13910"/>
                    <a:pt x="4064" y="13558"/>
                  </a:cubicBezTo>
                  <a:cubicBezTo>
                    <a:pt x="3877" y="13309"/>
                    <a:pt x="3711" y="13039"/>
                    <a:pt x="3545" y="12687"/>
                  </a:cubicBezTo>
                  <a:lnTo>
                    <a:pt x="3877" y="12604"/>
                  </a:lnTo>
                  <a:cubicBezTo>
                    <a:pt x="3981" y="12687"/>
                    <a:pt x="4064" y="12687"/>
                    <a:pt x="4146" y="12791"/>
                  </a:cubicBezTo>
                  <a:cubicBezTo>
                    <a:pt x="3981" y="11754"/>
                    <a:pt x="4582" y="11236"/>
                    <a:pt x="4665" y="11132"/>
                  </a:cubicBezTo>
                  <a:close/>
                  <a:moveTo>
                    <a:pt x="15382" y="12355"/>
                  </a:moveTo>
                  <a:cubicBezTo>
                    <a:pt x="15464" y="12355"/>
                    <a:pt x="15464" y="12438"/>
                    <a:pt x="15547" y="12438"/>
                  </a:cubicBezTo>
                  <a:cubicBezTo>
                    <a:pt x="15630" y="12438"/>
                    <a:pt x="15630" y="12438"/>
                    <a:pt x="15713" y="12521"/>
                  </a:cubicBezTo>
                  <a:cubicBezTo>
                    <a:pt x="15382" y="12791"/>
                    <a:pt x="15195" y="13039"/>
                    <a:pt x="15029" y="13392"/>
                  </a:cubicBezTo>
                  <a:cubicBezTo>
                    <a:pt x="14946" y="13641"/>
                    <a:pt x="14863" y="13910"/>
                    <a:pt x="14760" y="14076"/>
                  </a:cubicBezTo>
                  <a:lnTo>
                    <a:pt x="14760" y="14159"/>
                  </a:lnTo>
                  <a:lnTo>
                    <a:pt x="14760" y="14345"/>
                  </a:lnTo>
                  <a:lnTo>
                    <a:pt x="14760" y="14594"/>
                  </a:lnTo>
                  <a:cubicBezTo>
                    <a:pt x="14677" y="14511"/>
                    <a:pt x="14677" y="14511"/>
                    <a:pt x="14594" y="14511"/>
                  </a:cubicBezTo>
                  <a:cubicBezTo>
                    <a:pt x="14511" y="14511"/>
                    <a:pt x="14511" y="14428"/>
                    <a:pt x="14428" y="14428"/>
                  </a:cubicBezTo>
                  <a:cubicBezTo>
                    <a:pt x="14345" y="13641"/>
                    <a:pt x="14760" y="12791"/>
                    <a:pt x="15382" y="12355"/>
                  </a:cubicBezTo>
                  <a:close/>
                  <a:moveTo>
                    <a:pt x="13392" y="13392"/>
                  </a:moveTo>
                  <a:lnTo>
                    <a:pt x="13723" y="13475"/>
                  </a:lnTo>
                  <a:cubicBezTo>
                    <a:pt x="13910" y="14076"/>
                    <a:pt x="13827" y="14864"/>
                    <a:pt x="13557" y="15382"/>
                  </a:cubicBezTo>
                  <a:lnTo>
                    <a:pt x="13205" y="15382"/>
                  </a:lnTo>
                  <a:cubicBezTo>
                    <a:pt x="13309" y="15029"/>
                    <a:pt x="13392" y="14677"/>
                    <a:pt x="13392" y="14428"/>
                  </a:cubicBezTo>
                  <a:cubicBezTo>
                    <a:pt x="13392" y="14076"/>
                    <a:pt x="13474" y="13724"/>
                    <a:pt x="13392" y="13392"/>
                  </a:cubicBezTo>
                  <a:close/>
                  <a:moveTo>
                    <a:pt x="4831" y="14428"/>
                  </a:moveTo>
                  <a:cubicBezTo>
                    <a:pt x="5349" y="14677"/>
                    <a:pt x="5950" y="15029"/>
                    <a:pt x="6302" y="15548"/>
                  </a:cubicBezTo>
                  <a:lnTo>
                    <a:pt x="6136" y="15900"/>
                  </a:lnTo>
                  <a:cubicBezTo>
                    <a:pt x="5867" y="15631"/>
                    <a:pt x="5618" y="15465"/>
                    <a:pt x="5349" y="15195"/>
                  </a:cubicBezTo>
                  <a:cubicBezTo>
                    <a:pt x="5100" y="15029"/>
                    <a:pt x="4831" y="14864"/>
                    <a:pt x="4582" y="14677"/>
                  </a:cubicBezTo>
                  <a:lnTo>
                    <a:pt x="4831" y="14428"/>
                  </a:lnTo>
                  <a:close/>
                  <a:moveTo>
                    <a:pt x="6468" y="15631"/>
                  </a:moveTo>
                  <a:cubicBezTo>
                    <a:pt x="6986" y="15631"/>
                    <a:pt x="7505" y="15796"/>
                    <a:pt x="7857" y="16066"/>
                  </a:cubicBezTo>
                  <a:cubicBezTo>
                    <a:pt x="8023" y="16149"/>
                    <a:pt x="8126" y="16315"/>
                    <a:pt x="8292" y="16418"/>
                  </a:cubicBezTo>
                  <a:lnTo>
                    <a:pt x="8126" y="16750"/>
                  </a:lnTo>
                  <a:cubicBezTo>
                    <a:pt x="7857" y="16501"/>
                    <a:pt x="7608" y="16418"/>
                    <a:pt x="7256" y="16232"/>
                  </a:cubicBezTo>
                  <a:cubicBezTo>
                    <a:pt x="6986" y="16149"/>
                    <a:pt x="6655" y="15983"/>
                    <a:pt x="6302" y="15983"/>
                  </a:cubicBezTo>
                  <a:lnTo>
                    <a:pt x="6468" y="15631"/>
                  </a:lnTo>
                  <a:close/>
                  <a:moveTo>
                    <a:pt x="13557" y="15548"/>
                  </a:moveTo>
                  <a:cubicBezTo>
                    <a:pt x="13827" y="16066"/>
                    <a:pt x="13910" y="16833"/>
                    <a:pt x="13723" y="17455"/>
                  </a:cubicBezTo>
                  <a:lnTo>
                    <a:pt x="13392" y="17538"/>
                  </a:lnTo>
                  <a:cubicBezTo>
                    <a:pt x="13474" y="17185"/>
                    <a:pt x="13392" y="16833"/>
                    <a:pt x="13392" y="16501"/>
                  </a:cubicBezTo>
                  <a:cubicBezTo>
                    <a:pt x="13392" y="16232"/>
                    <a:pt x="13309" y="15900"/>
                    <a:pt x="13205" y="15548"/>
                  </a:cubicBezTo>
                  <a:close/>
                  <a:moveTo>
                    <a:pt x="8458" y="16501"/>
                  </a:moveTo>
                  <a:cubicBezTo>
                    <a:pt x="9059" y="16501"/>
                    <a:pt x="9847" y="16833"/>
                    <a:pt x="10199" y="17455"/>
                  </a:cubicBezTo>
                  <a:lnTo>
                    <a:pt x="10013" y="17703"/>
                  </a:lnTo>
                  <a:cubicBezTo>
                    <a:pt x="9764" y="17455"/>
                    <a:pt x="9495" y="17268"/>
                    <a:pt x="9246" y="17102"/>
                  </a:cubicBezTo>
                  <a:cubicBezTo>
                    <a:pt x="9059" y="17019"/>
                    <a:pt x="8976" y="16937"/>
                    <a:pt x="8810" y="16937"/>
                  </a:cubicBezTo>
                  <a:cubicBezTo>
                    <a:pt x="8645" y="16833"/>
                    <a:pt x="8458" y="16833"/>
                    <a:pt x="8292" y="16833"/>
                  </a:cubicBezTo>
                  <a:lnTo>
                    <a:pt x="8458" y="16501"/>
                  </a:lnTo>
                  <a:close/>
                  <a:moveTo>
                    <a:pt x="13827" y="17621"/>
                  </a:moveTo>
                  <a:cubicBezTo>
                    <a:pt x="13910" y="17786"/>
                    <a:pt x="13910" y="17869"/>
                    <a:pt x="13993" y="18056"/>
                  </a:cubicBezTo>
                  <a:cubicBezTo>
                    <a:pt x="13993" y="18222"/>
                    <a:pt x="14076" y="18388"/>
                    <a:pt x="13993" y="18491"/>
                  </a:cubicBezTo>
                  <a:lnTo>
                    <a:pt x="13640" y="18657"/>
                  </a:lnTo>
                  <a:cubicBezTo>
                    <a:pt x="13640" y="18574"/>
                    <a:pt x="13723" y="18574"/>
                    <a:pt x="13723" y="18491"/>
                  </a:cubicBezTo>
                  <a:lnTo>
                    <a:pt x="13723" y="18388"/>
                  </a:lnTo>
                  <a:lnTo>
                    <a:pt x="13723" y="18305"/>
                  </a:lnTo>
                  <a:cubicBezTo>
                    <a:pt x="13723" y="18305"/>
                    <a:pt x="13723" y="18222"/>
                    <a:pt x="13640" y="18139"/>
                  </a:cubicBezTo>
                  <a:lnTo>
                    <a:pt x="13640" y="17973"/>
                  </a:lnTo>
                  <a:cubicBezTo>
                    <a:pt x="13640" y="17973"/>
                    <a:pt x="13557" y="17973"/>
                    <a:pt x="13557" y="17869"/>
                  </a:cubicBezTo>
                  <a:lnTo>
                    <a:pt x="13557" y="17786"/>
                  </a:lnTo>
                  <a:cubicBezTo>
                    <a:pt x="13474" y="17786"/>
                    <a:pt x="13474" y="17786"/>
                    <a:pt x="13474" y="17703"/>
                  </a:cubicBezTo>
                  <a:lnTo>
                    <a:pt x="13827" y="17621"/>
                  </a:lnTo>
                  <a:close/>
                  <a:moveTo>
                    <a:pt x="10365" y="17538"/>
                  </a:moveTo>
                  <a:cubicBezTo>
                    <a:pt x="10966" y="17703"/>
                    <a:pt x="11650" y="18305"/>
                    <a:pt x="11754" y="18906"/>
                  </a:cubicBezTo>
                  <a:lnTo>
                    <a:pt x="11485" y="19175"/>
                  </a:lnTo>
                  <a:cubicBezTo>
                    <a:pt x="11485" y="19092"/>
                    <a:pt x="11402" y="19009"/>
                    <a:pt x="11402" y="18906"/>
                  </a:cubicBezTo>
                  <a:lnTo>
                    <a:pt x="11236" y="18740"/>
                  </a:lnTo>
                  <a:cubicBezTo>
                    <a:pt x="11236" y="18657"/>
                    <a:pt x="11132" y="18574"/>
                    <a:pt x="11132" y="18574"/>
                  </a:cubicBezTo>
                  <a:cubicBezTo>
                    <a:pt x="11049" y="18491"/>
                    <a:pt x="11049" y="18388"/>
                    <a:pt x="10966" y="18305"/>
                  </a:cubicBezTo>
                  <a:lnTo>
                    <a:pt x="10800" y="18222"/>
                  </a:lnTo>
                  <a:cubicBezTo>
                    <a:pt x="10718" y="18139"/>
                    <a:pt x="10614" y="18056"/>
                    <a:pt x="10614" y="18056"/>
                  </a:cubicBezTo>
                  <a:cubicBezTo>
                    <a:pt x="10531" y="17973"/>
                    <a:pt x="10448" y="17973"/>
                    <a:pt x="10365" y="17869"/>
                  </a:cubicBezTo>
                  <a:cubicBezTo>
                    <a:pt x="10294" y="17869"/>
                    <a:pt x="10223" y="17869"/>
                    <a:pt x="10138" y="17817"/>
                  </a:cubicBezTo>
                  <a:lnTo>
                    <a:pt x="10138" y="17817"/>
                  </a:lnTo>
                  <a:lnTo>
                    <a:pt x="10365" y="17538"/>
                  </a:lnTo>
                  <a:close/>
                  <a:moveTo>
                    <a:pt x="11920" y="19092"/>
                  </a:moveTo>
                  <a:cubicBezTo>
                    <a:pt x="12169" y="19175"/>
                    <a:pt x="12355" y="19341"/>
                    <a:pt x="12438" y="19611"/>
                  </a:cubicBezTo>
                  <a:lnTo>
                    <a:pt x="12438" y="19942"/>
                  </a:lnTo>
                  <a:lnTo>
                    <a:pt x="12086" y="20046"/>
                  </a:lnTo>
                  <a:cubicBezTo>
                    <a:pt x="12086" y="19859"/>
                    <a:pt x="12086" y="19776"/>
                    <a:pt x="12003" y="19611"/>
                  </a:cubicBezTo>
                  <a:cubicBezTo>
                    <a:pt x="11920" y="19528"/>
                    <a:pt x="11754" y="19341"/>
                    <a:pt x="11567" y="19341"/>
                  </a:cubicBezTo>
                  <a:lnTo>
                    <a:pt x="11920" y="19092"/>
                  </a:lnTo>
                  <a:close/>
                  <a:moveTo>
                    <a:pt x="9847" y="1"/>
                  </a:moveTo>
                  <a:cubicBezTo>
                    <a:pt x="9329" y="1"/>
                    <a:pt x="8893" y="84"/>
                    <a:pt x="8458" y="84"/>
                  </a:cubicBezTo>
                  <a:cubicBezTo>
                    <a:pt x="8023" y="167"/>
                    <a:pt x="7608" y="250"/>
                    <a:pt x="7173" y="436"/>
                  </a:cubicBezTo>
                  <a:cubicBezTo>
                    <a:pt x="6302" y="685"/>
                    <a:pt x="5535" y="1120"/>
                    <a:pt x="4748" y="1638"/>
                  </a:cubicBezTo>
                  <a:cubicBezTo>
                    <a:pt x="4064" y="2157"/>
                    <a:pt x="3359" y="2675"/>
                    <a:pt x="2675" y="3359"/>
                  </a:cubicBezTo>
                  <a:cubicBezTo>
                    <a:pt x="2426" y="3628"/>
                    <a:pt x="2074" y="3981"/>
                    <a:pt x="1804" y="4313"/>
                  </a:cubicBezTo>
                  <a:cubicBezTo>
                    <a:pt x="1555" y="4665"/>
                    <a:pt x="1286" y="5017"/>
                    <a:pt x="1037" y="5432"/>
                  </a:cubicBezTo>
                  <a:cubicBezTo>
                    <a:pt x="768" y="5618"/>
                    <a:pt x="519" y="5867"/>
                    <a:pt x="249" y="6385"/>
                  </a:cubicBezTo>
                  <a:cubicBezTo>
                    <a:pt x="84" y="6655"/>
                    <a:pt x="1" y="6904"/>
                    <a:pt x="1" y="7173"/>
                  </a:cubicBezTo>
                  <a:cubicBezTo>
                    <a:pt x="1" y="6987"/>
                    <a:pt x="166" y="6821"/>
                    <a:pt x="436" y="6738"/>
                  </a:cubicBezTo>
                  <a:cubicBezTo>
                    <a:pt x="519" y="6655"/>
                    <a:pt x="602" y="6655"/>
                    <a:pt x="685" y="6655"/>
                  </a:cubicBezTo>
                  <a:lnTo>
                    <a:pt x="1037" y="6655"/>
                  </a:lnTo>
                  <a:lnTo>
                    <a:pt x="1037" y="6468"/>
                  </a:lnTo>
                  <a:cubicBezTo>
                    <a:pt x="1120" y="6054"/>
                    <a:pt x="1389" y="5619"/>
                    <a:pt x="1721" y="5266"/>
                  </a:cubicBezTo>
                  <a:lnTo>
                    <a:pt x="1721" y="5266"/>
                  </a:lnTo>
                  <a:cubicBezTo>
                    <a:pt x="1389" y="5619"/>
                    <a:pt x="1203" y="6054"/>
                    <a:pt x="1120" y="6572"/>
                  </a:cubicBezTo>
                  <a:cubicBezTo>
                    <a:pt x="1037" y="6987"/>
                    <a:pt x="1037" y="7422"/>
                    <a:pt x="1037" y="7857"/>
                  </a:cubicBezTo>
                  <a:cubicBezTo>
                    <a:pt x="1120" y="8811"/>
                    <a:pt x="1286" y="9681"/>
                    <a:pt x="1472" y="10531"/>
                  </a:cubicBezTo>
                  <a:cubicBezTo>
                    <a:pt x="1638" y="10967"/>
                    <a:pt x="1721" y="11485"/>
                    <a:pt x="1804" y="11920"/>
                  </a:cubicBezTo>
                  <a:cubicBezTo>
                    <a:pt x="1991" y="12355"/>
                    <a:pt x="2074" y="12791"/>
                    <a:pt x="2239" y="13205"/>
                  </a:cubicBezTo>
                  <a:cubicBezTo>
                    <a:pt x="2322" y="13641"/>
                    <a:pt x="2426" y="14159"/>
                    <a:pt x="2426" y="14594"/>
                  </a:cubicBezTo>
                  <a:cubicBezTo>
                    <a:pt x="2509" y="15029"/>
                    <a:pt x="2509" y="15465"/>
                    <a:pt x="2426" y="15983"/>
                  </a:cubicBezTo>
                  <a:cubicBezTo>
                    <a:pt x="2509" y="15900"/>
                    <a:pt x="2509" y="15900"/>
                    <a:pt x="2592" y="15900"/>
                  </a:cubicBezTo>
                  <a:lnTo>
                    <a:pt x="2758" y="15900"/>
                  </a:lnTo>
                  <a:cubicBezTo>
                    <a:pt x="2841" y="15983"/>
                    <a:pt x="2944" y="15983"/>
                    <a:pt x="2944" y="16066"/>
                  </a:cubicBezTo>
                  <a:cubicBezTo>
                    <a:pt x="3110" y="16232"/>
                    <a:pt x="3193" y="16418"/>
                    <a:pt x="3276" y="16584"/>
                  </a:cubicBezTo>
                  <a:lnTo>
                    <a:pt x="3877" y="17455"/>
                  </a:lnTo>
                  <a:cubicBezTo>
                    <a:pt x="4229" y="18056"/>
                    <a:pt x="4665" y="18657"/>
                    <a:pt x="5100" y="19175"/>
                  </a:cubicBezTo>
                  <a:cubicBezTo>
                    <a:pt x="5618" y="19693"/>
                    <a:pt x="6136" y="20129"/>
                    <a:pt x="6738" y="20460"/>
                  </a:cubicBezTo>
                  <a:cubicBezTo>
                    <a:pt x="7339" y="20730"/>
                    <a:pt x="8023" y="20896"/>
                    <a:pt x="8728" y="20896"/>
                  </a:cubicBezTo>
                  <a:cubicBezTo>
                    <a:pt x="8988" y="20934"/>
                    <a:pt x="9253" y="20953"/>
                    <a:pt x="9519" y="20953"/>
                  </a:cubicBezTo>
                  <a:cubicBezTo>
                    <a:pt x="10565" y="20953"/>
                    <a:pt x="11628" y="20657"/>
                    <a:pt x="12521" y="20046"/>
                  </a:cubicBezTo>
                  <a:lnTo>
                    <a:pt x="12604" y="20046"/>
                  </a:lnTo>
                  <a:cubicBezTo>
                    <a:pt x="13205" y="19611"/>
                    <a:pt x="13723" y="19175"/>
                    <a:pt x="14241" y="18657"/>
                  </a:cubicBezTo>
                  <a:lnTo>
                    <a:pt x="15029" y="17869"/>
                  </a:lnTo>
                  <a:cubicBezTo>
                    <a:pt x="15195" y="17786"/>
                    <a:pt x="15278" y="17621"/>
                    <a:pt x="15464" y="17538"/>
                  </a:cubicBezTo>
                  <a:cubicBezTo>
                    <a:pt x="15630" y="17455"/>
                    <a:pt x="15796" y="17268"/>
                    <a:pt x="15983" y="17268"/>
                  </a:cubicBezTo>
                  <a:cubicBezTo>
                    <a:pt x="15983" y="16149"/>
                    <a:pt x="16418" y="15029"/>
                    <a:pt x="16833" y="13910"/>
                  </a:cubicBezTo>
                  <a:cubicBezTo>
                    <a:pt x="17019" y="13309"/>
                    <a:pt x="17268" y="12791"/>
                    <a:pt x="17454" y="12272"/>
                  </a:cubicBezTo>
                  <a:cubicBezTo>
                    <a:pt x="17703" y="11651"/>
                    <a:pt x="17869" y="11132"/>
                    <a:pt x="18056" y="10531"/>
                  </a:cubicBezTo>
                  <a:cubicBezTo>
                    <a:pt x="18387" y="9412"/>
                    <a:pt x="18657" y="8293"/>
                    <a:pt x="18740" y="7090"/>
                  </a:cubicBezTo>
                  <a:cubicBezTo>
                    <a:pt x="18740" y="6572"/>
                    <a:pt x="18740" y="5950"/>
                    <a:pt x="18574" y="5349"/>
                  </a:cubicBezTo>
                  <a:cubicBezTo>
                    <a:pt x="18491" y="5100"/>
                    <a:pt x="18304" y="4831"/>
                    <a:pt x="18139" y="4665"/>
                  </a:cubicBezTo>
                  <a:cubicBezTo>
                    <a:pt x="17973" y="4395"/>
                    <a:pt x="17703" y="4230"/>
                    <a:pt x="17454" y="4147"/>
                  </a:cubicBezTo>
                  <a:cubicBezTo>
                    <a:pt x="17351" y="4665"/>
                    <a:pt x="17268" y="5183"/>
                    <a:pt x="17102" y="5701"/>
                  </a:cubicBezTo>
                  <a:cubicBezTo>
                    <a:pt x="17185" y="5618"/>
                    <a:pt x="17185" y="5618"/>
                    <a:pt x="17268" y="5618"/>
                  </a:cubicBezTo>
                  <a:cubicBezTo>
                    <a:pt x="17351" y="5618"/>
                    <a:pt x="17351" y="5618"/>
                    <a:pt x="17454" y="5536"/>
                  </a:cubicBezTo>
                  <a:lnTo>
                    <a:pt x="17869" y="5536"/>
                  </a:lnTo>
                  <a:lnTo>
                    <a:pt x="17869" y="5432"/>
                  </a:lnTo>
                  <a:cubicBezTo>
                    <a:pt x="17973" y="5536"/>
                    <a:pt x="18056" y="5618"/>
                    <a:pt x="18056" y="5701"/>
                  </a:cubicBezTo>
                  <a:cubicBezTo>
                    <a:pt x="18056" y="5784"/>
                    <a:pt x="17973" y="5950"/>
                    <a:pt x="17869" y="5950"/>
                  </a:cubicBezTo>
                  <a:lnTo>
                    <a:pt x="17869" y="5867"/>
                  </a:lnTo>
                  <a:cubicBezTo>
                    <a:pt x="17537" y="5867"/>
                    <a:pt x="17268" y="5950"/>
                    <a:pt x="17102" y="6137"/>
                  </a:cubicBezTo>
                  <a:cubicBezTo>
                    <a:pt x="17185" y="6572"/>
                    <a:pt x="17351" y="6904"/>
                    <a:pt x="17537" y="6987"/>
                  </a:cubicBezTo>
                  <a:lnTo>
                    <a:pt x="17620" y="6904"/>
                  </a:lnTo>
                  <a:lnTo>
                    <a:pt x="17620" y="6904"/>
                  </a:lnTo>
                  <a:cubicBezTo>
                    <a:pt x="17620" y="7090"/>
                    <a:pt x="17537" y="7256"/>
                    <a:pt x="17454" y="7339"/>
                  </a:cubicBezTo>
                  <a:cubicBezTo>
                    <a:pt x="17385" y="7339"/>
                    <a:pt x="17289" y="7376"/>
                    <a:pt x="17207" y="7376"/>
                  </a:cubicBezTo>
                  <a:cubicBezTo>
                    <a:pt x="17167" y="7376"/>
                    <a:pt x="17130" y="7367"/>
                    <a:pt x="17102" y="7339"/>
                  </a:cubicBezTo>
                  <a:lnTo>
                    <a:pt x="17185" y="7256"/>
                  </a:lnTo>
                  <a:lnTo>
                    <a:pt x="17185" y="7173"/>
                  </a:lnTo>
                  <a:lnTo>
                    <a:pt x="17102" y="7173"/>
                  </a:lnTo>
                  <a:lnTo>
                    <a:pt x="17102" y="7090"/>
                  </a:lnTo>
                  <a:cubicBezTo>
                    <a:pt x="17019" y="6904"/>
                    <a:pt x="16936" y="6738"/>
                    <a:pt x="16833" y="6468"/>
                  </a:cubicBezTo>
                  <a:lnTo>
                    <a:pt x="16833" y="6572"/>
                  </a:lnTo>
                  <a:cubicBezTo>
                    <a:pt x="16584" y="7173"/>
                    <a:pt x="16418" y="7774"/>
                    <a:pt x="16149" y="8375"/>
                  </a:cubicBezTo>
                  <a:cubicBezTo>
                    <a:pt x="15630" y="9681"/>
                    <a:pt x="14946" y="11049"/>
                    <a:pt x="14076" y="12169"/>
                  </a:cubicBezTo>
                  <a:cubicBezTo>
                    <a:pt x="14345" y="11568"/>
                    <a:pt x="14677" y="10967"/>
                    <a:pt x="14946" y="10448"/>
                  </a:cubicBezTo>
                  <a:cubicBezTo>
                    <a:pt x="15278" y="9847"/>
                    <a:pt x="15630" y="9163"/>
                    <a:pt x="15900" y="8458"/>
                  </a:cubicBezTo>
                  <a:cubicBezTo>
                    <a:pt x="16149" y="7857"/>
                    <a:pt x="16418" y="7173"/>
                    <a:pt x="16667" y="6468"/>
                  </a:cubicBezTo>
                  <a:cubicBezTo>
                    <a:pt x="16667" y="6385"/>
                    <a:pt x="16750" y="6385"/>
                    <a:pt x="16750" y="6303"/>
                  </a:cubicBezTo>
                  <a:lnTo>
                    <a:pt x="16750" y="6303"/>
                  </a:lnTo>
                  <a:cubicBezTo>
                    <a:pt x="16501" y="6385"/>
                    <a:pt x="16418" y="6572"/>
                    <a:pt x="16314" y="6572"/>
                  </a:cubicBezTo>
                  <a:lnTo>
                    <a:pt x="16418" y="6655"/>
                  </a:lnTo>
                  <a:cubicBezTo>
                    <a:pt x="16384" y="6665"/>
                    <a:pt x="16350" y="6670"/>
                    <a:pt x="16318" y="6670"/>
                  </a:cubicBezTo>
                  <a:cubicBezTo>
                    <a:pt x="16091" y="6670"/>
                    <a:pt x="15910" y="6437"/>
                    <a:pt x="15983" y="6220"/>
                  </a:cubicBezTo>
                  <a:cubicBezTo>
                    <a:pt x="16066" y="6220"/>
                    <a:pt x="16066" y="6303"/>
                    <a:pt x="16149" y="6303"/>
                  </a:cubicBezTo>
                  <a:cubicBezTo>
                    <a:pt x="16231" y="6220"/>
                    <a:pt x="16418" y="6054"/>
                    <a:pt x="16667" y="5867"/>
                  </a:cubicBezTo>
                  <a:cubicBezTo>
                    <a:pt x="16584" y="5618"/>
                    <a:pt x="16584" y="5266"/>
                    <a:pt x="16584" y="4914"/>
                  </a:cubicBezTo>
                  <a:lnTo>
                    <a:pt x="16501" y="4914"/>
                  </a:lnTo>
                  <a:cubicBezTo>
                    <a:pt x="16584" y="4831"/>
                    <a:pt x="16667" y="4748"/>
                    <a:pt x="16750" y="4748"/>
                  </a:cubicBezTo>
                  <a:lnTo>
                    <a:pt x="16833" y="4748"/>
                  </a:lnTo>
                  <a:cubicBezTo>
                    <a:pt x="16936" y="4831"/>
                    <a:pt x="17019" y="4831"/>
                    <a:pt x="17102" y="4914"/>
                  </a:cubicBezTo>
                  <a:lnTo>
                    <a:pt x="17019" y="5017"/>
                  </a:lnTo>
                  <a:cubicBezTo>
                    <a:pt x="16936" y="5183"/>
                    <a:pt x="16936" y="5432"/>
                    <a:pt x="17019" y="5618"/>
                  </a:cubicBezTo>
                  <a:lnTo>
                    <a:pt x="17019" y="5432"/>
                  </a:lnTo>
                  <a:cubicBezTo>
                    <a:pt x="17102" y="5183"/>
                    <a:pt x="17185" y="4914"/>
                    <a:pt x="17268" y="4665"/>
                  </a:cubicBezTo>
                  <a:cubicBezTo>
                    <a:pt x="17185" y="4395"/>
                    <a:pt x="17019" y="4147"/>
                    <a:pt x="16936" y="3877"/>
                  </a:cubicBezTo>
                  <a:cubicBezTo>
                    <a:pt x="16750" y="3628"/>
                    <a:pt x="16584" y="3359"/>
                    <a:pt x="16418" y="3110"/>
                  </a:cubicBezTo>
                  <a:cubicBezTo>
                    <a:pt x="16149" y="2944"/>
                    <a:pt x="15900" y="2758"/>
                    <a:pt x="15630" y="2675"/>
                  </a:cubicBezTo>
                  <a:cubicBezTo>
                    <a:pt x="15506" y="2633"/>
                    <a:pt x="15376" y="2613"/>
                    <a:pt x="15247" y="2613"/>
                  </a:cubicBezTo>
                  <a:cubicBezTo>
                    <a:pt x="15117" y="2613"/>
                    <a:pt x="14988" y="2633"/>
                    <a:pt x="14863" y="2675"/>
                  </a:cubicBezTo>
                  <a:cubicBezTo>
                    <a:pt x="14863" y="3110"/>
                    <a:pt x="14760" y="3546"/>
                    <a:pt x="14760" y="3981"/>
                  </a:cubicBezTo>
                  <a:cubicBezTo>
                    <a:pt x="14863" y="3981"/>
                    <a:pt x="14863" y="3877"/>
                    <a:pt x="14946" y="3794"/>
                  </a:cubicBezTo>
                  <a:lnTo>
                    <a:pt x="15029" y="3794"/>
                  </a:lnTo>
                  <a:cubicBezTo>
                    <a:pt x="15029" y="3711"/>
                    <a:pt x="15112" y="3628"/>
                    <a:pt x="15195" y="3628"/>
                  </a:cubicBezTo>
                  <a:cubicBezTo>
                    <a:pt x="15195" y="3546"/>
                    <a:pt x="15112" y="3546"/>
                    <a:pt x="15029" y="3463"/>
                  </a:cubicBezTo>
                  <a:cubicBezTo>
                    <a:pt x="15195" y="3463"/>
                    <a:pt x="15278" y="3463"/>
                    <a:pt x="15464" y="3546"/>
                  </a:cubicBezTo>
                  <a:cubicBezTo>
                    <a:pt x="15547" y="3628"/>
                    <a:pt x="15630" y="3794"/>
                    <a:pt x="15547" y="3877"/>
                  </a:cubicBezTo>
                  <a:lnTo>
                    <a:pt x="15464" y="3794"/>
                  </a:lnTo>
                  <a:cubicBezTo>
                    <a:pt x="15195" y="4147"/>
                    <a:pt x="14863" y="4395"/>
                    <a:pt x="14594" y="4582"/>
                  </a:cubicBezTo>
                  <a:cubicBezTo>
                    <a:pt x="14760" y="4831"/>
                    <a:pt x="15029" y="5100"/>
                    <a:pt x="15112" y="5266"/>
                  </a:cubicBezTo>
                  <a:cubicBezTo>
                    <a:pt x="15112" y="5183"/>
                    <a:pt x="15112" y="5183"/>
                    <a:pt x="15195" y="5183"/>
                  </a:cubicBezTo>
                  <a:cubicBezTo>
                    <a:pt x="15195" y="5266"/>
                    <a:pt x="15112" y="5349"/>
                    <a:pt x="15112" y="5432"/>
                  </a:cubicBezTo>
                  <a:cubicBezTo>
                    <a:pt x="15053" y="5506"/>
                    <a:pt x="14951" y="5569"/>
                    <a:pt x="14860" y="5569"/>
                  </a:cubicBezTo>
                  <a:cubicBezTo>
                    <a:pt x="14824" y="5569"/>
                    <a:pt x="14789" y="5559"/>
                    <a:pt x="14760" y="5536"/>
                  </a:cubicBezTo>
                  <a:lnTo>
                    <a:pt x="14760" y="5432"/>
                  </a:lnTo>
                  <a:cubicBezTo>
                    <a:pt x="14677" y="5349"/>
                    <a:pt x="14511" y="5100"/>
                    <a:pt x="14345" y="4831"/>
                  </a:cubicBezTo>
                  <a:lnTo>
                    <a:pt x="14345" y="4748"/>
                  </a:lnTo>
                  <a:cubicBezTo>
                    <a:pt x="13993" y="4914"/>
                    <a:pt x="13827" y="5017"/>
                    <a:pt x="13723" y="5017"/>
                  </a:cubicBezTo>
                  <a:lnTo>
                    <a:pt x="13723" y="5183"/>
                  </a:lnTo>
                  <a:cubicBezTo>
                    <a:pt x="13474" y="5100"/>
                    <a:pt x="13309" y="4748"/>
                    <a:pt x="13557" y="4582"/>
                  </a:cubicBezTo>
                  <a:lnTo>
                    <a:pt x="13557" y="4582"/>
                  </a:lnTo>
                  <a:lnTo>
                    <a:pt x="13557" y="4665"/>
                  </a:lnTo>
                  <a:cubicBezTo>
                    <a:pt x="13723" y="4665"/>
                    <a:pt x="13910" y="4582"/>
                    <a:pt x="14076" y="4395"/>
                  </a:cubicBezTo>
                  <a:cubicBezTo>
                    <a:pt x="13993" y="4147"/>
                    <a:pt x="13827" y="3794"/>
                    <a:pt x="13723" y="3463"/>
                  </a:cubicBezTo>
                  <a:lnTo>
                    <a:pt x="13557" y="3463"/>
                  </a:lnTo>
                  <a:cubicBezTo>
                    <a:pt x="13640" y="3359"/>
                    <a:pt x="13723" y="3276"/>
                    <a:pt x="13910" y="3193"/>
                  </a:cubicBezTo>
                  <a:cubicBezTo>
                    <a:pt x="13993" y="3193"/>
                    <a:pt x="14159" y="3193"/>
                    <a:pt x="14241" y="3276"/>
                  </a:cubicBezTo>
                  <a:cubicBezTo>
                    <a:pt x="14241" y="3276"/>
                    <a:pt x="14159" y="3276"/>
                    <a:pt x="14159" y="3359"/>
                  </a:cubicBezTo>
                  <a:cubicBezTo>
                    <a:pt x="14159" y="3628"/>
                    <a:pt x="14345" y="3981"/>
                    <a:pt x="14428" y="4230"/>
                  </a:cubicBezTo>
                  <a:cubicBezTo>
                    <a:pt x="14428" y="4230"/>
                    <a:pt x="14511" y="4230"/>
                    <a:pt x="14511" y="4147"/>
                  </a:cubicBezTo>
                  <a:cubicBezTo>
                    <a:pt x="14594" y="3711"/>
                    <a:pt x="14677" y="3276"/>
                    <a:pt x="14760" y="2841"/>
                  </a:cubicBezTo>
                  <a:cubicBezTo>
                    <a:pt x="14594" y="2592"/>
                    <a:pt x="14511" y="2426"/>
                    <a:pt x="14345" y="2157"/>
                  </a:cubicBezTo>
                  <a:cubicBezTo>
                    <a:pt x="14241" y="1908"/>
                    <a:pt x="14076" y="1721"/>
                    <a:pt x="13827" y="1556"/>
                  </a:cubicBezTo>
                  <a:cubicBezTo>
                    <a:pt x="13640" y="1390"/>
                    <a:pt x="13392" y="1286"/>
                    <a:pt x="13122" y="1120"/>
                  </a:cubicBezTo>
                  <a:cubicBezTo>
                    <a:pt x="12956" y="1037"/>
                    <a:pt x="12687" y="1037"/>
                    <a:pt x="12355" y="1037"/>
                  </a:cubicBezTo>
                  <a:cubicBezTo>
                    <a:pt x="12003" y="1473"/>
                    <a:pt x="11920" y="2240"/>
                    <a:pt x="11837" y="2841"/>
                  </a:cubicBezTo>
                  <a:lnTo>
                    <a:pt x="11837" y="2944"/>
                  </a:lnTo>
                  <a:cubicBezTo>
                    <a:pt x="11920" y="2841"/>
                    <a:pt x="12003" y="2758"/>
                    <a:pt x="12086" y="2675"/>
                  </a:cubicBezTo>
                  <a:lnTo>
                    <a:pt x="12169" y="2675"/>
                  </a:lnTo>
                  <a:cubicBezTo>
                    <a:pt x="12272" y="2592"/>
                    <a:pt x="12272" y="2509"/>
                    <a:pt x="12355" y="2426"/>
                  </a:cubicBezTo>
                  <a:cubicBezTo>
                    <a:pt x="12355" y="2323"/>
                    <a:pt x="12272" y="2323"/>
                    <a:pt x="12272" y="2323"/>
                  </a:cubicBezTo>
                  <a:cubicBezTo>
                    <a:pt x="12314" y="2281"/>
                    <a:pt x="12376" y="2260"/>
                    <a:pt x="12438" y="2260"/>
                  </a:cubicBezTo>
                  <a:cubicBezTo>
                    <a:pt x="12500" y="2260"/>
                    <a:pt x="12562" y="2281"/>
                    <a:pt x="12604" y="2323"/>
                  </a:cubicBezTo>
                  <a:cubicBezTo>
                    <a:pt x="12687" y="2426"/>
                    <a:pt x="12790" y="2509"/>
                    <a:pt x="12790" y="2592"/>
                  </a:cubicBezTo>
                  <a:lnTo>
                    <a:pt x="12687" y="2592"/>
                  </a:lnTo>
                  <a:cubicBezTo>
                    <a:pt x="12438" y="2944"/>
                    <a:pt x="12169" y="3193"/>
                    <a:pt x="11837" y="3359"/>
                  </a:cubicBezTo>
                  <a:cubicBezTo>
                    <a:pt x="12086" y="3711"/>
                    <a:pt x="12272" y="3877"/>
                    <a:pt x="12355" y="3981"/>
                  </a:cubicBezTo>
                  <a:cubicBezTo>
                    <a:pt x="12438" y="3981"/>
                    <a:pt x="12438" y="3981"/>
                    <a:pt x="12438" y="3877"/>
                  </a:cubicBezTo>
                  <a:lnTo>
                    <a:pt x="12438" y="3877"/>
                  </a:lnTo>
                  <a:cubicBezTo>
                    <a:pt x="12510" y="4111"/>
                    <a:pt x="12255" y="4329"/>
                    <a:pt x="12078" y="4329"/>
                  </a:cubicBezTo>
                  <a:cubicBezTo>
                    <a:pt x="12050" y="4329"/>
                    <a:pt x="12025" y="4324"/>
                    <a:pt x="12003" y="4313"/>
                  </a:cubicBezTo>
                  <a:lnTo>
                    <a:pt x="12086" y="4230"/>
                  </a:lnTo>
                  <a:cubicBezTo>
                    <a:pt x="12003" y="4147"/>
                    <a:pt x="11837" y="3877"/>
                    <a:pt x="11567" y="3628"/>
                  </a:cubicBezTo>
                  <a:cubicBezTo>
                    <a:pt x="11236" y="3794"/>
                    <a:pt x="10883" y="3981"/>
                    <a:pt x="10800" y="3981"/>
                  </a:cubicBezTo>
                  <a:cubicBezTo>
                    <a:pt x="10800" y="4064"/>
                    <a:pt x="10883" y="4064"/>
                    <a:pt x="10883" y="4147"/>
                  </a:cubicBezTo>
                  <a:cubicBezTo>
                    <a:pt x="10614" y="4064"/>
                    <a:pt x="10448" y="3711"/>
                    <a:pt x="10614" y="3546"/>
                  </a:cubicBezTo>
                  <a:lnTo>
                    <a:pt x="10614" y="3546"/>
                  </a:lnTo>
                  <a:cubicBezTo>
                    <a:pt x="10614" y="3628"/>
                    <a:pt x="10614" y="3628"/>
                    <a:pt x="10718" y="3628"/>
                  </a:cubicBezTo>
                  <a:cubicBezTo>
                    <a:pt x="10718" y="3628"/>
                    <a:pt x="11049" y="3546"/>
                    <a:pt x="11319" y="3276"/>
                  </a:cubicBezTo>
                  <a:cubicBezTo>
                    <a:pt x="11132" y="3027"/>
                    <a:pt x="10966" y="2675"/>
                    <a:pt x="10883" y="2323"/>
                  </a:cubicBezTo>
                  <a:lnTo>
                    <a:pt x="10718" y="2323"/>
                  </a:lnTo>
                  <a:cubicBezTo>
                    <a:pt x="10718" y="2240"/>
                    <a:pt x="10800" y="2157"/>
                    <a:pt x="10883" y="2157"/>
                  </a:cubicBezTo>
                  <a:lnTo>
                    <a:pt x="10883" y="2074"/>
                  </a:lnTo>
                  <a:cubicBezTo>
                    <a:pt x="11049" y="2074"/>
                    <a:pt x="11132" y="2074"/>
                    <a:pt x="11236" y="2157"/>
                  </a:cubicBezTo>
                  <a:cubicBezTo>
                    <a:pt x="11236" y="2240"/>
                    <a:pt x="11236" y="2323"/>
                    <a:pt x="11319" y="2426"/>
                  </a:cubicBezTo>
                  <a:cubicBezTo>
                    <a:pt x="11319" y="2509"/>
                    <a:pt x="11319" y="2509"/>
                    <a:pt x="11402" y="2592"/>
                  </a:cubicBezTo>
                  <a:cubicBezTo>
                    <a:pt x="11402" y="2675"/>
                    <a:pt x="11485" y="2758"/>
                    <a:pt x="11485" y="2841"/>
                  </a:cubicBezTo>
                  <a:cubicBezTo>
                    <a:pt x="11567" y="2944"/>
                    <a:pt x="11567" y="2944"/>
                    <a:pt x="11650" y="3027"/>
                  </a:cubicBezTo>
                  <a:lnTo>
                    <a:pt x="11650" y="2758"/>
                  </a:lnTo>
                  <a:cubicBezTo>
                    <a:pt x="11754" y="2426"/>
                    <a:pt x="11837" y="1991"/>
                    <a:pt x="12003" y="1556"/>
                  </a:cubicBezTo>
                  <a:cubicBezTo>
                    <a:pt x="11837" y="1390"/>
                    <a:pt x="11650" y="1120"/>
                    <a:pt x="11485" y="954"/>
                  </a:cubicBezTo>
                  <a:cubicBezTo>
                    <a:pt x="11319" y="768"/>
                    <a:pt x="11132" y="602"/>
                    <a:pt x="10883" y="519"/>
                  </a:cubicBezTo>
                  <a:cubicBezTo>
                    <a:pt x="10614" y="353"/>
                    <a:pt x="10199" y="167"/>
                    <a:pt x="9847" y="167"/>
                  </a:cubicBezTo>
                  <a:cubicBezTo>
                    <a:pt x="9764" y="167"/>
                    <a:pt x="9681" y="250"/>
                    <a:pt x="9577" y="250"/>
                  </a:cubicBezTo>
                  <a:cubicBezTo>
                    <a:pt x="9495" y="250"/>
                    <a:pt x="9495" y="353"/>
                    <a:pt x="9495" y="353"/>
                  </a:cubicBezTo>
                  <a:cubicBezTo>
                    <a:pt x="9412" y="353"/>
                    <a:pt x="9412" y="353"/>
                    <a:pt x="9412" y="436"/>
                  </a:cubicBezTo>
                  <a:cubicBezTo>
                    <a:pt x="9329" y="436"/>
                    <a:pt x="9329" y="519"/>
                    <a:pt x="9246" y="519"/>
                  </a:cubicBezTo>
                  <a:cubicBezTo>
                    <a:pt x="8976" y="1037"/>
                    <a:pt x="8810" y="1638"/>
                    <a:pt x="8645" y="2240"/>
                  </a:cubicBezTo>
                  <a:cubicBezTo>
                    <a:pt x="8458" y="2841"/>
                    <a:pt x="8375" y="3359"/>
                    <a:pt x="8209" y="3981"/>
                  </a:cubicBezTo>
                  <a:cubicBezTo>
                    <a:pt x="8126" y="4582"/>
                    <a:pt x="7940" y="5183"/>
                    <a:pt x="7774" y="5784"/>
                  </a:cubicBezTo>
                  <a:cubicBezTo>
                    <a:pt x="7691" y="6137"/>
                    <a:pt x="7608" y="6385"/>
                    <a:pt x="7505" y="6655"/>
                  </a:cubicBezTo>
                  <a:cubicBezTo>
                    <a:pt x="7422" y="6821"/>
                    <a:pt x="7339" y="6987"/>
                    <a:pt x="7256" y="7090"/>
                  </a:cubicBezTo>
                  <a:cubicBezTo>
                    <a:pt x="7173" y="7256"/>
                    <a:pt x="7173" y="7422"/>
                    <a:pt x="7090" y="7505"/>
                  </a:cubicBezTo>
                  <a:cubicBezTo>
                    <a:pt x="6738" y="8023"/>
                    <a:pt x="6385" y="8541"/>
                    <a:pt x="5950" y="9059"/>
                  </a:cubicBezTo>
                  <a:cubicBezTo>
                    <a:pt x="5784" y="9246"/>
                    <a:pt x="5535" y="9495"/>
                    <a:pt x="5183" y="9578"/>
                  </a:cubicBezTo>
                  <a:cubicBezTo>
                    <a:pt x="4913" y="9764"/>
                    <a:pt x="4665" y="9847"/>
                    <a:pt x="4312" y="9847"/>
                  </a:cubicBezTo>
                  <a:cubicBezTo>
                    <a:pt x="4499" y="10013"/>
                    <a:pt x="4665" y="10200"/>
                    <a:pt x="4913" y="10282"/>
                  </a:cubicBezTo>
                  <a:cubicBezTo>
                    <a:pt x="4064" y="10096"/>
                    <a:pt x="3359" y="8811"/>
                    <a:pt x="3110" y="8210"/>
                  </a:cubicBezTo>
                  <a:cubicBezTo>
                    <a:pt x="2758" y="7691"/>
                    <a:pt x="2592" y="7173"/>
                    <a:pt x="2426" y="6572"/>
                  </a:cubicBezTo>
                  <a:cubicBezTo>
                    <a:pt x="2239" y="6137"/>
                    <a:pt x="2156" y="5618"/>
                    <a:pt x="1721" y="5349"/>
                  </a:cubicBezTo>
                  <a:lnTo>
                    <a:pt x="1721" y="5266"/>
                  </a:lnTo>
                  <a:cubicBezTo>
                    <a:pt x="1804" y="5266"/>
                    <a:pt x="1804" y="5349"/>
                    <a:pt x="1908" y="5349"/>
                  </a:cubicBezTo>
                  <a:cubicBezTo>
                    <a:pt x="2074" y="5017"/>
                    <a:pt x="2239" y="4748"/>
                    <a:pt x="2509" y="4499"/>
                  </a:cubicBezTo>
                  <a:cubicBezTo>
                    <a:pt x="2675" y="4147"/>
                    <a:pt x="2944" y="3877"/>
                    <a:pt x="3193" y="3628"/>
                  </a:cubicBezTo>
                  <a:cubicBezTo>
                    <a:pt x="3711" y="3110"/>
                    <a:pt x="4312" y="2592"/>
                    <a:pt x="4913" y="2157"/>
                  </a:cubicBezTo>
                  <a:cubicBezTo>
                    <a:pt x="5535" y="1721"/>
                    <a:pt x="6219" y="1390"/>
                    <a:pt x="6903" y="1120"/>
                  </a:cubicBezTo>
                  <a:cubicBezTo>
                    <a:pt x="7256" y="954"/>
                    <a:pt x="7608" y="872"/>
                    <a:pt x="7940" y="768"/>
                  </a:cubicBezTo>
                  <a:cubicBezTo>
                    <a:pt x="8375" y="685"/>
                    <a:pt x="8728" y="602"/>
                    <a:pt x="9059" y="602"/>
                  </a:cubicBezTo>
                  <a:cubicBezTo>
                    <a:pt x="9163" y="436"/>
                    <a:pt x="9329" y="250"/>
                    <a:pt x="9412" y="167"/>
                  </a:cubicBezTo>
                  <a:cubicBezTo>
                    <a:pt x="9577" y="84"/>
                    <a:pt x="9681" y="84"/>
                    <a:pt x="9764" y="84"/>
                  </a:cubicBezTo>
                  <a:lnTo>
                    <a:pt x="9847" y="84"/>
                  </a:lnTo>
                  <a:lnTo>
                    <a:pt x="9847"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54"/>
            <p:cNvSpPr/>
            <p:nvPr/>
          </p:nvSpPr>
          <p:spPr>
            <a:xfrm>
              <a:off x="5030925" y="3185350"/>
              <a:ext cx="60650" cy="49800"/>
            </a:xfrm>
            <a:custGeom>
              <a:avLst/>
              <a:gdLst/>
              <a:ahLst/>
              <a:cxnLst/>
              <a:rect l="l" t="t" r="r" b="b"/>
              <a:pathLst>
                <a:path w="2426" h="1992" extrusionOk="0">
                  <a:moveTo>
                    <a:pt x="562" y="0"/>
                  </a:moveTo>
                  <a:cubicBezTo>
                    <a:pt x="340" y="0"/>
                    <a:pt x="151" y="75"/>
                    <a:pt x="0" y="188"/>
                  </a:cubicBezTo>
                  <a:cubicBezTo>
                    <a:pt x="249" y="188"/>
                    <a:pt x="518" y="188"/>
                    <a:pt x="767" y="271"/>
                  </a:cubicBezTo>
                  <a:cubicBezTo>
                    <a:pt x="1036" y="271"/>
                    <a:pt x="1285" y="437"/>
                    <a:pt x="1555" y="624"/>
                  </a:cubicBezTo>
                  <a:cubicBezTo>
                    <a:pt x="1721" y="790"/>
                    <a:pt x="1907" y="1038"/>
                    <a:pt x="2073" y="1308"/>
                  </a:cubicBezTo>
                  <a:cubicBezTo>
                    <a:pt x="2156" y="1474"/>
                    <a:pt x="2239" y="1743"/>
                    <a:pt x="2322" y="1992"/>
                  </a:cubicBezTo>
                  <a:cubicBezTo>
                    <a:pt x="2322" y="1826"/>
                    <a:pt x="2322" y="1660"/>
                    <a:pt x="2425" y="1474"/>
                  </a:cubicBezTo>
                  <a:cubicBezTo>
                    <a:pt x="2425" y="1474"/>
                    <a:pt x="1990" y="437"/>
                    <a:pt x="1036" y="106"/>
                  </a:cubicBezTo>
                  <a:cubicBezTo>
                    <a:pt x="865" y="32"/>
                    <a:pt x="706" y="0"/>
                    <a:pt x="56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54"/>
            <p:cNvSpPr/>
            <p:nvPr/>
          </p:nvSpPr>
          <p:spPr>
            <a:xfrm>
              <a:off x="5091550" y="3220250"/>
              <a:ext cx="68950" cy="62575"/>
            </a:xfrm>
            <a:custGeom>
              <a:avLst/>
              <a:gdLst/>
              <a:ahLst/>
              <a:cxnLst/>
              <a:rect l="l" t="t" r="r" b="b"/>
              <a:pathLst>
                <a:path w="2758" h="2503" extrusionOk="0">
                  <a:moveTo>
                    <a:pt x="518" y="1"/>
                  </a:moveTo>
                  <a:cubicBezTo>
                    <a:pt x="348" y="1"/>
                    <a:pt x="175" y="26"/>
                    <a:pt x="0" y="78"/>
                  </a:cubicBezTo>
                  <a:lnTo>
                    <a:pt x="0" y="513"/>
                  </a:lnTo>
                  <a:cubicBezTo>
                    <a:pt x="83" y="430"/>
                    <a:pt x="166" y="347"/>
                    <a:pt x="332" y="347"/>
                  </a:cubicBezTo>
                  <a:lnTo>
                    <a:pt x="850" y="347"/>
                  </a:lnTo>
                  <a:cubicBezTo>
                    <a:pt x="1203" y="430"/>
                    <a:pt x="1451" y="596"/>
                    <a:pt x="1721" y="865"/>
                  </a:cubicBezTo>
                  <a:cubicBezTo>
                    <a:pt x="1887" y="1031"/>
                    <a:pt x="2073" y="1384"/>
                    <a:pt x="2156" y="1632"/>
                  </a:cubicBezTo>
                  <a:cubicBezTo>
                    <a:pt x="2322" y="1902"/>
                    <a:pt x="2405" y="2151"/>
                    <a:pt x="2405" y="2503"/>
                  </a:cubicBezTo>
                  <a:cubicBezTo>
                    <a:pt x="2488" y="2337"/>
                    <a:pt x="2488" y="2151"/>
                    <a:pt x="2591" y="1985"/>
                  </a:cubicBezTo>
                  <a:cubicBezTo>
                    <a:pt x="2591" y="1985"/>
                    <a:pt x="2674" y="1985"/>
                    <a:pt x="2757" y="1902"/>
                  </a:cubicBezTo>
                  <a:cubicBezTo>
                    <a:pt x="2250" y="730"/>
                    <a:pt x="1433" y="1"/>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73" name="Google Shape;1473;p54"/>
          <p:cNvGrpSpPr/>
          <p:nvPr/>
        </p:nvGrpSpPr>
        <p:grpSpPr>
          <a:xfrm>
            <a:off x="708046" y="1334216"/>
            <a:ext cx="616227" cy="616227"/>
            <a:chOff x="2830275" y="1222375"/>
            <a:chExt cx="793800" cy="793800"/>
          </a:xfrm>
        </p:grpSpPr>
        <p:sp>
          <p:nvSpPr>
            <p:cNvPr id="1474" name="Google Shape;1474;p54"/>
            <p:cNvSpPr/>
            <p:nvPr/>
          </p:nvSpPr>
          <p:spPr>
            <a:xfrm>
              <a:off x="2830275" y="1222375"/>
              <a:ext cx="793800" cy="793800"/>
            </a:xfrm>
            <a:prstGeom prst="ellipse">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54"/>
            <p:cNvSpPr/>
            <p:nvPr/>
          </p:nvSpPr>
          <p:spPr>
            <a:xfrm>
              <a:off x="2879450" y="1271675"/>
              <a:ext cx="695100" cy="6951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1</a:t>
              </a:r>
              <a:endParaRPr sz="2000" b="1">
                <a:solidFill>
                  <a:schemeClr val="lt1"/>
                </a:solidFill>
                <a:latin typeface="Open Sans"/>
                <a:ea typeface="Open Sans"/>
                <a:cs typeface="Open Sans"/>
                <a:sym typeface="Open Sans"/>
              </a:endParaRPr>
            </a:p>
          </p:txBody>
        </p:sp>
      </p:grpSp>
      <p:grpSp>
        <p:nvGrpSpPr>
          <p:cNvPr id="1476" name="Google Shape;1476;p54"/>
          <p:cNvGrpSpPr/>
          <p:nvPr/>
        </p:nvGrpSpPr>
        <p:grpSpPr>
          <a:xfrm>
            <a:off x="708046" y="2349291"/>
            <a:ext cx="616227" cy="616227"/>
            <a:chOff x="2830275" y="1222375"/>
            <a:chExt cx="793800" cy="793800"/>
          </a:xfrm>
        </p:grpSpPr>
        <p:sp>
          <p:nvSpPr>
            <p:cNvPr id="1477" name="Google Shape;1477;p54"/>
            <p:cNvSpPr/>
            <p:nvPr/>
          </p:nvSpPr>
          <p:spPr>
            <a:xfrm>
              <a:off x="2830275" y="1222375"/>
              <a:ext cx="793800" cy="793800"/>
            </a:xfrm>
            <a:prstGeom prst="ellipse">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54"/>
            <p:cNvSpPr/>
            <p:nvPr/>
          </p:nvSpPr>
          <p:spPr>
            <a:xfrm>
              <a:off x="2879450" y="1271675"/>
              <a:ext cx="695100" cy="6951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2</a:t>
              </a:r>
              <a:endParaRPr sz="2000" b="1">
                <a:solidFill>
                  <a:schemeClr val="lt1"/>
                </a:solidFill>
                <a:latin typeface="Open Sans"/>
                <a:ea typeface="Open Sans"/>
                <a:cs typeface="Open Sans"/>
                <a:sym typeface="Open Sans"/>
              </a:endParaRPr>
            </a:p>
          </p:txBody>
        </p:sp>
      </p:grpSp>
      <p:grpSp>
        <p:nvGrpSpPr>
          <p:cNvPr id="1479" name="Google Shape;1479;p54"/>
          <p:cNvGrpSpPr/>
          <p:nvPr/>
        </p:nvGrpSpPr>
        <p:grpSpPr>
          <a:xfrm>
            <a:off x="708046" y="3364366"/>
            <a:ext cx="616227" cy="616227"/>
            <a:chOff x="2830275" y="1222375"/>
            <a:chExt cx="793800" cy="793800"/>
          </a:xfrm>
        </p:grpSpPr>
        <p:sp>
          <p:nvSpPr>
            <p:cNvPr id="1480" name="Google Shape;1480;p54"/>
            <p:cNvSpPr/>
            <p:nvPr/>
          </p:nvSpPr>
          <p:spPr>
            <a:xfrm>
              <a:off x="2830275" y="1222375"/>
              <a:ext cx="793800" cy="793800"/>
            </a:xfrm>
            <a:prstGeom prst="ellipse">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54"/>
            <p:cNvSpPr/>
            <p:nvPr/>
          </p:nvSpPr>
          <p:spPr>
            <a:xfrm>
              <a:off x="2879450" y="1271675"/>
              <a:ext cx="695100" cy="6951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3</a:t>
              </a:r>
              <a:endParaRPr sz="2000" b="1">
                <a:solidFill>
                  <a:schemeClr val="lt1"/>
                </a:solidFill>
                <a:latin typeface="Open Sans"/>
                <a:ea typeface="Open Sans"/>
                <a:cs typeface="Open Sans"/>
                <a:sym typeface="Open Sans"/>
              </a:endParaRPr>
            </a:p>
          </p:txBody>
        </p:sp>
      </p:grpSp>
      <p:pic>
        <p:nvPicPr>
          <p:cNvPr id="50" name="Picture 49">
            <a:extLst>
              <a:ext uri="{FF2B5EF4-FFF2-40B4-BE49-F238E27FC236}">
                <a16:creationId xmlns:a16="http://schemas.microsoft.com/office/drawing/2014/main" id="{5E7674E6-9961-4006-BAE6-229F495C9DD2}"/>
              </a:ext>
            </a:extLst>
          </p:cNvPr>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7573838" y="3306844"/>
            <a:ext cx="1080000" cy="1080000"/>
          </a:xfrm>
          <a:prstGeom prst="rect">
            <a:avLst/>
          </a:prstGeom>
        </p:spPr>
      </p:pic>
      <p:sp>
        <p:nvSpPr>
          <p:cNvPr id="42" name="Google Shape;1447;p54">
            <a:extLst>
              <a:ext uri="{FF2B5EF4-FFF2-40B4-BE49-F238E27FC236}">
                <a16:creationId xmlns:a16="http://schemas.microsoft.com/office/drawing/2014/main" id="{793D22ED-E109-4F8B-AA04-D8652AEF0B6D}"/>
              </a:ext>
            </a:extLst>
          </p:cNvPr>
          <p:cNvSpPr txBox="1">
            <a:spLocks/>
          </p:cNvSpPr>
          <p:nvPr/>
        </p:nvSpPr>
        <p:spPr>
          <a:xfrm>
            <a:off x="1465263" y="4456613"/>
            <a:ext cx="2173800" cy="580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1pPr>
            <a:lvl2pPr marL="914400" marR="0" lvl="1"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2pPr>
            <a:lvl3pPr marL="1371600" marR="0" lvl="2"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3pPr>
            <a:lvl4pPr marL="1828800" marR="0" lvl="3"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4pPr>
            <a:lvl5pPr marL="2286000" marR="0" lvl="4"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5pPr>
            <a:lvl6pPr marL="2743200" marR="0" lvl="5"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6pPr>
            <a:lvl7pPr marL="3200400" marR="0" lvl="6"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7pPr>
            <a:lvl8pPr marL="3657600" marR="0" lvl="7"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8pPr>
            <a:lvl9pPr marL="4114800" marR="0" lvl="8" indent="-317500" algn="l" rtl="0">
              <a:lnSpc>
                <a:spcPct val="100000"/>
              </a:lnSpc>
              <a:spcBef>
                <a:spcPts val="0"/>
              </a:spcBef>
              <a:spcAft>
                <a:spcPts val="0"/>
              </a:spcAft>
              <a:buClr>
                <a:schemeClr val="dk1"/>
              </a:buClr>
              <a:buSzPts val="1400"/>
              <a:buFont typeface="Open Sans"/>
              <a:buChar char="■"/>
              <a:defRPr sz="1400" b="0" i="0" u="none" strike="noStrike" cap="none">
                <a:solidFill>
                  <a:schemeClr val="dk1"/>
                </a:solidFill>
                <a:latin typeface="Open Sans"/>
                <a:ea typeface="Open Sans"/>
                <a:cs typeface="Open Sans"/>
                <a:sym typeface="Open Sans"/>
              </a:defRPr>
            </a:lvl9pPr>
          </a:lstStyle>
          <a:p>
            <a:r>
              <a:rPr lang="hr-HR" dirty="0">
                <a:solidFill>
                  <a:srgbClr val="002060"/>
                </a:solidFill>
                <a:latin typeface="Arial" charset="0"/>
                <a:cs typeface="Arial" charset="0"/>
              </a:rPr>
              <a:t>zapisivanje</a:t>
            </a:r>
          </a:p>
        </p:txBody>
      </p:sp>
      <p:sp>
        <p:nvSpPr>
          <p:cNvPr id="43" name="Google Shape;1448;p54">
            <a:extLst>
              <a:ext uri="{FF2B5EF4-FFF2-40B4-BE49-F238E27FC236}">
                <a16:creationId xmlns:a16="http://schemas.microsoft.com/office/drawing/2014/main" id="{E9E28C1A-6BA2-4795-AADF-81846197CF20}"/>
              </a:ext>
            </a:extLst>
          </p:cNvPr>
          <p:cNvSpPr txBox="1">
            <a:spLocks/>
          </p:cNvSpPr>
          <p:nvPr/>
        </p:nvSpPr>
        <p:spPr>
          <a:xfrm>
            <a:off x="1465262" y="4246763"/>
            <a:ext cx="2732401" cy="3702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Open Sans"/>
              <a:buNone/>
              <a:defRPr sz="3000" b="1" i="0" u="none" strike="noStrike" cap="none">
                <a:solidFill>
                  <a:schemeClr val="dk1"/>
                </a:solidFill>
                <a:latin typeface="Open Sans"/>
                <a:ea typeface="Open Sans"/>
                <a:cs typeface="Open Sans"/>
                <a:sym typeface="Open Sans"/>
              </a:defRPr>
            </a:lvl1pPr>
            <a:lvl2pPr marR="0" lvl="1"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9pPr>
          </a:lstStyle>
          <a:p>
            <a:pPr algn="l"/>
            <a:r>
              <a:rPr lang="hr-HR" sz="2400" b="0" dirty="0">
                <a:latin typeface="Open Sans Medium"/>
                <a:ea typeface="Open Sans Medium"/>
                <a:cs typeface="Open Sans Medium"/>
                <a:sym typeface="Open Sans Medium"/>
              </a:rPr>
              <a:t>Direktno čitanje</a:t>
            </a:r>
          </a:p>
        </p:txBody>
      </p:sp>
      <p:grpSp>
        <p:nvGrpSpPr>
          <p:cNvPr id="44" name="Google Shape;1479;p54">
            <a:extLst>
              <a:ext uri="{FF2B5EF4-FFF2-40B4-BE49-F238E27FC236}">
                <a16:creationId xmlns:a16="http://schemas.microsoft.com/office/drawing/2014/main" id="{2C512AE0-B127-457E-84E7-62DE040ECF7E}"/>
              </a:ext>
            </a:extLst>
          </p:cNvPr>
          <p:cNvGrpSpPr/>
          <p:nvPr/>
        </p:nvGrpSpPr>
        <p:grpSpPr>
          <a:xfrm>
            <a:off x="705259" y="4242404"/>
            <a:ext cx="616227" cy="616227"/>
            <a:chOff x="2830275" y="1222375"/>
            <a:chExt cx="793800" cy="793800"/>
          </a:xfrm>
        </p:grpSpPr>
        <p:sp>
          <p:nvSpPr>
            <p:cNvPr id="45" name="Google Shape;1480;p54">
              <a:extLst>
                <a:ext uri="{FF2B5EF4-FFF2-40B4-BE49-F238E27FC236}">
                  <a16:creationId xmlns:a16="http://schemas.microsoft.com/office/drawing/2014/main" id="{07B61F1A-02CA-42E1-9EB1-33BDB79F34F2}"/>
                </a:ext>
              </a:extLst>
            </p:cNvPr>
            <p:cNvSpPr/>
            <p:nvPr/>
          </p:nvSpPr>
          <p:spPr>
            <a:xfrm>
              <a:off x="2830275" y="1222375"/>
              <a:ext cx="793800" cy="793800"/>
            </a:xfrm>
            <a:prstGeom prst="ellipse">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481;p54">
              <a:extLst>
                <a:ext uri="{FF2B5EF4-FFF2-40B4-BE49-F238E27FC236}">
                  <a16:creationId xmlns:a16="http://schemas.microsoft.com/office/drawing/2014/main" id="{24E47296-0A9F-4FF6-A85A-B89F56DDCE6E}"/>
                </a:ext>
              </a:extLst>
            </p:cNvPr>
            <p:cNvSpPr/>
            <p:nvPr/>
          </p:nvSpPr>
          <p:spPr>
            <a:xfrm>
              <a:off x="2879450" y="1271675"/>
              <a:ext cx="695100" cy="6951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hr-HR" sz="2000" b="1" dirty="0">
                  <a:solidFill>
                    <a:schemeClr val="lt1"/>
                  </a:solidFill>
                  <a:latin typeface="Open Sans"/>
                  <a:ea typeface="Open Sans"/>
                  <a:cs typeface="Open Sans"/>
                  <a:sym typeface="Open Sans"/>
                </a:rPr>
                <a:t>4</a:t>
              </a:r>
              <a:endParaRPr sz="2000" b="1" dirty="0">
                <a:solidFill>
                  <a:schemeClr val="lt1"/>
                </a:solidFill>
                <a:latin typeface="Open Sans"/>
                <a:ea typeface="Open Sans"/>
                <a:cs typeface="Open Sans"/>
                <a:sym typeface="Open Sans"/>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29" name="Google Shape;1129;p48"/>
          <p:cNvSpPr/>
          <p:nvPr/>
        </p:nvSpPr>
        <p:spPr>
          <a:xfrm>
            <a:off x="637275" y="3888115"/>
            <a:ext cx="4715100" cy="5736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48"/>
          <p:cNvSpPr txBox="1">
            <a:spLocks noGrp="1"/>
          </p:cNvSpPr>
          <p:nvPr>
            <p:ph type="title"/>
          </p:nvPr>
        </p:nvSpPr>
        <p:spPr>
          <a:xfrm>
            <a:off x="720094" y="2662985"/>
            <a:ext cx="4538700" cy="11397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hr-HR" dirty="0"/>
              <a:t>ALGEBARSKA METODA</a:t>
            </a:r>
            <a:endParaRPr dirty="0"/>
          </a:p>
        </p:txBody>
      </p:sp>
      <p:sp>
        <p:nvSpPr>
          <p:cNvPr id="1131" name="Google Shape;1131;p48"/>
          <p:cNvSpPr txBox="1">
            <a:spLocks noGrp="1"/>
          </p:cNvSpPr>
          <p:nvPr>
            <p:ph type="subTitle" idx="1"/>
          </p:nvPr>
        </p:nvSpPr>
        <p:spPr>
          <a:xfrm>
            <a:off x="720000" y="3857061"/>
            <a:ext cx="4538700" cy="57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US" dirty="0" err="1"/>
              <a:t>formule</a:t>
            </a:r>
            <a:r>
              <a:rPr lang="en-US" dirty="0"/>
              <a:t>, </a:t>
            </a:r>
            <a:r>
              <a:rPr lang="en-US" dirty="0" err="1"/>
              <a:t>računanja</a:t>
            </a:r>
            <a:r>
              <a:rPr lang="en-US" dirty="0"/>
              <a:t>, </a:t>
            </a:r>
            <a:r>
              <a:rPr lang="en-US" dirty="0" err="1"/>
              <a:t>zapisivanje</a:t>
            </a:r>
            <a:endParaRPr lang="en-US" dirty="0"/>
          </a:p>
        </p:txBody>
      </p:sp>
      <p:grpSp>
        <p:nvGrpSpPr>
          <p:cNvPr id="1132" name="Google Shape;1132;p48"/>
          <p:cNvGrpSpPr/>
          <p:nvPr/>
        </p:nvGrpSpPr>
        <p:grpSpPr>
          <a:xfrm rot="-1863188">
            <a:off x="3998338" y="806137"/>
            <a:ext cx="1260409" cy="608529"/>
            <a:chOff x="835375" y="1376250"/>
            <a:chExt cx="902750" cy="435850"/>
          </a:xfrm>
        </p:grpSpPr>
        <p:sp>
          <p:nvSpPr>
            <p:cNvPr id="1133" name="Google Shape;1133;p48"/>
            <p:cNvSpPr/>
            <p:nvPr/>
          </p:nvSpPr>
          <p:spPr>
            <a:xfrm>
              <a:off x="835375" y="1376250"/>
              <a:ext cx="902750" cy="435850"/>
            </a:xfrm>
            <a:custGeom>
              <a:avLst/>
              <a:gdLst/>
              <a:ahLst/>
              <a:cxnLst/>
              <a:rect l="l" t="t" r="r" b="b"/>
              <a:pathLst>
                <a:path w="36110" h="17434" extrusionOk="0">
                  <a:moveTo>
                    <a:pt x="9328" y="1"/>
                  </a:moveTo>
                  <a:cubicBezTo>
                    <a:pt x="8126" y="1"/>
                    <a:pt x="7089" y="954"/>
                    <a:pt x="7089" y="2157"/>
                  </a:cubicBezTo>
                  <a:lnTo>
                    <a:pt x="7089" y="2405"/>
                  </a:lnTo>
                  <a:cubicBezTo>
                    <a:pt x="6385" y="2592"/>
                    <a:pt x="5783" y="3193"/>
                    <a:pt x="5618" y="3877"/>
                  </a:cubicBezTo>
                  <a:cubicBezTo>
                    <a:pt x="5348" y="4064"/>
                    <a:pt x="5099" y="4229"/>
                    <a:pt x="4830" y="4478"/>
                  </a:cubicBezTo>
                  <a:lnTo>
                    <a:pt x="3192" y="4478"/>
                  </a:lnTo>
                  <a:lnTo>
                    <a:pt x="3192" y="6468"/>
                  </a:lnTo>
                  <a:lnTo>
                    <a:pt x="269" y="6468"/>
                  </a:lnTo>
                  <a:lnTo>
                    <a:pt x="166" y="7422"/>
                  </a:lnTo>
                  <a:lnTo>
                    <a:pt x="166" y="7588"/>
                  </a:lnTo>
                  <a:cubicBezTo>
                    <a:pt x="83" y="8023"/>
                    <a:pt x="0" y="8375"/>
                    <a:pt x="0" y="8728"/>
                  </a:cubicBezTo>
                  <a:cubicBezTo>
                    <a:pt x="0" y="8976"/>
                    <a:pt x="83" y="9246"/>
                    <a:pt x="83" y="9495"/>
                  </a:cubicBezTo>
                  <a:lnTo>
                    <a:pt x="269" y="10883"/>
                  </a:lnTo>
                  <a:lnTo>
                    <a:pt x="3192" y="10883"/>
                  </a:lnTo>
                  <a:lnTo>
                    <a:pt x="3192" y="12956"/>
                  </a:lnTo>
                  <a:lnTo>
                    <a:pt x="4830" y="12956"/>
                  </a:lnTo>
                  <a:cubicBezTo>
                    <a:pt x="5099" y="13205"/>
                    <a:pt x="5348" y="13392"/>
                    <a:pt x="5618" y="13475"/>
                  </a:cubicBezTo>
                  <a:cubicBezTo>
                    <a:pt x="5783" y="14242"/>
                    <a:pt x="6385" y="14843"/>
                    <a:pt x="7089" y="15029"/>
                  </a:cubicBezTo>
                  <a:lnTo>
                    <a:pt x="7089" y="15195"/>
                  </a:lnTo>
                  <a:cubicBezTo>
                    <a:pt x="7089" y="16501"/>
                    <a:pt x="8126" y="17434"/>
                    <a:pt x="9328" y="17434"/>
                  </a:cubicBezTo>
                  <a:cubicBezTo>
                    <a:pt x="10530" y="17434"/>
                    <a:pt x="11484" y="16501"/>
                    <a:pt x="11484" y="15195"/>
                  </a:cubicBezTo>
                  <a:lnTo>
                    <a:pt x="11484" y="12252"/>
                  </a:lnTo>
                  <a:lnTo>
                    <a:pt x="12520" y="12252"/>
                  </a:lnTo>
                  <a:lnTo>
                    <a:pt x="12520" y="11920"/>
                  </a:lnTo>
                  <a:lnTo>
                    <a:pt x="12707" y="11920"/>
                  </a:lnTo>
                  <a:lnTo>
                    <a:pt x="12603" y="11485"/>
                  </a:lnTo>
                  <a:lnTo>
                    <a:pt x="23673" y="11485"/>
                  </a:lnTo>
                  <a:lnTo>
                    <a:pt x="23590" y="11920"/>
                  </a:lnTo>
                  <a:lnTo>
                    <a:pt x="23755" y="11920"/>
                  </a:lnTo>
                  <a:lnTo>
                    <a:pt x="23755" y="12252"/>
                  </a:lnTo>
                  <a:lnTo>
                    <a:pt x="24626" y="12252"/>
                  </a:lnTo>
                  <a:lnTo>
                    <a:pt x="24626" y="15195"/>
                  </a:lnTo>
                  <a:cubicBezTo>
                    <a:pt x="24626" y="16501"/>
                    <a:pt x="25663" y="17434"/>
                    <a:pt x="26865" y="17434"/>
                  </a:cubicBezTo>
                  <a:cubicBezTo>
                    <a:pt x="28067" y="17434"/>
                    <a:pt x="29021" y="16501"/>
                    <a:pt x="29021" y="15195"/>
                  </a:cubicBezTo>
                  <a:lnTo>
                    <a:pt x="29021" y="15029"/>
                  </a:lnTo>
                  <a:cubicBezTo>
                    <a:pt x="29808" y="14843"/>
                    <a:pt x="30327" y="14242"/>
                    <a:pt x="30492" y="13475"/>
                  </a:cubicBezTo>
                  <a:cubicBezTo>
                    <a:pt x="30845" y="13392"/>
                    <a:pt x="31094" y="13205"/>
                    <a:pt x="31259" y="12956"/>
                  </a:cubicBezTo>
                  <a:lnTo>
                    <a:pt x="32918" y="12956"/>
                  </a:lnTo>
                  <a:lnTo>
                    <a:pt x="32918" y="10883"/>
                  </a:lnTo>
                  <a:lnTo>
                    <a:pt x="35923" y="10883"/>
                  </a:lnTo>
                  <a:lnTo>
                    <a:pt x="36027" y="9495"/>
                  </a:lnTo>
                  <a:cubicBezTo>
                    <a:pt x="36110" y="9142"/>
                    <a:pt x="36110" y="8893"/>
                    <a:pt x="36110" y="8728"/>
                  </a:cubicBezTo>
                  <a:cubicBezTo>
                    <a:pt x="36110" y="8375"/>
                    <a:pt x="36110" y="8023"/>
                    <a:pt x="35923" y="7588"/>
                  </a:cubicBezTo>
                  <a:lnTo>
                    <a:pt x="35923" y="7256"/>
                  </a:lnTo>
                  <a:lnTo>
                    <a:pt x="35758" y="6468"/>
                  </a:lnTo>
                  <a:lnTo>
                    <a:pt x="32918" y="6468"/>
                  </a:lnTo>
                  <a:lnTo>
                    <a:pt x="32918" y="4478"/>
                  </a:lnTo>
                  <a:lnTo>
                    <a:pt x="31259" y="4478"/>
                  </a:lnTo>
                  <a:cubicBezTo>
                    <a:pt x="31094" y="4229"/>
                    <a:pt x="30845" y="4064"/>
                    <a:pt x="30492" y="3877"/>
                  </a:cubicBezTo>
                  <a:cubicBezTo>
                    <a:pt x="30327" y="3193"/>
                    <a:pt x="29808" y="2592"/>
                    <a:pt x="29021" y="2405"/>
                  </a:cubicBezTo>
                  <a:lnTo>
                    <a:pt x="29021" y="2157"/>
                  </a:lnTo>
                  <a:cubicBezTo>
                    <a:pt x="29021" y="954"/>
                    <a:pt x="28067" y="1"/>
                    <a:pt x="26865" y="1"/>
                  </a:cubicBezTo>
                  <a:cubicBezTo>
                    <a:pt x="25663" y="1"/>
                    <a:pt x="24626" y="954"/>
                    <a:pt x="24626" y="2157"/>
                  </a:cubicBezTo>
                  <a:lnTo>
                    <a:pt x="24626" y="5100"/>
                  </a:lnTo>
                  <a:lnTo>
                    <a:pt x="23755" y="5100"/>
                  </a:lnTo>
                  <a:lnTo>
                    <a:pt x="23755" y="5349"/>
                  </a:lnTo>
                  <a:lnTo>
                    <a:pt x="23590" y="5349"/>
                  </a:lnTo>
                  <a:lnTo>
                    <a:pt x="23673" y="5950"/>
                  </a:lnTo>
                  <a:lnTo>
                    <a:pt x="12603" y="5950"/>
                  </a:lnTo>
                  <a:lnTo>
                    <a:pt x="12707" y="5349"/>
                  </a:lnTo>
                  <a:lnTo>
                    <a:pt x="12520" y="5349"/>
                  </a:lnTo>
                  <a:lnTo>
                    <a:pt x="12437" y="5100"/>
                  </a:lnTo>
                  <a:lnTo>
                    <a:pt x="11484" y="5100"/>
                  </a:lnTo>
                  <a:lnTo>
                    <a:pt x="11484" y="2157"/>
                  </a:lnTo>
                  <a:cubicBezTo>
                    <a:pt x="11484" y="954"/>
                    <a:pt x="10530" y="1"/>
                    <a:pt x="9328"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48"/>
            <p:cNvSpPr/>
            <p:nvPr/>
          </p:nvSpPr>
          <p:spPr>
            <a:xfrm>
              <a:off x="1623575" y="1613600"/>
              <a:ext cx="2100" cy="2100"/>
            </a:xfrm>
            <a:custGeom>
              <a:avLst/>
              <a:gdLst/>
              <a:ahLst/>
              <a:cxnLst/>
              <a:rect l="l" t="t" r="r" b="b"/>
              <a:pathLst>
                <a:path w="84" h="84" extrusionOk="0">
                  <a:moveTo>
                    <a:pt x="1" y="1"/>
                  </a:moveTo>
                  <a:lnTo>
                    <a:pt x="1" y="84"/>
                  </a:lnTo>
                  <a:lnTo>
                    <a:pt x="84" y="84"/>
                  </a:lnTo>
                  <a:lnTo>
                    <a:pt x="1"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48"/>
            <p:cNvSpPr/>
            <p:nvPr/>
          </p:nvSpPr>
          <p:spPr>
            <a:xfrm>
              <a:off x="911025" y="1572675"/>
              <a:ext cx="21800" cy="4150"/>
            </a:xfrm>
            <a:custGeom>
              <a:avLst/>
              <a:gdLst/>
              <a:ahLst/>
              <a:cxnLst/>
              <a:rect l="l" t="t" r="r" b="b"/>
              <a:pathLst>
                <a:path w="872" h="166" extrusionOk="0">
                  <a:moveTo>
                    <a:pt x="0" y="0"/>
                  </a:moveTo>
                  <a:cubicBezTo>
                    <a:pt x="83" y="83"/>
                    <a:pt x="83" y="83"/>
                    <a:pt x="83" y="166"/>
                  </a:cubicBezTo>
                  <a:lnTo>
                    <a:pt x="871" y="166"/>
                  </a:lnTo>
                  <a:cubicBezTo>
                    <a:pt x="871" y="83"/>
                    <a:pt x="871" y="83"/>
                    <a:pt x="767" y="83"/>
                  </a:cubicBezTo>
                  <a:lnTo>
                    <a:pt x="767"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48"/>
            <p:cNvSpPr/>
            <p:nvPr/>
          </p:nvSpPr>
          <p:spPr>
            <a:xfrm>
              <a:off x="919825" y="1583550"/>
              <a:ext cx="21275" cy="12975"/>
            </a:xfrm>
            <a:custGeom>
              <a:avLst/>
              <a:gdLst/>
              <a:ahLst/>
              <a:cxnLst/>
              <a:rect l="l" t="t" r="r" b="b"/>
              <a:pathLst>
                <a:path w="851" h="519" extrusionOk="0">
                  <a:moveTo>
                    <a:pt x="1" y="0"/>
                  </a:moveTo>
                  <a:cubicBezTo>
                    <a:pt x="84" y="83"/>
                    <a:pt x="84" y="249"/>
                    <a:pt x="167" y="332"/>
                  </a:cubicBezTo>
                  <a:cubicBezTo>
                    <a:pt x="167" y="436"/>
                    <a:pt x="250" y="436"/>
                    <a:pt x="250" y="519"/>
                  </a:cubicBezTo>
                  <a:lnTo>
                    <a:pt x="851" y="519"/>
                  </a:lnTo>
                  <a:cubicBezTo>
                    <a:pt x="768" y="332"/>
                    <a:pt x="685" y="166"/>
                    <a:pt x="60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48"/>
            <p:cNvSpPr/>
            <p:nvPr/>
          </p:nvSpPr>
          <p:spPr>
            <a:xfrm>
              <a:off x="898075" y="1583550"/>
              <a:ext cx="23850" cy="12975"/>
            </a:xfrm>
            <a:custGeom>
              <a:avLst/>
              <a:gdLst/>
              <a:ahLst/>
              <a:cxnLst/>
              <a:rect l="l" t="t" r="r" b="b"/>
              <a:pathLst>
                <a:path w="954" h="519" extrusionOk="0">
                  <a:moveTo>
                    <a:pt x="0" y="0"/>
                  </a:moveTo>
                  <a:cubicBezTo>
                    <a:pt x="0" y="83"/>
                    <a:pt x="83" y="249"/>
                    <a:pt x="166" y="332"/>
                  </a:cubicBezTo>
                  <a:cubicBezTo>
                    <a:pt x="166" y="436"/>
                    <a:pt x="166" y="436"/>
                    <a:pt x="249" y="519"/>
                  </a:cubicBezTo>
                  <a:lnTo>
                    <a:pt x="954" y="519"/>
                  </a:lnTo>
                  <a:lnTo>
                    <a:pt x="871" y="436"/>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48"/>
            <p:cNvSpPr/>
            <p:nvPr/>
          </p:nvSpPr>
          <p:spPr>
            <a:xfrm>
              <a:off x="949900" y="1615675"/>
              <a:ext cx="25" cy="25"/>
            </a:xfrm>
            <a:custGeom>
              <a:avLst/>
              <a:gdLst/>
              <a:ahLst/>
              <a:cxnLst/>
              <a:rect l="l" t="t" r="r" b="b"/>
              <a:pathLst>
                <a:path w="1" h="1" extrusionOk="0">
                  <a:moveTo>
                    <a:pt x="0" y="1"/>
                  </a:move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48"/>
            <p:cNvSpPr/>
            <p:nvPr/>
          </p:nvSpPr>
          <p:spPr>
            <a:xfrm>
              <a:off x="908950" y="1609450"/>
              <a:ext cx="21275" cy="6250"/>
            </a:xfrm>
            <a:custGeom>
              <a:avLst/>
              <a:gdLst/>
              <a:ahLst/>
              <a:cxnLst/>
              <a:rect l="l" t="t" r="r" b="b"/>
              <a:pathLst>
                <a:path w="851" h="250" extrusionOk="0">
                  <a:moveTo>
                    <a:pt x="1" y="1"/>
                  </a:moveTo>
                  <a:lnTo>
                    <a:pt x="1" y="167"/>
                  </a:lnTo>
                  <a:lnTo>
                    <a:pt x="1" y="250"/>
                  </a:lnTo>
                  <a:lnTo>
                    <a:pt x="850"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48"/>
            <p:cNvSpPr/>
            <p:nvPr/>
          </p:nvSpPr>
          <p:spPr>
            <a:xfrm>
              <a:off x="889250" y="1609450"/>
              <a:ext cx="19725" cy="6250"/>
            </a:xfrm>
            <a:custGeom>
              <a:avLst/>
              <a:gdLst/>
              <a:ahLst/>
              <a:cxnLst/>
              <a:rect l="l" t="t" r="r" b="b"/>
              <a:pathLst>
                <a:path w="789" h="250" extrusionOk="0">
                  <a:moveTo>
                    <a:pt x="1" y="1"/>
                  </a:moveTo>
                  <a:lnTo>
                    <a:pt x="1" y="167"/>
                  </a:lnTo>
                  <a:lnTo>
                    <a:pt x="1" y="250"/>
                  </a:lnTo>
                  <a:lnTo>
                    <a:pt x="789" y="250"/>
                  </a:lnTo>
                  <a:cubicBezTo>
                    <a:pt x="789" y="167"/>
                    <a:pt x="706" y="84"/>
                    <a:pt x="70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48"/>
            <p:cNvSpPr/>
            <p:nvPr/>
          </p:nvSpPr>
          <p:spPr>
            <a:xfrm>
              <a:off x="870075" y="1572675"/>
              <a:ext cx="30100" cy="43025"/>
            </a:xfrm>
            <a:custGeom>
              <a:avLst/>
              <a:gdLst/>
              <a:ahLst/>
              <a:cxnLst/>
              <a:rect l="l" t="t" r="r" b="b"/>
              <a:pathLst>
                <a:path w="1204" h="1721" extrusionOk="0">
                  <a:moveTo>
                    <a:pt x="167" y="0"/>
                  </a:moveTo>
                  <a:cubicBezTo>
                    <a:pt x="84" y="352"/>
                    <a:pt x="1" y="601"/>
                    <a:pt x="1" y="871"/>
                  </a:cubicBezTo>
                  <a:cubicBezTo>
                    <a:pt x="1" y="1119"/>
                    <a:pt x="84" y="1389"/>
                    <a:pt x="167" y="1721"/>
                  </a:cubicBezTo>
                  <a:lnTo>
                    <a:pt x="768" y="1721"/>
                  </a:lnTo>
                  <a:lnTo>
                    <a:pt x="602" y="1472"/>
                  </a:lnTo>
                  <a:lnTo>
                    <a:pt x="167" y="1472"/>
                  </a:lnTo>
                  <a:lnTo>
                    <a:pt x="250" y="954"/>
                  </a:lnTo>
                  <a:lnTo>
                    <a:pt x="436" y="954"/>
                  </a:lnTo>
                  <a:lnTo>
                    <a:pt x="277" y="582"/>
                  </a:lnTo>
                  <a:lnTo>
                    <a:pt x="277" y="582"/>
                  </a:lnTo>
                  <a:cubicBezTo>
                    <a:pt x="289" y="593"/>
                    <a:pt x="307" y="601"/>
                    <a:pt x="333" y="601"/>
                  </a:cubicBezTo>
                  <a:lnTo>
                    <a:pt x="436" y="767"/>
                  </a:lnTo>
                  <a:cubicBezTo>
                    <a:pt x="519" y="767"/>
                    <a:pt x="519" y="871"/>
                    <a:pt x="602" y="954"/>
                  </a:cubicBezTo>
                  <a:lnTo>
                    <a:pt x="1203" y="954"/>
                  </a:lnTo>
                  <a:cubicBezTo>
                    <a:pt x="1120" y="767"/>
                    <a:pt x="1037" y="601"/>
                    <a:pt x="954" y="435"/>
                  </a:cubicBezTo>
                  <a:lnTo>
                    <a:pt x="167" y="435"/>
                  </a:lnTo>
                  <a:lnTo>
                    <a:pt x="167" y="166"/>
                  </a:lnTo>
                  <a:lnTo>
                    <a:pt x="851" y="166"/>
                  </a:lnTo>
                  <a:cubicBezTo>
                    <a:pt x="851" y="83"/>
                    <a:pt x="851" y="83"/>
                    <a:pt x="768" y="83"/>
                  </a:cubicBezTo>
                  <a:lnTo>
                    <a:pt x="76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48"/>
            <p:cNvSpPr/>
            <p:nvPr/>
          </p:nvSpPr>
          <p:spPr>
            <a:xfrm>
              <a:off x="891325" y="1572675"/>
              <a:ext cx="21800" cy="4150"/>
            </a:xfrm>
            <a:custGeom>
              <a:avLst/>
              <a:gdLst/>
              <a:ahLst/>
              <a:cxnLst/>
              <a:rect l="l" t="t" r="r" b="b"/>
              <a:pathLst>
                <a:path w="872" h="166" extrusionOk="0">
                  <a:moveTo>
                    <a:pt x="1" y="0"/>
                  </a:moveTo>
                  <a:cubicBezTo>
                    <a:pt x="1" y="83"/>
                    <a:pt x="1" y="83"/>
                    <a:pt x="104" y="166"/>
                  </a:cubicBezTo>
                  <a:lnTo>
                    <a:pt x="871" y="166"/>
                  </a:lnTo>
                  <a:lnTo>
                    <a:pt x="788" y="83"/>
                  </a:lnTo>
                  <a:lnTo>
                    <a:pt x="78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48"/>
            <p:cNvSpPr/>
            <p:nvPr/>
          </p:nvSpPr>
          <p:spPr>
            <a:xfrm>
              <a:off x="1010525" y="1469025"/>
              <a:ext cx="34225" cy="250325"/>
            </a:xfrm>
            <a:custGeom>
              <a:avLst/>
              <a:gdLst/>
              <a:ahLst/>
              <a:cxnLst/>
              <a:rect l="l" t="t" r="r" b="b"/>
              <a:pathLst>
                <a:path w="1369" h="10013" extrusionOk="0">
                  <a:moveTo>
                    <a:pt x="684" y="0"/>
                  </a:moveTo>
                  <a:cubicBezTo>
                    <a:pt x="249" y="0"/>
                    <a:pt x="0" y="249"/>
                    <a:pt x="0" y="684"/>
                  </a:cubicBezTo>
                  <a:lnTo>
                    <a:pt x="0" y="9328"/>
                  </a:lnTo>
                  <a:cubicBezTo>
                    <a:pt x="0" y="9764"/>
                    <a:pt x="249" y="10012"/>
                    <a:pt x="684" y="10012"/>
                  </a:cubicBezTo>
                  <a:cubicBezTo>
                    <a:pt x="1037" y="10012"/>
                    <a:pt x="1369" y="9764"/>
                    <a:pt x="1369" y="9328"/>
                  </a:cubicBezTo>
                  <a:lnTo>
                    <a:pt x="1369" y="684"/>
                  </a:lnTo>
                  <a:cubicBezTo>
                    <a:pt x="1369"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48"/>
            <p:cNvSpPr/>
            <p:nvPr/>
          </p:nvSpPr>
          <p:spPr>
            <a:xfrm>
              <a:off x="1530825" y="1469025"/>
              <a:ext cx="34225" cy="250325"/>
            </a:xfrm>
            <a:custGeom>
              <a:avLst/>
              <a:gdLst/>
              <a:ahLst/>
              <a:cxnLst/>
              <a:rect l="l" t="t" r="r" b="b"/>
              <a:pathLst>
                <a:path w="1369" h="10013" extrusionOk="0">
                  <a:moveTo>
                    <a:pt x="684" y="0"/>
                  </a:moveTo>
                  <a:cubicBezTo>
                    <a:pt x="332" y="0"/>
                    <a:pt x="0" y="249"/>
                    <a:pt x="0" y="684"/>
                  </a:cubicBezTo>
                  <a:lnTo>
                    <a:pt x="0" y="9328"/>
                  </a:lnTo>
                  <a:cubicBezTo>
                    <a:pt x="0" y="9764"/>
                    <a:pt x="332" y="10012"/>
                    <a:pt x="684" y="10012"/>
                  </a:cubicBezTo>
                  <a:cubicBezTo>
                    <a:pt x="1037" y="10012"/>
                    <a:pt x="1368" y="9764"/>
                    <a:pt x="1368" y="9328"/>
                  </a:cubicBezTo>
                  <a:lnTo>
                    <a:pt x="1368" y="684"/>
                  </a:lnTo>
                  <a:cubicBezTo>
                    <a:pt x="1368" y="249"/>
                    <a:pt x="1037" y="0"/>
                    <a:pt x="684"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48"/>
            <p:cNvSpPr/>
            <p:nvPr/>
          </p:nvSpPr>
          <p:spPr>
            <a:xfrm>
              <a:off x="1046800" y="1410450"/>
              <a:ext cx="479375" cy="367450"/>
            </a:xfrm>
            <a:custGeom>
              <a:avLst/>
              <a:gdLst/>
              <a:ahLst/>
              <a:cxnLst/>
              <a:rect l="l" t="t" r="r" b="b"/>
              <a:pathLst>
                <a:path w="19175" h="14698" extrusionOk="0">
                  <a:moveTo>
                    <a:pt x="2592" y="5370"/>
                  </a:moveTo>
                  <a:lnTo>
                    <a:pt x="2592" y="5701"/>
                  </a:lnTo>
                  <a:lnTo>
                    <a:pt x="2509" y="5888"/>
                  </a:lnTo>
                  <a:lnTo>
                    <a:pt x="1659" y="5888"/>
                  </a:lnTo>
                  <a:lnTo>
                    <a:pt x="1659" y="5370"/>
                  </a:lnTo>
                  <a:close/>
                  <a:moveTo>
                    <a:pt x="17537" y="5370"/>
                  </a:moveTo>
                  <a:lnTo>
                    <a:pt x="17537" y="5888"/>
                  </a:lnTo>
                  <a:lnTo>
                    <a:pt x="16853" y="5888"/>
                  </a:lnTo>
                  <a:lnTo>
                    <a:pt x="16853" y="5701"/>
                  </a:lnTo>
                  <a:cubicBezTo>
                    <a:pt x="16770" y="5618"/>
                    <a:pt x="16770" y="5536"/>
                    <a:pt x="16770" y="5370"/>
                  </a:cubicBezTo>
                  <a:close/>
                  <a:moveTo>
                    <a:pt x="3628" y="6406"/>
                  </a:moveTo>
                  <a:lnTo>
                    <a:pt x="3628" y="6655"/>
                  </a:lnTo>
                  <a:lnTo>
                    <a:pt x="2695" y="6655"/>
                  </a:lnTo>
                  <a:lnTo>
                    <a:pt x="2695" y="6406"/>
                  </a:lnTo>
                  <a:close/>
                  <a:moveTo>
                    <a:pt x="16687" y="6406"/>
                  </a:moveTo>
                  <a:lnTo>
                    <a:pt x="16687" y="6655"/>
                  </a:lnTo>
                  <a:lnTo>
                    <a:pt x="15817" y="6655"/>
                  </a:lnTo>
                  <a:lnTo>
                    <a:pt x="15817" y="6406"/>
                  </a:lnTo>
                  <a:close/>
                  <a:moveTo>
                    <a:pt x="3628" y="7691"/>
                  </a:moveTo>
                  <a:lnTo>
                    <a:pt x="3628" y="8210"/>
                  </a:lnTo>
                  <a:lnTo>
                    <a:pt x="2695" y="8210"/>
                  </a:lnTo>
                  <a:lnTo>
                    <a:pt x="2695" y="7691"/>
                  </a:lnTo>
                  <a:close/>
                  <a:moveTo>
                    <a:pt x="16687" y="7691"/>
                  </a:moveTo>
                  <a:lnTo>
                    <a:pt x="16687" y="8210"/>
                  </a:lnTo>
                  <a:lnTo>
                    <a:pt x="15817" y="8210"/>
                  </a:lnTo>
                  <a:lnTo>
                    <a:pt x="15817" y="7691"/>
                  </a:lnTo>
                  <a:close/>
                  <a:moveTo>
                    <a:pt x="2509" y="7961"/>
                  </a:moveTo>
                  <a:cubicBezTo>
                    <a:pt x="2509" y="8292"/>
                    <a:pt x="2509" y="8728"/>
                    <a:pt x="2592" y="9163"/>
                  </a:cubicBezTo>
                  <a:lnTo>
                    <a:pt x="1659" y="9163"/>
                  </a:lnTo>
                  <a:lnTo>
                    <a:pt x="1659" y="7961"/>
                  </a:lnTo>
                  <a:close/>
                  <a:moveTo>
                    <a:pt x="17537" y="7961"/>
                  </a:moveTo>
                  <a:lnTo>
                    <a:pt x="17537" y="9163"/>
                  </a:lnTo>
                  <a:lnTo>
                    <a:pt x="16770" y="9163"/>
                  </a:lnTo>
                  <a:cubicBezTo>
                    <a:pt x="16853" y="8728"/>
                    <a:pt x="16853" y="8292"/>
                    <a:pt x="16936" y="7961"/>
                  </a:cubicBezTo>
                  <a:close/>
                  <a:moveTo>
                    <a:pt x="871" y="1"/>
                  </a:moveTo>
                  <a:cubicBezTo>
                    <a:pt x="436" y="1"/>
                    <a:pt x="0" y="353"/>
                    <a:pt x="0" y="789"/>
                  </a:cubicBezTo>
                  <a:lnTo>
                    <a:pt x="0" y="13910"/>
                  </a:lnTo>
                  <a:cubicBezTo>
                    <a:pt x="0" y="14345"/>
                    <a:pt x="436" y="14698"/>
                    <a:pt x="871" y="14698"/>
                  </a:cubicBezTo>
                  <a:cubicBezTo>
                    <a:pt x="1306" y="14698"/>
                    <a:pt x="1659" y="14345"/>
                    <a:pt x="1659" y="13910"/>
                  </a:cubicBezTo>
                  <a:lnTo>
                    <a:pt x="1659" y="9515"/>
                  </a:lnTo>
                  <a:lnTo>
                    <a:pt x="2695" y="9515"/>
                  </a:lnTo>
                  <a:lnTo>
                    <a:pt x="2695" y="8479"/>
                  </a:lnTo>
                  <a:lnTo>
                    <a:pt x="3628" y="8479"/>
                  </a:lnTo>
                  <a:lnTo>
                    <a:pt x="3628" y="8728"/>
                  </a:lnTo>
                  <a:lnTo>
                    <a:pt x="15817" y="8728"/>
                  </a:lnTo>
                  <a:lnTo>
                    <a:pt x="15817" y="8479"/>
                  </a:lnTo>
                  <a:lnTo>
                    <a:pt x="16687" y="8479"/>
                  </a:lnTo>
                  <a:lnTo>
                    <a:pt x="16687" y="9515"/>
                  </a:lnTo>
                  <a:lnTo>
                    <a:pt x="17537" y="9515"/>
                  </a:lnTo>
                  <a:lnTo>
                    <a:pt x="17537" y="13910"/>
                  </a:lnTo>
                  <a:cubicBezTo>
                    <a:pt x="17537" y="14345"/>
                    <a:pt x="17972" y="14698"/>
                    <a:pt x="18408" y="14698"/>
                  </a:cubicBezTo>
                  <a:cubicBezTo>
                    <a:pt x="18843" y="14698"/>
                    <a:pt x="19175" y="14345"/>
                    <a:pt x="19175" y="13910"/>
                  </a:cubicBezTo>
                  <a:lnTo>
                    <a:pt x="19175" y="789"/>
                  </a:lnTo>
                  <a:cubicBezTo>
                    <a:pt x="19175" y="353"/>
                    <a:pt x="18843" y="1"/>
                    <a:pt x="18408" y="1"/>
                  </a:cubicBezTo>
                  <a:cubicBezTo>
                    <a:pt x="17972" y="1"/>
                    <a:pt x="17537" y="353"/>
                    <a:pt x="17537" y="789"/>
                  </a:cubicBezTo>
                  <a:lnTo>
                    <a:pt x="17537" y="5183"/>
                  </a:lnTo>
                  <a:lnTo>
                    <a:pt x="16687" y="5183"/>
                  </a:lnTo>
                  <a:lnTo>
                    <a:pt x="16687" y="6220"/>
                  </a:lnTo>
                  <a:lnTo>
                    <a:pt x="15817" y="6220"/>
                  </a:lnTo>
                  <a:lnTo>
                    <a:pt x="15817" y="5971"/>
                  </a:lnTo>
                  <a:lnTo>
                    <a:pt x="3628" y="5971"/>
                  </a:lnTo>
                  <a:lnTo>
                    <a:pt x="3628" y="6220"/>
                  </a:lnTo>
                  <a:lnTo>
                    <a:pt x="2695" y="6220"/>
                  </a:lnTo>
                  <a:lnTo>
                    <a:pt x="2695" y="5183"/>
                  </a:lnTo>
                  <a:lnTo>
                    <a:pt x="1659" y="5183"/>
                  </a:lnTo>
                  <a:lnTo>
                    <a:pt x="1659" y="789"/>
                  </a:lnTo>
                  <a:cubicBezTo>
                    <a:pt x="1659" y="353"/>
                    <a:pt x="1306"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48"/>
            <p:cNvSpPr/>
            <p:nvPr/>
          </p:nvSpPr>
          <p:spPr>
            <a:xfrm>
              <a:off x="930200" y="1609450"/>
              <a:ext cx="15575" cy="6250"/>
            </a:xfrm>
            <a:custGeom>
              <a:avLst/>
              <a:gdLst/>
              <a:ahLst/>
              <a:cxnLst/>
              <a:rect l="l" t="t" r="r" b="b"/>
              <a:pathLst>
                <a:path w="623" h="250" extrusionOk="0">
                  <a:moveTo>
                    <a:pt x="0" y="1"/>
                  </a:moveTo>
                  <a:lnTo>
                    <a:pt x="0" y="167"/>
                  </a:lnTo>
                  <a:lnTo>
                    <a:pt x="0" y="250"/>
                  </a:lnTo>
                  <a:lnTo>
                    <a:pt x="622" y="250"/>
                  </a:ln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48"/>
            <p:cNvSpPr/>
            <p:nvPr/>
          </p:nvSpPr>
          <p:spPr>
            <a:xfrm>
              <a:off x="939000" y="1583550"/>
              <a:ext cx="6775" cy="12975"/>
            </a:xfrm>
            <a:custGeom>
              <a:avLst/>
              <a:gdLst/>
              <a:ahLst/>
              <a:cxnLst/>
              <a:rect l="l" t="t" r="r" b="b"/>
              <a:pathLst>
                <a:path w="271" h="519" extrusionOk="0">
                  <a:moveTo>
                    <a:pt x="1" y="0"/>
                  </a:moveTo>
                  <a:cubicBezTo>
                    <a:pt x="84" y="83"/>
                    <a:pt x="84" y="249"/>
                    <a:pt x="167" y="332"/>
                  </a:cubicBezTo>
                  <a:cubicBezTo>
                    <a:pt x="167" y="436"/>
                    <a:pt x="167" y="436"/>
                    <a:pt x="270" y="519"/>
                  </a:cubicBezTo>
                  <a:lnTo>
                    <a:pt x="270" y="436"/>
                  </a:lnTo>
                  <a:lnTo>
                    <a:pt x="270"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48"/>
            <p:cNvSpPr/>
            <p:nvPr/>
          </p:nvSpPr>
          <p:spPr>
            <a:xfrm>
              <a:off x="932800" y="1572675"/>
              <a:ext cx="12975" cy="4150"/>
            </a:xfrm>
            <a:custGeom>
              <a:avLst/>
              <a:gdLst/>
              <a:ahLst/>
              <a:cxnLst/>
              <a:rect l="l" t="t" r="r" b="b"/>
              <a:pathLst>
                <a:path w="519" h="166" extrusionOk="0">
                  <a:moveTo>
                    <a:pt x="0" y="0"/>
                  </a:moveTo>
                  <a:cubicBezTo>
                    <a:pt x="0" y="83"/>
                    <a:pt x="0" y="83"/>
                    <a:pt x="83" y="166"/>
                  </a:cubicBezTo>
                  <a:lnTo>
                    <a:pt x="518" y="166"/>
                  </a:lnTo>
                  <a:lnTo>
                    <a:pt x="518"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48"/>
            <p:cNvSpPr/>
            <p:nvPr/>
          </p:nvSpPr>
          <p:spPr>
            <a:xfrm>
              <a:off x="971650" y="1505800"/>
              <a:ext cx="34225" cy="176750"/>
            </a:xfrm>
            <a:custGeom>
              <a:avLst/>
              <a:gdLst/>
              <a:ahLst/>
              <a:cxnLst/>
              <a:rect l="l" t="t" r="r" b="b"/>
              <a:pathLst>
                <a:path w="1369" h="7070" extrusionOk="0">
                  <a:moveTo>
                    <a:pt x="851" y="1"/>
                  </a:moveTo>
                  <a:cubicBezTo>
                    <a:pt x="519" y="1"/>
                    <a:pt x="332" y="250"/>
                    <a:pt x="332" y="602"/>
                  </a:cubicBezTo>
                  <a:lnTo>
                    <a:pt x="332" y="1639"/>
                  </a:lnTo>
                  <a:lnTo>
                    <a:pt x="1" y="1639"/>
                  </a:lnTo>
                  <a:lnTo>
                    <a:pt x="1" y="2074"/>
                  </a:lnTo>
                  <a:lnTo>
                    <a:pt x="1" y="2157"/>
                  </a:lnTo>
                  <a:lnTo>
                    <a:pt x="332" y="2157"/>
                  </a:lnTo>
                  <a:lnTo>
                    <a:pt x="332" y="2592"/>
                  </a:lnTo>
                  <a:lnTo>
                    <a:pt x="1" y="2592"/>
                  </a:lnTo>
                  <a:cubicBezTo>
                    <a:pt x="1" y="2924"/>
                    <a:pt x="1" y="3193"/>
                    <a:pt x="84" y="3546"/>
                  </a:cubicBezTo>
                  <a:lnTo>
                    <a:pt x="1" y="3629"/>
                  </a:lnTo>
                  <a:lnTo>
                    <a:pt x="332" y="3629"/>
                  </a:lnTo>
                  <a:lnTo>
                    <a:pt x="332" y="4831"/>
                  </a:lnTo>
                  <a:lnTo>
                    <a:pt x="1" y="4831"/>
                  </a:lnTo>
                  <a:lnTo>
                    <a:pt x="1" y="4997"/>
                  </a:lnTo>
                  <a:lnTo>
                    <a:pt x="1" y="5432"/>
                  </a:lnTo>
                  <a:lnTo>
                    <a:pt x="332" y="5432"/>
                  </a:lnTo>
                  <a:lnTo>
                    <a:pt x="332" y="6468"/>
                  </a:lnTo>
                  <a:cubicBezTo>
                    <a:pt x="332" y="6821"/>
                    <a:pt x="519" y="7070"/>
                    <a:pt x="851" y="7070"/>
                  </a:cubicBezTo>
                  <a:cubicBezTo>
                    <a:pt x="1120" y="7070"/>
                    <a:pt x="1369" y="6821"/>
                    <a:pt x="1369" y="6468"/>
                  </a:cubicBezTo>
                  <a:lnTo>
                    <a:pt x="1369" y="602"/>
                  </a:lnTo>
                  <a:cubicBezTo>
                    <a:pt x="1369" y="250"/>
                    <a:pt x="1120" y="1"/>
                    <a:pt x="85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48"/>
            <p:cNvSpPr/>
            <p:nvPr/>
          </p:nvSpPr>
          <p:spPr>
            <a:xfrm>
              <a:off x="1567625" y="1505800"/>
              <a:ext cx="36300" cy="176750"/>
            </a:xfrm>
            <a:custGeom>
              <a:avLst/>
              <a:gdLst/>
              <a:ahLst/>
              <a:cxnLst/>
              <a:rect l="l" t="t" r="r" b="b"/>
              <a:pathLst>
                <a:path w="1452" h="7070" extrusionOk="0">
                  <a:moveTo>
                    <a:pt x="601" y="1"/>
                  </a:moveTo>
                  <a:cubicBezTo>
                    <a:pt x="249" y="1"/>
                    <a:pt x="0" y="250"/>
                    <a:pt x="0" y="602"/>
                  </a:cubicBezTo>
                  <a:lnTo>
                    <a:pt x="0" y="6468"/>
                  </a:lnTo>
                  <a:cubicBezTo>
                    <a:pt x="0" y="6821"/>
                    <a:pt x="249" y="7070"/>
                    <a:pt x="601" y="7070"/>
                  </a:cubicBezTo>
                  <a:cubicBezTo>
                    <a:pt x="850" y="7070"/>
                    <a:pt x="1119" y="6821"/>
                    <a:pt x="1119" y="6468"/>
                  </a:cubicBezTo>
                  <a:lnTo>
                    <a:pt x="1119" y="5432"/>
                  </a:lnTo>
                  <a:lnTo>
                    <a:pt x="1451" y="5432"/>
                  </a:lnTo>
                  <a:lnTo>
                    <a:pt x="1451" y="4997"/>
                  </a:lnTo>
                  <a:lnTo>
                    <a:pt x="1451" y="4831"/>
                  </a:lnTo>
                  <a:lnTo>
                    <a:pt x="1119" y="4831"/>
                  </a:lnTo>
                  <a:lnTo>
                    <a:pt x="1119" y="3629"/>
                  </a:lnTo>
                  <a:lnTo>
                    <a:pt x="1368" y="3629"/>
                  </a:lnTo>
                  <a:lnTo>
                    <a:pt x="1368" y="3546"/>
                  </a:lnTo>
                  <a:lnTo>
                    <a:pt x="1368" y="2592"/>
                  </a:lnTo>
                  <a:lnTo>
                    <a:pt x="1119" y="2592"/>
                  </a:lnTo>
                  <a:lnTo>
                    <a:pt x="1119" y="2157"/>
                  </a:lnTo>
                  <a:lnTo>
                    <a:pt x="1451" y="2157"/>
                  </a:lnTo>
                  <a:lnTo>
                    <a:pt x="1451" y="2074"/>
                  </a:lnTo>
                  <a:lnTo>
                    <a:pt x="1451" y="1639"/>
                  </a:lnTo>
                  <a:lnTo>
                    <a:pt x="1119" y="1639"/>
                  </a:lnTo>
                  <a:lnTo>
                    <a:pt x="1119" y="602"/>
                  </a:lnTo>
                  <a:cubicBezTo>
                    <a:pt x="1119" y="250"/>
                    <a:pt x="850" y="1"/>
                    <a:pt x="60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48"/>
            <p:cNvSpPr/>
            <p:nvPr/>
          </p:nvSpPr>
          <p:spPr>
            <a:xfrm>
              <a:off x="1679550" y="1572675"/>
              <a:ext cx="23875" cy="43025"/>
            </a:xfrm>
            <a:custGeom>
              <a:avLst/>
              <a:gdLst/>
              <a:ahLst/>
              <a:cxnLst/>
              <a:rect l="l" t="t" r="r" b="b"/>
              <a:pathLst>
                <a:path w="955" h="1721" extrusionOk="0">
                  <a:moveTo>
                    <a:pt x="187" y="0"/>
                  </a:moveTo>
                  <a:lnTo>
                    <a:pt x="187" y="83"/>
                  </a:lnTo>
                  <a:lnTo>
                    <a:pt x="187" y="166"/>
                  </a:lnTo>
                  <a:lnTo>
                    <a:pt x="788" y="166"/>
                  </a:lnTo>
                  <a:lnTo>
                    <a:pt x="788" y="435"/>
                  </a:lnTo>
                  <a:lnTo>
                    <a:pt x="187" y="435"/>
                  </a:lnTo>
                  <a:cubicBezTo>
                    <a:pt x="83" y="601"/>
                    <a:pt x="83" y="767"/>
                    <a:pt x="1" y="954"/>
                  </a:cubicBezTo>
                  <a:lnTo>
                    <a:pt x="602" y="954"/>
                  </a:lnTo>
                  <a:cubicBezTo>
                    <a:pt x="705" y="767"/>
                    <a:pt x="705" y="684"/>
                    <a:pt x="788" y="518"/>
                  </a:cubicBezTo>
                  <a:lnTo>
                    <a:pt x="788" y="601"/>
                  </a:lnTo>
                  <a:lnTo>
                    <a:pt x="788" y="871"/>
                  </a:lnTo>
                  <a:cubicBezTo>
                    <a:pt x="788" y="871"/>
                    <a:pt x="705" y="871"/>
                    <a:pt x="705" y="954"/>
                  </a:cubicBezTo>
                  <a:lnTo>
                    <a:pt x="788" y="954"/>
                  </a:lnTo>
                  <a:lnTo>
                    <a:pt x="788" y="1472"/>
                  </a:lnTo>
                  <a:lnTo>
                    <a:pt x="436" y="1472"/>
                  </a:lnTo>
                  <a:cubicBezTo>
                    <a:pt x="436" y="1555"/>
                    <a:pt x="353" y="1638"/>
                    <a:pt x="270" y="1721"/>
                  </a:cubicBezTo>
                  <a:lnTo>
                    <a:pt x="788" y="1721"/>
                  </a:lnTo>
                  <a:cubicBezTo>
                    <a:pt x="954" y="1389"/>
                    <a:pt x="954" y="1119"/>
                    <a:pt x="954" y="871"/>
                  </a:cubicBezTo>
                  <a:cubicBezTo>
                    <a:pt x="954" y="601"/>
                    <a:pt x="954" y="352"/>
                    <a:pt x="78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48"/>
            <p:cNvSpPr/>
            <p:nvPr/>
          </p:nvSpPr>
          <p:spPr>
            <a:xfrm>
              <a:off x="1658300" y="1583550"/>
              <a:ext cx="21275" cy="12975"/>
            </a:xfrm>
            <a:custGeom>
              <a:avLst/>
              <a:gdLst/>
              <a:ahLst/>
              <a:cxnLst/>
              <a:rect l="l" t="t" r="r" b="b"/>
              <a:pathLst>
                <a:path w="851" h="519" extrusionOk="0">
                  <a:moveTo>
                    <a:pt x="166" y="0"/>
                  </a:moveTo>
                  <a:lnTo>
                    <a:pt x="84" y="83"/>
                  </a:lnTo>
                  <a:cubicBezTo>
                    <a:pt x="84" y="166"/>
                    <a:pt x="1" y="332"/>
                    <a:pt x="1" y="519"/>
                  </a:cubicBezTo>
                  <a:lnTo>
                    <a:pt x="602" y="519"/>
                  </a:lnTo>
                  <a:lnTo>
                    <a:pt x="685" y="436"/>
                  </a:lnTo>
                  <a:lnTo>
                    <a:pt x="85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48"/>
            <p:cNvSpPr/>
            <p:nvPr/>
          </p:nvSpPr>
          <p:spPr>
            <a:xfrm>
              <a:off x="1642750" y="1572675"/>
              <a:ext cx="21800" cy="4150"/>
            </a:xfrm>
            <a:custGeom>
              <a:avLst/>
              <a:gdLst/>
              <a:ahLst/>
              <a:cxnLst/>
              <a:rect l="l" t="t" r="r" b="b"/>
              <a:pathLst>
                <a:path w="872" h="166" extrusionOk="0">
                  <a:moveTo>
                    <a:pt x="1" y="0"/>
                  </a:moveTo>
                  <a:lnTo>
                    <a:pt x="1" y="83"/>
                  </a:lnTo>
                  <a:lnTo>
                    <a:pt x="1" y="166"/>
                  </a:lnTo>
                  <a:lnTo>
                    <a:pt x="788" y="166"/>
                  </a:lnTo>
                  <a:cubicBezTo>
                    <a:pt x="788" y="83"/>
                    <a:pt x="788"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48"/>
            <p:cNvSpPr/>
            <p:nvPr/>
          </p:nvSpPr>
          <p:spPr>
            <a:xfrm>
              <a:off x="1638600" y="1583550"/>
              <a:ext cx="21800" cy="12975"/>
            </a:xfrm>
            <a:custGeom>
              <a:avLst/>
              <a:gdLst/>
              <a:ahLst/>
              <a:cxnLst/>
              <a:rect l="l" t="t" r="r" b="b"/>
              <a:pathLst>
                <a:path w="872" h="519" extrusionOk="0">
                  <a:moveTo>
                    <a:pt x="167" y="0"/>
                  </a:moveTo>
                  <a:cubicBezTo>
                    <a:pt x="84" y="166"/>
                    <a:pt x="1" y="332"/>
                    <a:pt x="1" y="519"/>
                  </a:cubicBezTo>
                  <a:lnTo>
                    <a:pt x="602" y="519"/>
                  </a:lnTo>
                  <a:cubicBezTo>
                    <a:pt x="685" y="332"/>
                    <a:pt x="789" y="166"/>
                    <a:pt x="8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48"/>
            <p:cNvSpPr/>
            <p:nvPr/>
          </p:nvSpPr>
          <p:spPr>
            <a:xfrm>
              <a:off x="1662450" y="1572675"/>
              <a:ext cx="21800" cy="4150"/>
            </a:xfrm>
            <a:custGeom>
              <a:avLst/>
              <a:gdLst/>
              <a:ahLst/>
              <a:cxnLst/>
              <a:rect l="l" t="t" r="r" b="b"/>
              <a:pathLst>
                <a:path w="872" h="166" extrusionOk="0">
                  <a:moveTo>
                    <a:pt x="83" y="0"/>
                  </a:moveTo>
                  <a:lnTo>
                    <a:pt x="83" y="83"/>
                  </a:lnTo>
                  <a:lnTo>
                    <a:pt x="0" y="166"/>
                  </a:lnTo>
                  <a:lnTo>
                    <a:pt x="767" y="166"/>
                  </a:lnTo>
                  <a:lnTo>
                    <a:pt x="871"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48"/>
            <p:cNvSpPr/>
            <p:nvPr/>
          </p:nvSpPr>
          <p:spPr>
            <a:xfrm>
              <a:off x="1666600" y="1609450"/>
              <a:ext cx="21775" cy="6250"/>
            </a:xfrm>
            <a:custGeom>
              <a:avLst/>
              <a:gdLst/>
              <a:ahLst/>
              <a:cxnLst/>
              <a:rect l="l" t="t" r="r" b="b"/>
              <a:pathLst>
                <a:path w="871" h="250" extrusionOk="0">
                  <a:moveTo>
                    <a:pt x="187" y="1"/>
                  </a:moveTo>
                  <a:cubicBezTo>
                    <a:pt x="83" y="84"/>
                    <a:pt x="83" y="167"/>
                    <a:pt x="0" y="250"/>
                  </a:cubicBezTo>
                  <a:lnTo>
                    <a:pt x="788" y="250"/>
                  </a:lnTo>
                  <a:lnTo>
                    <a:pt x="788" y="167"/>
                  </a:lnTo>
                  <a:cubicBezTo>
                    <a:pt x="788" y="167"/>
                    <a:pt x="871" y="84"/>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48"/>
            <p:cNvSpPr/>
            <p:nvPr/>
          </p:nvSpPr>
          <p:spPr>
            <a:xfrm>
              <a:off x="1645350" y="1609450"/>
              <a:ext cx="23350" cy="6250"/>
            </a:xfrm>
            <a:custGeom>
              <a:avLst/>
              <a:gdLst/>
              <a:ahLst/>
              <a:cxnLst/>
              <a:rect l="l" t="t" r="r" b="b"/>
              <a:pathLst>
                <a:path w="934" h="250" extrusionOk="0">
                  <a:moveTo>
                    <a:pt x="166" y="1"/>
                  </a:moveTo>
                  <a:cubicBezTo>
                    <a:pt x="166" y="84"/>
                    <a:pt x="83" y="167"/>
                    <a:pt x="0" y="250"/>
                  </a:cubicBezTo>
                  <a:lnTo>
                    <a:pt x="850" y="250"/>
                  </a:lnTo>
                  <a:lnTo>
                    <a:pt x="767" y="167"/>
                  </a:lnTo>
                  <a:lnTo>
                    <a:pt x="933"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48"/>
            <p:cNvSpPr/>
            <p:nvPr/>
          </p:nvSpPr>
          <p:spPr>
            <a:xfrm>
              <a:off x="1627725" y="1609450"/>
              <a:ext cx="19725" cy="6250"/>
            </a:xfrm>
            <a:custGeom>
              <a:avLst/>
              <a:gdLst/>
              <a:ahLst/>
              <a:cxnLst/>
              <a:rect l="l" t="t" r="r" b="b"/>
              <a:pathLst>
                <a:path w="789" h="250" extrusionOk="0">
                  <a:moveTo>
                    <a:pt x="84" y="1"/>
                  </a:moveTo>
                  <a:lnTo>
                    <a:pt x="1" y="84"/>
                  </a:lnTo>
                  <a:lnTo>
                    <a:pt x="1" y="250"/>
                  </a:lnTo>
                  <a:lnTo>
                    <a:pt x="705" y="250"/>
                  </a:lnTo>
                  <a:lnTo>
                    <a:pt x="705" y="167"/>
                  </a:lnTo>
                  <a:cubicBezTo>
                    <a:pt x="705" y="167"/>
                    <a:pt x="788" y="84"/>
                    <a:pt x="78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48"/>
            <p:cNvSpPr/>
            <p:nvPr/>
          </p:nvSpPr>
          <p:spPr>
            <a:xfrm>
              <a:off x="1627725" y="1583550"/>
              <a:ext cx="10900" cy="12975"/>
            </a:xfrm>
            <a:custGeom>
              <a:avLst/>
              <a:gdLst/>
              <a:ahLst/>
              <a:cxnLst/>
              <a:rect l="l" t="t" r="r" b="b"/>
              <a:pathLst>
                <a:path w="436" h="519" extrusionOk="0">
                  <a:moveTo>
                    <a:pt x="1" y="0"/>
                  </a:moveTo>
                  <a:lnTo>
                    <a:pt x="1" y="436"/>
                  </a:lnTo>
                  <a:lnTo>
                    <a:pt x="1" y="519"/>
                  </a:lnTo>
                  <a:lnTo>
                    <a:pt x="187" y="519"/>
                  </a:lnTo>
                  <a:lnTo>
                    <a:pt x="270" y="436"/>
                  </a:lnTo>
                  <a:lnTo>
                    <a:pt x="436"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48"/>
            <p:cNvSpPr/>
            <p:nvPr/>
          </p:nvSpPr>
          <p:spPr>
            <a:xfrm>
              <a:off x="1627725" y="1572675"/>
              <a:ext cx="15050" cy="4150"/>
            </a:xfrm>
            <a:custGeom>
              <a:avLst/>
              <a:gdLst/>
              <a:ahLst/>
              <a:cxnLst/>
              <a:rect l="l" t="t" r="r" b="b"/>
              <a:pathLst>
                <a:path w="602" h="166" extrusionOk="0">
                  <a:moveTo>
                    <a:pt x="1" y="0"/>
                  </a:moveTo>
                  <a:lnTo>
                    <a:pt x="1" y="166"/>
                  </a:lnTo>
                  <a:lnTo>
                    <a:pt x="519" y="166"/>
                  </a:lnTo>
                  <a:lnTo>
                    <a:pt x="602"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48"/>
            <p:cNvSpPr/>
            <p:nvPr/>
          </p:nvSpPr>
          <p:spPr>
            <a:xfrm>
              <a:off x="1606475" y="1659200"/>
              <a:ext cx="17125" cy="6250"/>
            </a:xfrm>
            <a:custGeom>
              <a:avLst/>
              <a:gdLst/>
              <a:ahLst/>
              <a:cxnLst/>
              <a:rect l="l" t="t" r="r" b="b"/>
              <a:pathLst>
                <a:path w="685" h="250" extrusionOk="0">
                  <a:moveTo>
                    <a:pt x="1" y="1"/>
                  </a:moveTo>
                  <a:lnTo>
                    <a:pt x="1" y="250"/>
                  </a:lnTo>
                  <a:lnTo>
                    <a:pt x="685" y="250"/>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48"/>
            <p:cNvSpPr/>
            <p:nvPr/>
          </p:nvSpPr>
          <p:spPr>
            <a:xfrm>
              <a:off x="1606475" y="1630700"/>
              <a:ext cx="17125" cy="17650"/>
            </a:xfrm>
            <a:custGeom>
              <a:avLst/>
              <a:gdLst/>
              <a:ahLst/>
              <a:cxnLst/>
              <a:rect l="l" t="t" r="r" b="b"/>
              <a:pathLst>
                <a:path w="685" h="706" extrusionOk="0">
                  <a:moveTo>
                    <a:pt x="1" y="1"/>
                  </a:moveTo>
                  <a:lnTo>
                    <a:pt x="1" y="705"/>
                  </a:lnTo>
                  <a:lnTo>
                    <a:pt x="685" y="705"/>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48"/>
            <p:cNvSpPr/>
            <p:nvPr/>
          </p:nvSpPr>
          <p:spPr>
            <a:xfrm>
              <a:off x="1606475" y="1613600"/>
              <a:ext cx="17125" cy="10900"/>
            </a:xfrm>
            <a:custGeom>
              <a:avLst/>
              <a:gdLst/>
              <a:ahLst/>
              <a:cxnLst/>
              <a:rect l="l" t="t" r="r" b="b"/>
              <a:pathLst>
                <a:path w="685" h="436" extrusionOk="0">
                  <a:moveTo>
                    <a:pt x="1" y="1"/>
                  </a:moveTo>
                  <a:lnTo>
                    <a:pt x="1" y="436"/>
                  </a:lnTo>
                  <a:lnTo>
                    <a:pt x="685" y="436"/>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48"/>
            <p:cNvSpPr/>
            <p:nvPr/>
          </p:nvSpPr>
          <p:spPr>
            <a:xfrm>
              <a:off x="1606475" y="1581475"/>
              <a:ext cx="17125" cy="23350"/>
            </a:xfrm>
            <a:custGeom>
              <a:avLst/>
              <a:gdLst/>
              <a:ahLst/>
              <a:cxnLst/>
              <a:rect l="l" t="t" r="r" b="b"/>
              <a:pathLst>
                <a:path w="685" h="934" extrusionOk="0">
                  <a:moveTo>
                    <a:pt x="1" y="0"/>
                  </a:moveTo>
                  <a:lnTo>
                    <a:pt x="1" y="519"/>
                  </a:lnTo>
                  <a:lnTo>
                    <a:pt x="1" y="933"/>
                  </a:lnTo>
                  <a:lnTo>
                    <a:pt x="685" y="933"/>
                  </a:lnTo>
                  <a:lnTo>
                    <a:pt x="685" y="519"/>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48"/>
            <p:cNvSpPr/>
            <p:nvPr/>
          </p:nvSpPr>
          <p:spPr>
            <a:xfrm>
              <a:off x="1606475" y="1559700"/>
              <a:ext cx="17125" cy="8850"/>
            </a:xfrm>
            <a:custGeom>
              <a:avLst/>
              <a:gdLst/>
              <a:ahLst/>
              <a:cxnLst/>
              <a:rect l="l" t="t" r="r" b="b"/>
              <a:pathLst>
                <a:path w="685" h="354" extrusionOk="0">
                  <a:moveTo>
                    <a:pt x="1" y="1"/>
                  </a:moveTo>
                  <a:lnTo>
                    <a:pt x="1" y="353"/>
                  </a:lnTo>
                  <a:lnTo>
                    <a:pt x="685" y="353"/>
                  </a:lnTo>
                  <a:lnTo>
                    <a:pt x="685"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48"/>
            <p:cNvSpPr/>
            <p:nvPr/>
          </p:nvSpPr>
          <p:spPr>
            <a:xfrm>
              <a:off x="1606475" y="1531725"/>
              <a:ext cx="17125" cy="21275"/>
            </a:xfrm>
            <a:custGeom>
              <a:avLst/>
              <a:gdLst/>
              <a:ahLst/>
              <a:cxnLst/>
              <a:rect l="l" t="t" r="r" b="b"/>
              <a:pathLst>
                <a:path w="685" h="851" extrusionOk="0">
                  <a:moveTo>
                    <a:pt x="1" y="0"/>
                  </a:moveTo>
                  <a:lnTo>
                    <a:pt x="1" y="850"/>
                  </a:lnTo>
                  <a:lnTo>
                    <a:pt x="685" y="850"/>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48"/>
            <p:cNvSpPr/>
            <p:nvPr/>
          </p:nvSpPr>
          <p:spPr>
            <a:xfrm>
              <a:off x="1606475" y="1522925"/>
              <a:ext cx="17125" cy="2075"/>
            </a:xfrm>
            <a:custGeom>
              <a:avLst/>
              <a:gdLst/>
              <a:ahLst/>
              <a:cxnLst/>
              <a:rect l="l" t="t" r="r" b="b"/>
              <a:pathLst>
                <a:path w="685" h="83" extrusionOk="0">
                  <a:moveTo>
                    <a:pt x="1" y="0"/>
                  </a:moveTo>
                  <a:lnTo>
                    <a:pt x="1" y="83"/>
                  </a:lnTo>
                  <a:lnTo>
                    <a:pt x="685" y="83"/>
                  </a:lnTo>
                  <a:lnTo>
                    <a:pt x="685"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48"/>
            <p:cNvSpPr/>
            <p:nvPr/>
          </p:nvSpPr>
          <p:spPr>
            <a:xfrm>
              <a:off x="949900" y="1559700"/>
              <a:ext cx="17125" cy="8850"/>
            </a:xfrm>
            <a:custGeom>
              <a:avLst/>
              <a:gdLst/>
              <a:ahLst/>
              <a:cxnLst/>
              <a:rect l="l" t="t" r="r" b="b"/>
              <a:pathLst>
                <a:path w="685" h="354" extrusionOk="0">
                  <a:moveTo>
                    <a:pt x="0" y="1"/>
                  </a:moveTo>
                  <a:lnTo>
                    <a:pt x="0" y="353"/>
                  </a:lnTo>
                  <a:lnTo>
                    <a:pt x="684" y="353"/>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48"/>
            <p:cNvSpPr/>
            <p:nvPr/>
          </p:nvSpPr>
          <p:spPr>
            <a:xfrm>
              <a:off x="949900" y="1581475"/>
              <a:ext cx="17125" cy="23350"/>
            </a:xfrm>
            <a:custGeom>
              <a:avLst/>
              <a:gdLst/>
              <a:ahLst/>
              <a:cxnLst/>
              <a:rect l="l" t="t" r="r" b="b"/>
              <a:pathLst>
                <a:path w="685" h="934" extrusionOk="0">
                  <a:moveTo>
                    <a:pt x="0" y="0"/>
                  </a:moveTo>
                  <a:lnTo>
                    <a:pt x="0" y="519"/>
                  </a:lnTo>
                  <a:lnTo>
                    <a:pt x="0" y="933"/>
                  </a:lnTo>
                  <a:lnTo>
                    <a:pt x="684" y="933"/>
                  </a:lnTo>
                  <a:lnTo>
                    <a:pt x="684" y="519"/>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48"/>
            <p:cNvSpPr/>
            <p:nvPr/>
          </p:nvSpPr>
          <p:spPr>
            <a:xfrm>
              <a:off x="949900" y="1613600"/>
              <a:ext cx="17125" cy="10900"/>
            </a:xfrm>
            <a:custGeom>
              <a:avLst/>
              <a:gdLst/>
              <a:ahLst/>
              <a:cxnLst/>
              <a:rect l="l" t="t" r="r" b="b"/>
              <a:pathLst>
                <a:path w="685" h="436" extrusionOk="0">
                  <a:moveTo>
                    <a:pt x="0" y="1"/>
                  </a:moveTo>
                  <a:lnTo>
                    <a:pt x="0" y="436"/>
                  </a:lnTo>
                  <a:lnTo>
                    <a:pt x="684" y="436"/>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48"/>
            <p:cNvSpPr/>
            <p:nvPr/>
          </p:nvSpPr>
          <p:spPr>
            <a:xfrm>
              <a:off x="949900" y="1531725"/>
              <a:ext cx="17125" cy="21275"/>
            </a:xfrm>
            <a:custGeom>
              <a:avLst/>
              <a:gdLst/>
              <a:ahLst/>
              <a:cxnLst/>
              <a:rect l="l" t="t" r="r" b="b"/>
              <a:pathLst>
                <a:path w="685" h="851" extrusionOk="0">
                  <a:moveTo>
                    <a:pt x="0" y="0"/>
                  </a:moveTo>
                  <a:lnTo>
                    <a:pt x="0" y="850"/>
                  </a:lnTo>
                  <a:lnTo>
                    <a:pt x="684" y="850"/>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48"/>
            <p:cNvSpPr/>
            <p:nvPr/>
          </p:nvSpPr>
          <p:spPr>
            <a:xfrm>
              <a:off x="949900" y="1659200"/>
              <a:ext cx="17125" cy="6250"/>
            </a:xfrm>
            <a:custGeom>
              <a:avLst/>
              <a:gdLst/>
              <a:ahLst/>
              <a:cxnLst/>
              <a:rect l="l" t="t" r="r" b="b"/>
              <a:pathLst>
                <a:path w="685" h="250" extrusionOk="0">
                  <a:moveTo>
                    <a:pt x="0" y="1"/>
                  </a:moveTo>
                  <a:lnTo>
                    <a:pt x="0" y="250"/>
                  </a:lnTo>
                  <a:lnTo>
                    <a:pt x="684" y="250"/>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48"/>
            <p:cNvSpPr/>
            <p:nvPr/>
          </p:nvSpPr>
          <p:spPr>
            <a:xfrm>
              <a:off x="949900" y="1630700"/>
              <a:ext cx="17125" cy="17650"/>
            </a:xfrm>
            <a:custGeom>
              <a:avLst/>
              <a:gdLst/>
              <a:ahLst/>
              <a:cxnLst/>
              <a:rect l="l" t="t" r="r" b="b"/>
              <a:pathLst>
                <a:path w="685" h="706" extrusionOk="0">
                  <a:moveTo>
                    <a:pt x="0" y="1"/>
                  </a:moveTo>
                  <a:lnTo>
                    <a:pt x="0" y="705"/>
                  </a:lnTo>
                  <a:lnTo>
                    <a:pt x="684" y="705"/>
                  </a:lnTo>
                  <a:lnTo>
                    <a:pt x="684"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48"/>
            <p:cNvSpPr/>
            <p:nvPr/>
          </p:nvSpPr>
          <p:spPr>
            <a:xfrm>
              <a:off x="949900" y="1522925"/>
              <a:ext cx="17125" cy="2075"/>
            </a:xfrm>
            <a:custGeom>
              <a:avLst/>
              <a:gdLst/>
              <a:ahLst/>
              <a:cxnLst/>
              <a:rect l="l" t="t" r="r" b="b"/>
              <a:pathLst>
                <a:path w="685" h="83" extrusionOk="0">
                  <a:moveTo>
                    <a:pt x="0" y="0"/>
                  </a:moveTo>
                  <a:lnTo>
                    <a:pt x="0" y="83"/>
                  </a:lnTo>
                  <a:lnTo>
                    <a:pt x="684" y="83"/>
                  </a:lnTo>
                  <a:lnTo>
                    <a:pt x="684"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5" name="Google Shape;1175;p48"/>
          <p:cNvGrpSpPr/>
          <p:nvPr/>
        </p:nvGrpSpPr>
        <p:grpSpPr>
          <a:xfrm>
            <a:off x="1143910" y="746727"/>
            <a:ext cx="737908" cy="797235"/>
            <a:chOff x="1042650" y="2229250"/>
            <a:chExt cx="483525" cy="522400"/>
          </a:xfrm>
        </p:grpSpPr>
        <p:sp>
          <p:nvSpPr>
            <p:cNvPr id="1176" name="Google Shape;1176;p48"/>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48"/>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48"/>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48"/>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48"/>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48"/>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48"/>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48"/>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48"/>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48"/>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48"/>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48"/>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48"/>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48"/>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48"/>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48"/>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48"/>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3" name="Google Shape;1193;p48"/>
          <p:cNvGrpSpPr/>
          <p:nvPr/>
        </p:nvGrpSpPr>
        <p:grpSpPr>
          <a:xfrm>
            <a:off x="2641269" y="1696162"/>
            <a:ext cx="787735" cy="787735"/>
            <a:chOff x="6112450" y="2183650"/>
            <a:chExt cx="516175" cy="516175"/>
          </a:xfrm>
        </p:grpSpPr>
        <p:sp>
          <p:nvSpPr>
            <p:cNvPr id="1194" name="Google Shape;1194;p48"/>
            <p:cNvSpPr/>
            <p:nvPr/>
          </p:nvSpPr>
          <p:spPr>
            <a:xfrm>
              <a:off x="6112450" y="2183650"/>
              <a:ext cx="516175" cy="516175"/>
            </a:xfrm>
            <a:custGeom>
              <a:avLst/>
              <a:gdLst/>
              <a:ahLst/>
              <a:cxnLst/>
              <a:rect l="l" t="t" r="r" b="b"/>
              <a:pathLst>
                <a:path w="20647" h="20647" extrusionOk="0">
                  <a:moveTo>
                    <a:pt x="10282" y="1"/>
                  </a:moveTo>
                  <a:cubicBezTo>
                    <a:pt x="4582" y="1"/>
                    <a:pt x="0" y="4582"/>
                    <a:pt x="0" y="10282"/>
                  </a:cubicBezTo>
                  <a:cubicBezTo>
                    <a:pt x="0" y="15983"/>
                    <a:pt x="4582" y="20647"/>
                    <a:pt x="10282" y="20647"/>
                  </a:cubicBezTo>
                  <a:cubicBezTo>
                    <a:pt x="15983" y="20647"/>
                    <a:pt x="20647" y="15983"/>
                    <a:pt x="20647" y="10282"/>
                  </a:cubicBezTo>
                  <a:cubicBezTo>
                    <a:pt x="20647" y="4582"/>
                    <a:pt x="15983" y="1"/>
                    <a:pt x="10282"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48"/>
            <p:cNvSpPr/>
            <p:nvPr/>
          </p:nvSpPr>
          <p:spPr>
            <a:xfrm>
              <a:off x="6151325" y="2222525"/>
              <a:ext cx="438425" cy="438450"/>
            </a:xfrm>
            <a:custGeom>
              <a:avLst/>
              <a:gdLst/>
              <a:ahLst/>
              <a:cxnLst/>
              <a:rect l="l" t="t" r="r" b="b"/>
              <a:pathLst>
                <a:path w="17537" h="17538" extrusionOk="0">
                  <a:moveTo>
                    <a:pt x="8914" y="3110"/>
                  </a:moveTo>
                  <a:lnTo>
                    <a:pt x="8914" y="3193"/>
                  </a:lnTo>
                  <a:lnTo>
                    <a:pt x="8810" y="3193"/>
                  </a:lnTo>
                  <a:lnTo>
                    <a:pt x="8914" y="3110"/>
                  </a:lnTo>
                  <a:close/>
                  <a:moveTo>
                    <a:pt x="5887" y="1037"/>
                  </a:moveTo>
                  <a:cubicBezTo>
                    <a:pt x="5701" y="1638"/>
                    <a:pt x="5618" y="2239"/>
                    <a:pt x="5618" y="2426"/>
                  </a:cubicBezTo>
                  <a:cubicBezTo>
                    <a:pt x="4581" y="3110"/>
                    <a:pt x="3628" y="3980"/>
                    <a:pt x="3462" y="4146"/>
                  </a:cubicBezTo>
                  <a:cubicBezTo>
                    <a:pt x="3296" y="4146"/>
                    <a:pt x="2695" y="3897"/>
                    <a:pt x="2177" y="3794"/>
                  </a:cubicBezTo>
                  <a:cubicBezTo>
                    <a:pt x="2425" y="3462"/>
                    <a:pt x="2695" y="3193"/>
                    <a:pt x="2944" y="2944"/>
                  </a:cubicBezTo>
                  <a:cubicBezTo>
                    <a:pt x="3731" y="2156"/>
                    <a:pt x="4581" y="1555"/>
                    <a:pt x="5535" y="1120"/>
                  </a:cubicBezTo>
                  <a:cubicBezTo>
                    <a:pt x="5618" y="1120"/>
                    <a:pt x="5804" y="1037"/>
                    <a:pt x="5887" y="1037"/>
                  </a:cubicBezTo>
                  <a:close/>
                  <a:moveTo>
                    <a:pt x="11919" y="1120"/>
                  </a:moveTo>
                  <a:cubicBezTo>
                    <a:pt x="12956" y="1555"/>
                    <a:pt x="13826" y="2156"/>
                    <a:pt x="14614" y="2944"/>
                  </a:cubicBezTo>
                  <a:cubicBezTo>
                    <a:pt x="14863" y="3193"/>
                    <a:pt x="15132" y="3545"/>
                    <a:pt x="15298" y="3794"/>
                  </a:cubicBezTo>
                  <a:cubicBezTo>
                    <a:pt x="14863" y="3980"/>
                    <a:pt x="14428" y="4146"/>
                    <a:pt x="14262" y="4146"/>
                  </a:cubicBezTo>
                  <a:cubicBezTo>
                    <a:pt x="14096" y="3980"/>
                    <a:pt x="13142" y="3110"/>
                    <a:pt x="12189" y="2508"/>
                  </a:cubicBezTo>
                  <a:cubicBezTo>
                    <a:pt x="12189" y="2426"/>
                    <a:pt x="12023" y="1824"/>
                    <a:pt x="11754" y="1120"/>
                  </a:cubicBezTo>
                  <a:close/>
                  <a:moveTo>
                    <a:pt x="5701" y="2591"/>
                  </a:moveTo>
                  <a:cubicBezTo>
                    <a:pt x="5970" y="2591"/>
                    <a:pt x="7442" y="2674"/>
                    <a:pt x="8727" y="3193"/>
                  </a:cubicBezTo>
                  <a:lnTo>
                    <a:pt x="8727" y="5265"/>
                  </a:lnTo>
                  <a:lnTo>
                    <a:pt x="6136" y="7173"/>
                  </a:lnTo>
                  <a:cubicBezTo>
                    <a:pt x="5887" y="7173"/>
                    <a:pt x="4415" y="6903"/>
                    <a:pt x="3628" y="6571"/>
                  </a:cubicBezTo>
                  <a:lnTo>
                    <a:pt x="3628" y="4312"/>
                  </a:lnTo>
                  <a:cubicBezTo>
                    <a:pt x="3814" y="4146"/>
                    <a:pt x="4768" y="3275"/>
                    <a:pt x="5701" y="2591"/>
                  </a:cubicBezTo>
                  <a:close/>
                  <a:moveTo>
                    <a:pt x="12023" y="2591"/>
                  </a:moveTo>
                  <a:cubicBezTo>
                    <a:pt x="12956" y="3193"/>
                    <a:pt x="13909" y="4146"/>
                    <a:pt x="14179" y="4312"/>
                  </a:cubicBezTo>
                  <a:cubicBezTo>
                    <a:pt x="14096" y="4934"/>
                    <a:pt x="14096" y="6302"/>
                    <a:pt x="14096" y="6571"/>
                  </a:cubicBezTo>
                  <a:cubicBezTo>
                    <a:pt x="13308" y="6903"/>
                    <a:pt x="11836" y="7173"/>
                    <a:pt x="11588" y="7173"/>
                  </a:cubicBezTo>
                  <a:lnTo>
                    <a:pt x="8997" y="5265"/>
                  </a:lnTo>
                  <a:lnTo>
                    <a:pt x="8997" y="3193"/>
                  </a:lnTo>
                  <a:cubicBezTo>
                    <a:pt x="10282" y="2674"/>
                    <a:pt x="11754" y="2591"/>
                    <a:pt x="12023" y="2591"/>
                  </a:cubicBezTo>
                  <a:close/>
                  <a:moveTo>
                    <a:pt x="3628" y="6820"/>
                  </a:moveTo>
                  <a:cubicBezTo>
                    <a:pt x="4415" y="7090"/>
                    <a:pt x="5804" y="7338"/>
                    <a:pt x="6053" y="7421"/>
                  </a:cubicBezTo>
                  <a:lnTo>
                    <a:pt x="7089" y="10448"/>
                  </a:lnTo>
                  <a:cubicBezTo>
                    <a:pt x="6841" y="10966"/>
                    <a:pt x="6323" y="12002"/>
                    <a:pt x="6136" y="12272"/>
                  </a:cubicBezTo>
                  <a:cubicBezTo>
                    <a:pt x="5099" y="12272"/>
                    <a:pt x="4063" y="12085"/>
                    <a:pt x="3814" y="12085"/>
                  </a:cubicBezTo>
                  <a:cubicBezTo>
                    <a:pt x="2944" y="10883"/>
                    <a:pt x="2425" y="9494"/>
                    <a:pt x="2343" y="9245"/>
                  </a:cubicBezTo>
                  <a:cubicBezTo>
                    <a:pt x="2591" y="8727"/>
                    <a:pt x="3462" y="7173"/>
                    <a:pt x="3628" y="6820"/>
                  </a:cubicBezTo>
                  <a:close/>
                  <a:moveTo>
                    <a:pt x="14096" y="6820"/>
                  </a:moveTo>
                  <a:cubicBezTo>
                    <a:pt x="14345" y="7173"/>
                    <a:pt x="15132" y="8727"/>
                    <a:pt x="15381" y="9245"/>
                  </a:cubicBezTo>
                  <a:cubicBezTo>
                    <a:pt x="15298" y="9494"/>
                    <a:pt x="14780" y="10883"/>
                    <a:pt x="13909" y="12085"/>
                  </a:cubicBezTo>
                  <a:cubicBezTo>
                    <a:pt x="13661" y="12085"/>
                    <a:pt x="12624" y="12272"/>
                    <a:pt x="11588" y="12272"/>
                  </a:cubicBezTo>
                  <a:cubicBezTo>
                    <a:pt x="11401" y="12002"/>
                    <a:pt x="10883" y="10966"/>
                    <a:pt x="10634" y="10448"/>
                  </a:cubicBezTo>
                  <a:lnTo>
                    <a:pt x="11671" y="7421"/>
                  </a:lnTo>
                  <a:cubicBezTo>
                    <a:pt x="11919" y="7338"/>
                    <a:pt x="13308" y="7090"/>
                    <a:pt x="14096" y="6820"/>
                  </a:cubicBezTo>
                  <a:close/>
                  <a:moveTo>
                    <a:pt x="16936" y="8893"/>
                  </a:moveTo>
                  <a:cubicBezTo>
                    <a:pt x="16936" y="9929"/>
                    <a:pt x="16770" y="10966"/>
                    <a:pt x="16335" y="11919"/>
                  </a:cubicBezTo>
                  <a:cubicBezTo>
                    <a:pt x="15982" y="12707"/>
                    <a:pt x="15651" y="13308"/>
                    <a:pt x="15132" y="13909"/>
                  </a:cubicBezTo>
                  <a:cubicBezTo>
                    <a:pt x="14697" y="13122"/>
                    <a:pt x="14262" y="12355"/>
                    <a:pt x="14096" y="12189"/>
                  </a:cubicBezTo>
                  <a:cubicBezTo>
                    <a:pt x="14946" y="10966"/>
                    <a:pt x="15464" y="9598"/>
                    <a:pt x="15547" y="9328"/>
                  </a:cubicBezTo>
                  <a:cubicBezTo>
                    <a:pt x="15733" y="9245"/>
                    <a:pt x="16418" y="9163"/>
                    <a:pt x="16936" y="8893"/>
                  </a:cubicBezTo>
                  <a:close/>
                  <a:moveTo>
                    <a:pt x="518" y="8810"/>
                  </a:moveTo>
                  <a:cubicBezTo>
                    <a:pt x="1140" y="9080"/>
                    <a:pt x="1990" y="9245"/>
                    <a:pt x="2177" y="9328"/>
                  </a:cubicBezTo>
                  <a:cubicBezTo>
                    <a:pt x="2260" y="9598"/>
                    <a:pt x="2778" y="10966"/>
                    <a:pt x="3628" y="12189"/>
                  </a:cubicBezTo>
                  <a:cubicBezTo>
                    <a:pt x="3462" y="12355"/>
                    <a:pt x="2861" y="13122"/>
                    <a:pt x="2508" y="14075"/>
                  </a:cubicBezTo>
                  <a:cubicBezTo>
                    <a:pt x="1907" y="13391"/>
                    <a:pt x="1472" y="12707"/>
                    <a:pt x="1223" y="11919"/>
                  </a:cubicBezTo>
                  <a:cubicBezTo>
                    <a:pt x="788" y="10966"/>
                    <a:pt x="518" y="9847"/>
                    <a:pt x="518" y="8810"/>
                  </a:cubicBezTo>
                  <a:close/>
                  <a:moveTo>
                    <a:pt x="10468" y="10531"/>
                  </a:moveTo>
                  <a:cubicBezTo>
                    <a:pt x="10717" y="11153"/>
                    <a:pt x="11235" y="12085"/>
                    <a:pt x="11401" y="12355"/>
                  </a:cubicBezTo>
                  <a:cubicBezTo>
                    <a:pt x="11152" y="13039"/>
                    <a:pt x="10634" y="14345"/>
                    <a:pt x="10468" y="14676"/>
                  </a:cubicBezTo>
                  <a:cubicBezTo>
                    <a:pt x="10005" y="14739"/>
                    <a:pt x="9552" y="14759"/>
                    <a:pt x="9143" y="14759"/>
                  </a:cubicBezTo>
                  <a:cubicBezTo>
                    <a:pt x="8326" y="14759"/>
                    <a:pt x="7691" y="14676"/>
                    <a:pt x="7525" y="14676"/>
                  </a:cubicBezTo>
                  <a:cubicBezTo>
                    <a:pt x="7442" y="14428"/>
                    <a:pt x="6737" y="13391"/>
                    <a:pt x="6405" y="12355"/>
                  </a:cubicBezTo>
                  <a:cubicBezTo>
                    <a:pt x="6488" y="12085"/>
                    <a:pt x="7007" y="11153"/>
                    <a:pt x="7255" y="10531"/>
                  </a:cubicBezTo>
                  <a:close/>
                  <a:moveTo>
                    <a:pt x="10468" y="14863"/>
                  </a:moveTo>
                  <a:cubicBezTo>
                    <a:pt x="10634" y="15029"/>
                    <a:pt x="11235" y="15899"/>
                    <a:pt x="11588" y="16418"/>
                  </a:cubicBezTo>
                  <a:cubicBezTo>
                    <a:pt x="10717" y="16749"/>
                    <a:pt x="9764" y="16936"/>
                    <a:pt x="8727" y="16936"/>
                  </a:cubicBezTo>
                  <a:cubicBezTo>
                    <a:pt x="7877" y="16936"/>
                    <a:pt x="7007" y="16853"/>
                    <a:pt x="6136" y="16584"/>
                  </a:cubicBezTo>
                  <a:cubicBezTo>
                    <a:pt x="6571" y="15982"/>
                    <a:pt x="7255" y="15029"/>
                    <a:pt x="7442" y="14863"/>
                  </a:cubicBezTo>
                  <a:cubicBezTo>
                    <a:pt x="7525" y="14863"/>
                    <a:pt x="8126" y="14946"/>
                    <a:pt x="8997" y="14946"/>
                  </a:cubicBezTo>
                  <a:cubicBezTo>
                    <a:pt x="9515" y="14946"/>
                    <a:pt x="9950" y="14946"/>
                    <a:pt x="10468" y="14863"/>
                  </a:cubicBezTo>
                  <a:close/>
                  <a:moveTo>
                    <a:pt x="8727" y="0"/>
                  </a:moveTo>
                  <a:cubicBezTo>
                    <a:pt x="7608" y="0"/>
                    <a:pt x="6405" y="166"/>
                    <a:pt x="5369" y="684"/>
                  </a:cubicBezTo>
                  <a:cubicBezTo>
                    <a:pt x="4333" y="1120"/>
                    <a:pt x="3379" y="1721"/>
                    <a:pt x="2508" y="2508"/>
                  </a:cubicBezTo>
                  <a:cubicBezTo>
                    <a:pt x="1741" y="3379"/>
                    <a:pt x="1140" y="4312"/>
                    <a:pt x="705" y="5348"/>
                  </a:cubicBezTo>
                  <a:cubicBezTo>
                    <a:pt x="187" y="6385"/>
                    <a:pt x="0" y="7525"/>
                    <a:pt x="0" y="8727"/>
                  </a:cubicBezTo>
                  <a:cubicBezTo>
                    <a:pt x="0" y="9929"/>
                    <a:pt x="187" y="11049"/>
                    <a:pt x="705" y="12189"/>
                  </a:cubicBezTo>
                  <a:cubicBezTo>
                    <a:pt x="1140" y="13225"/>
                    <a:pt x="1741" y="14158"/>
                    <a:pt x="2508" y="14946"/>
                  </a:cubicBezTo>
                  <a:cubicBezTo>
                    <a:pt x="3379" y="15713"/>
                    <a:pt x="4333" y="16418"/>
                    <a:pt x="5369" y="16853"/>
                  </a:cubicBezTo>
                  <a:cubicBezTo>
                    <a:pt x="6405" y="17268"/>
                    <a:pt x="7608" y="17537"/>
                    <a:pt x="8727" y="17537"/>
                  </a:cubicBezTo>
                  <a:cubicBezTo>
                    <a:pt x="9950" y="17537"/>
                    <a:pt x="11069" y="17268"/>
                    <a:pt x="12189" y="16853"/>
                  </a:cubicBezTo>
                  <a:cubicBezTo>
                    <a:pt x="13225" y="16418"/>
                    <a:pt x="14179" y="15713"/>
                    <a:pt x="14946" y="14946"/>
                  </a:cubicBezTo>
                  <a:cubicBezTo>
                    <a:pt x="15733" y="14158"/>
                    <a:pt x="16418" y="13225"/>
                    <a:pt x="16853" y="12189"/>
                  </a:cubicBezTo>
                  <a:cubicBezTo>
                    <a:pt x="17288" y="11049"/>
                    <a:pt x="17537" y="9929"/>
                    <a:pt x="17537" y="8727"/>
                  </a:cubicBezTo>
                  <a:cubicBezTo>
                    <a:pt x="17537" y="7525"/>
                    <a:pt x="17288" y="6385"/>
                    <a:pt x="16853" y="5348"/>
                  </a:cubicBezTo>
                  <a:cubicBezTo>
                    <a:pt x="16418" y="4312"/>
                    <a:pt x="15733" y="3379"/>
                    <a:pt x="14946" y="2508"/>
                  </a:cubicBezTo>
                  <a:cubicBezTo>
                    <a:pt x="14179" y="1721"/>
                    <a:pt x="13225" y="1120"/>
                    <a:pt x="12189" y="684"/>
                  </a:cubicBezTo>
                  <a:cubicBezTo>
                    <a:pt x="11069" y="166"/>
                    <a:pt x="9950" y="0"/>
                    <a:pt x="8727"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Picture Placeholder 2">
            <a:extLst>
              <a:ext uri="{FF2B5EF4-FFF2-40B4-BE49-F238E27FC236}">
                <a16:creationId xmlns:a16="http://schemas.microsoft.com/office/drawing/2014/main" id="{FEE60391-BF35-4F74-B123-87AAD4913236}"/>
              </a:ext>
            </a:extLst>
          </p:cNvPr>
          <p:cNvSpPr>
            <a:spLocks noGrp="1"/>
          </p:cNvSpPr>
          <p:nvPr>
            <p:ph type="pic" idx="2"/>
          </p:nvPr>
        </p:nvSpPr>
        <p:spPr/>
      </p:sp>
      <p:pic>
        <p:nvPicPr>
          <p:cNvPr id="1026" name="Picture 2" descr="math equations and formulas&quot; Art Board Print for Sale by NoetherSym |  Redbubble">
            <a:extLst>
              <a:ext uri="{FF2B5EF4-FFF2-40B4-BE49-F238E27FC236}">
                <a16:creationId xmlns:a16="http://schemas.microsoft.com/office/drawing/2014/main" id="{FB98E42C-61AF-48B0-A995-6AF6B974E8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0628" y="1105780"/>
            <a:ext cx="2440918" cy="32587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79"/>
        <p:cNvGrpSpPr/>
        <p:nvPr/>
      </p:nvGrpSpPr>
      <p:grpSpPr>
        <a:xfrm>
          <a:off x="0" y="0"/>
          <a:ext cx="0" cy="0"/>
          <a:chOff x="0" y="0"/>
          <a:chExt cx="0" cy="0"/>
        </a:xfrm>
      </p:grpSpPr>
      <p:sp>
        <p:nvSpPr>
          <p:cNvPr id="2680" name="Google Shape;2680;p71"/>
          <p:cNvSpPr/>
          <p:nvPr/>
        </p:nvSpPr>
        <p:spPr>
          <a:xfrm>
            <a:off x="708050" y="622201"/>
            <a:ext cx="7704000" cy="477600"/>
          </a:xfrm>
          <a:prstGeom prst="roundRect">
            <a:avLst>
              <a:gd name="adj" fmla="val 16667"/>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71"/>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r>
              <a:rPr lang="hr-HR" dirty="0"/>
              <a:t>ALGEBARSKA METODA</a:t>
            </a:r>
          </a:p>
        </p:txBody>
      </p:sp>
      <p:sp>
        <p:nvSpPr>
          <p:cNvPr id="2682" name="Google Shape;2682;p71"/>
          <p:cNvSpPr txBox="1">
            <a:spLocks noGrp="1"/>
          </p:cNvSpPr>
          <p:nvPr>
            <p:ph type="body" idx="1"/>
          </p:nvPr>
        </p:nvSpPr>
        <p:spPr>
          <a:xfrm>
            <a:off x="720000" y="1152474"/>
            <a:ext cx="7704000" cy="3788641"/>
          </a:xfrm>
          <a:prstGeom prst="rect">
            <a:avLst/>
          </a:prstGeom>
        </p:spPr>
        <p:txBody>
          <a:bodyPr spcFirstLastPara="1" wrap="square" lIns="91425" tIns="91425" rIns="91425" bIns="91425" anchor="t" anchorCtr="0">
            <a:noAutofit/>
          </a:bodyPr>
          <a:lstStyle/>
          <a:p>
            <a:pPr marL="0" indent="0">
              <a:buNone/>
            </a:pPr>
            <a:r>
              <a:rPr lang="hr-HR" sz="1800" i="1" dirty="0">
                <a:solidFill>
                  <a:srgbClr val="002060"/>
                </a:solidFill>
                <a:latin typeface="Arial" charset="0"/>
                <a:cs typeface="Arial" charset="0"/>
              </a:rPr>
              <a:t>uz oznake, x i y za natjecateljske brojeve, N za broj igrača na natjecanju, te K za redni broj kola, pokušat ćemo na općenitim primjerima:</a:t>
            </a:r>
          </a:p>
          <a:p>
            <a:pPr marL="0" indent="0">
              <a:buNone/>
            </a:pPr>
            <a:endParaRPr lang="hr-HR" sz="1800" i="1" dirty="0">
              <a:solidFill>
                <a:srgbClr val="002060"/>
              </a:solidFill>
              <a:latin typeface="Arial" charset="0"/>
              <a:cs typeface="Arial" charset="0"/>
            </a:endParaRPr>
          </a:p>
          <a:p>
            <a:pPr marL="0" indent="0">
              <a:buNone/>
            </a:pPr>
            <a:r>
              <a:rPr lang="hr-HR" sz="1800" i="1" dirty="0">
                <a:solidFill>
                  <a:srgbClr val="002060"/>
                </a:solidFill>
                <a:latin typeface="Arial" charset="0"/>
                <a:cs typeface="Arial" charset="0"/>
              </a:rPr>
              <a:t>određivanje protivnika (y) za natjecatelja sa posljednjim izvučenim natjecateljskim brojem:</a:t>
            </a:r>
            <a:endParaRPr lang="hr-HR" sz="1800" dirty="0">
              <a:solidFill>
                <a:srgbClr val="002060"/>
              </a:solidFill>
              <a:latin typeface="Arial" charset="0"/>
              <a:cs typeface="Arial" charset="0"/>
            </a:endParaRPr>
          </a:p>
          <a:p>
            <a:pPr indent="-457200"/>
            <a:r>
              <a:rPr lang="hr-HR" sz="1800" dirty="0">
                <a:solidFill>
                  <a:srgbClr val="002060"/>
                </a:solidFill>
                <a:latin typeface="Arial" charset="0"/>
                <a:cs typeface="Arial" charset="0"/>
              </a:rPr>
              <a:t>y = (K + 1) / 2, ako je K neparan broj</a:t>
            </a:r>
          </a:p>
          <a:p>
            <a:pPr indent="-457200"/>
            <a:r>
              <a:rPr lang="hr-HR" sz="1800" dirty="0">
                <a:solidFill>
                  <a:srgbClr val="002060"/>
                </a:solidFill>
                <a:latin typeface="Arial" charset="0"/>
                <a:cs typeface="Arial" charset="0"/>
              </a:rPr>
              <a:t>y = (K + N) / 2, ako je K paran broj</a:t>
            </a:r>
          </a:p>
          <a:p>
            <a:pPr marL="0" indent="0">
              <a:buNone/>
            </a:pPr>
            <a:endParaRPr lang="hr-HR" sz="1800" dirty="0">
              <a:solidFill>
                <a:srgbClr val="002060"/>
              </a:solidFill>
              <a:latin typeface="Arial" charset="0"/>
              <a:cs typeface="Arial" charset="0"/>
            </a:endParaRPr>
          </a:p>
          <a:p>
            <a:pPr marL="0" indent="0">
              <a:buNone/>
            </a:pPr>
            <a:r>
              <a:rPr lang="hr-HR" sz="1800" i="1" dirty="0">
                <a:solidFill>
                  <a:srgbClr val="002060"/>
                </a:solidFill>
                <a:latin typeface="Arial" charset="0"/>
                <a:cs typeface="Arial" charset="0"/>
              </a:rPr>
              <a:t>određivanje protivnika (y) za sudionika sa bilo kojim drugim izvučenim natjecateljskim brojem:</a:t>
            </a:r>
            <a:endParaRPr lang="hr-HR" sz="1800" dirty="0">
              <a:solidFill>
                <a:srgbClr val="002060"/>
              </a:solidFill>
              <a:latin typeface="Arial" charset="0"/>
              <a:cs typeface="Arial" charset="0"/>
            </a:endParaRPr>
          </a:p>
          <a:p>
            <a:pPr indent="-457200"/>
            <a:r>
              <a:rPr lang="hr-HR" sz="1800" dirty="0">
                <a:solidFill>
                  <a:srgbClr val="002060"/>
                </a:solidFill>
                <a:latin typeface="Arial" charset="0"/>
                <a:cs typeface="Arial" charset="0"/>
              </a:rPr>
              <a:t>y = K – x + N, ako je K - x &lt; 0</a:t>
            </a:r>
          </a:p>
          <a:p>
            <a:pPr indent="-457200"/>
            <a:r>
              <a:rPr lang="hr-HR" sz="1800" dirty="0">
                <a:solidFill>
                  <a:srgbClr val="002060"/>
                </a:solidFill>
                <a:latin typeface="Arial" charset="0"/>
                <a:cs typeface="Arial" charset="0"/>
              </a:rPr>
              <a:t>y = K – x + 1, ako je K - x ≥ 0</a:t>
            </a:r>
          </a:p>
        </p:txBody>
      </p:sp>
      <p:grpSp>
        <p:nvGrpSpPr>
          <p:cNvPr id="2683" name="Google Shape;2683;p71"/>
          <p:cNvGrpSpPr/>
          <p:nvPr/>
        </p:nvGrpSpPr>
        <p:grpSpPr>
          <a:xfrm>
            <a:off x="8124398" y="2235701"/>
            <a:ext cx="823491" cy="889699"/>
            <a:chOff x="1042650" y="2229250"/>
            <a:chExt cx="483525" cy="522400"/>
          </a:xfrm>
        </p:grpSpPr>
        <p:sp>
          <p:nvSpPr>
            <p:cNvPr id="2684" name="Google Shape;2684;p71"/>
            <p:cNvSpPr/>
            <p:nvPr/>
          </p:nvSpPr>
          <p:spPr>
            <a:xfrm>
              <a:off x="1042650" y="2229250"/>
              <a:ext cx="483525" cy="522400"/>
            </a:xfrm>
            <a:custGeom>
              <a:avLst/>
              <a:gdLst/>
              <a:ahLst/>
              <a:cxnLst/>
              <a:rect l="l" t="t" r="r" b="b"/>
              <a:pathLst>
                <a:path w="19341" h="20896" extrusionOk="0">
                  <a:moveTo>
                    <a:pt x="14594" y="1"/>
                  </a:moveTo>
                  <a:cubicBezTo>
                    <a:pt x="13122" y="1"/>
                    <a:pt x="12003" y="249"/>
                    <a:pt x="10966" y="602"/>
                  </a:cubicBezTo>
                  <a:cubicBezTo>
                    <a:pt x="10116" y="934"/>
                    <a:pt x="8458" y="1638"/>
                    <a:pt x="7691" y="2157"/>
                  </a:cubicBezTo>
                  <a:cubicBezTo>
                    <a:pt x="6655" y="2675"/>
                    <a:pt x="5784" y="3442"/>
                    <a:pt x="4665" y="4561"/>
                  </a:cubicBezTo>
                  <a:cubicBezTo>
                    <a:pt x="2944" y="6385"/>
                    <a:pt x="1638" y="8541"/>
                    <a:pt x="788" y="10697"/>
                  </a:cubicBezTo>
                  <a:cubicBezTo>
                    <a:pt x="519" y="11568"/>
                    <a:pt x="270" y="12438"/>
                    <a:pt x="166" y="13288"/>
                  </a:cubicBezTo>
                  <a:lnTo>
                    <a:pt x="1" y="15278"/>
                  </a:lnTo>
                  <a:lnTo>
                    <a:pt x="1" y="16232"/>
                  </a:lnTo>
                  <a:cubicBezTo>
                    <a:pt x="84" y="16916"/>
                    <a:pt x="270" y="17620"/>
                    <a:pt x="436" y="18222"/>
                  </a:cubicBezTo>
                  <a:cubicBezTo>
                    <a:pt x="519" y="18387"/>
                    <a:pt x="685" y="18989"/>
                    <a:pt x="1037" y="19341"/>
                  </a:cubicBezTo>
                  <a:cubicBezTo>
                    <a:pt x="1307" y="19693"/>
                    <a:pt x="1638" y="19942"/>
                    <a:pt x="1825" y="20025"/>
                  </a:cubicBezTo>
                  <a:cubicBezTo>
                    <a:pt x="2074" y="20212"/>
                    <a:pt x="2758" y="20543"/>
                    <a:pt x="3193" y="20730"/>
                  </a:cubicBezTo>
                  <a:cubicBezTo>
                    <a:pt x="3711" y="20813"/>
                    <a:pt x="4312" y="20896"/>
                    <a:pt x="4934" y="20896"/>
                  </a:cubicBezTo>
                  <a:lnTo>
                    <a:pt x="5017" y="20896"/>
                  </a:lnTo>
                  <a:lnTo>
                    <a:pt x="7173" y="20626"/>
                  </a:lnTo>
                  <a:lnTo>
                    <a:pt x="7256" y="20626"/>
                  </a:lnTo>
                  <a:cubicBezTo>
                    <a:pt x="7339" y="20543"/>
                    <a:pt x="8645" y="20294"/>
                    <a:pt x="9764" y="19859"/>
                  </a:cubicBezTo>
                  <a:cubicBezTo>
                    <a:pt x="11671" y="19071"/>
                    <a:pt x="13392" y="17952"/>
                    <a:pt x="14863" y="16480"/>
                  </a:cubicBezTo>
                  <a:cubicBezTo>
                    <a:pt x="15195" y="16066"/>
                    <a:pt x="15547" y="15630"/>
                    <a:pt x="15900" y="15278"/>
                  </a:cubicBezTo>
                  <a:cubicBezTo>
                    <a:pt x="17019" y="13806"/>
                    <a:pt x="17890" y="12169"/>
                    <a:pt x="18491" y="10448"/>
                  </a:cubicBezTo>
                  <a:cubicBezTo>
                    <a:pt x="18574" y="10179"/>
                    <a:pt x="18657" y="9930"/>
                    <a:pt x="18740" y="9578"/>
                  </a:cubicBezTo>
                  <a:lnTo>
                    <a:pt x="19175" y="7774"/>
                  </a:lnTo>
                  <a:cubicBezTo>
                    <a:pt x="19341" y="6738"/>
                    <a:pt x="19341" y="5701"/>
                    <a:pt x="19341" y="4748"/>
                  </a:cubicBezTo>
                  <a:cubicBezTo>
                    <a:pt x="19258" y="3794"/>
                    <a:pt x="19092" y="2924"/>
                    <a:pt x="18823" y="2157"/>
                  </a:cubicBezTo>
                  <a:cubicBezTo>
                    <a:pt x="18740" y="1887"/>
                    <a:pt x="18491" y="1452"/>
                    <a:pt x="18304" y="1203"/>
                  </a:cubicBezTo>
                  <a:cubicBezTo>
                    <a:pt x="18138" y="1037"/>
                    <a:pt x="18138" y="934"/>
                    <a:pt x="18056" y="934"/>
                  </a:cubicBezTo>
                  <a:cubicBezTo>
                    <a:pt x="18056" y="851"/>
                    <a:pt x="17786" y="685"/>
                    <a:pt x="17620" y="602"/>
                  </a:cubicBezTo>
                  <a:cubicBezTo>
                    <a:pt x="17268" y="415"/>
                    <a:pt x="16750" y="249"/>
                    <a:pt x="16501" y="249"/>
                  </a:cubicBezTo>
                  <a:cubicBezTo>
                    <a:pt x="15983" y="84"/>
                    <a:pt x="15382" y="84"/>
                    <a:pt x="14863" y="1"/>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71"/>
            <p:cNvSpPr/>
            <p:nvPr/>
          </p:nvSpPr>
          <p:spPr>
            <a:xfrm>
              <a:off x="1215225" y="2401825"/>
              <a:ext cx="261725" cy="308900"/>
            </a:xfrm>
            <a:custGeom>
              <a:avLst/>
              <a:gdLst/>
              <a:ahLst/>
              <a:cxnLst/>
              <a:rect l="l" t="t" r="r" b="b"/>
              <a:pathLst>
                <a:path w="10469" h="12356" extrusionOk="0">
                  <a:moveTo>
                    <a:pt x="9598" y="1"/>
                  </a:moveTo>
                  <a:cubicBezTo>
                    <a:pt x="9432" y="436"/>
                    <a:pt x="9328" y="871"/>
                    <a:pt x="9163" y="1286"/>
                  </a:cubicBezTo>
                  <a:cubicBezTo>
                    <a:pt x="8727" y="2239"/>
                    <a:pt x="8209" y="3193"/>
                    <a:pt x="7608" y="4063"/>
                  </a:cubicBezTo>
                  <a:cubicBezTo>
                    <a:pt x="7090" y="4913"/>
                    <a:pt x="6406" y="5867"/>
                    <a:pt x="5804" y="6655"/>
                  </a:cubicBezTo>
                  <a:cubicBezTo>
                    <a:pt x="4333" y="8292"/>
                    <a:pt x="2695" y="9681"/>
                    <a:pt x="788" y="10531"/>
                  </a:cubicBezTo>
                  <a:cubicBezTo>
                    <a:pt x="622" y="10614"/>
                    <a:pt x="519" y="10614"/>
                    <a:pt x="436" y="10717"/>
                  </a:cubicBezTo>
                  <a:cubicBezTo>
                    <a:pt x="519" y="11484"/>
                    <a:pt x="353" y="12086"/>
                    <a:pt x="0" y="12355"/>
                  </a:cubicBezTo>
                  <a:cubicBezTo>
                    <a:pt x="0" y="12355"/>
                    <a:pt x="1306" y="12086"/>
                    <a:pt x="2343" y="11650"/>
                  </a:cubicBezTo>
                  <a:cubicBezTo>
                    <a:pt x="3897" y="11049"/>
                    <a:pt x="5535" y="10096"/>
                    <a:pt x="6924" y="8645"/>
                  </a:cubicBezTo>
                  <a:cubicBezTo>
                    <a:pt x="7256" y="8292"/>
                    <a:pt x="7525" y="7940"/>
                    <a:pt x="7877" y="7504"/>
                  </a:cubicBezTo>
                  <a:cubicBezTo>
                    <a:pt x="8997" y="6053"/>
                    <a:pt x="9764" y="4582"/>
                    <a:pt x="10199" y="3110"/>
                  </a:cubicBezTo>
                  <a:cubicBezTo>
                    <a:pt x="10365" y="2840"/>
                    <a:pt x="10469" y="2592"/>
                    <a:pt x="10469" y="2322"/>
                  </a:cubicBezTo>
                  <a:cubicBezTo>
                    <a:pt x="10365" y="1472"/>
                    <a:pt x="10033" y="685"/>
                    <a:pt x="959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71"/>
            <p:cNvSpPr/>
            <p:nvPr/>
          </p:nvSpPr>
          <p:spPr>
            <a:xfrm>
              <a:off x="1327675" y="2265050"/>
              <a:ext cx="144600" cy="93800"/>
            </a:xfrm>
            <a:custGeom>
              <a:avLst/>
              <a:gdLst/>
              <a:ahLst/>
              <a:cxnLst/>
              <a:rect l="l" t="t" r="r" b="b"/>
              <a:pathLst>
                <a:path w="5784" h="3752" extrusionOk="0">
                  <a:moveTo>
                    <a:pt x="2972" y="0"/>
                  </a:moveTo>
                  <a:cubicBezTo>
                    <a:pt x="2073" y="0"/>
                    <a:pt x="1103" y="188"/>
                    <a:pt x="1" y="538"/>
                  </a:cubicBezTo>
                  <a:cubicBezTo>
                    <a:pt x="97" y="525"/>
                    <a:pt x="195" y="518"/>
                    <a:pt x="296" y="518"/>
                  </a:cubicBezTo>
                  <a:cubicBezTo>
                    <a:pt x="826" y="518"/>
                    <a:pt x="1416" y="695"/>
                    <a:pt x="1991" y="973"/>
                  </a:cubicBezTo>
                  <a:cubicBezTo>
                    <a:pt x="2073" y="973"/>
                    <a:pt x="2239" y="890"/>
                    <a:pt x="2343" y="807"/>
                  </a:cubicBezTo>
                  <a:cubicBezTo>
                    <a:pt x="2861" y="725"/>
                    <a:pt x="3379" y="538"/>
                    <a:pt x="3898" y="455"/>
                  </a:cubicBezTo>
                  <a:cubicBezTo>
                    <a:pt x="4146" y="372"/>
                    <a:pt x="4416" y="372"/>
                    <a:pt x="4665" y="372"/>
                  </a:cubicBezTo>
                  <a:lnTo>
                    <a:pt x="5452" y="372"/>
                  </a:lnTo>
                  <a:cubicBezTo>
                    <a:pt x="5183" y="372"/>
                    <a:pt x="4934" y="455"/>
                    <a:pt x="4665" y="455"/>
                  </a:cubicBezTo>
                  <a:cubicBezTo>
                    <a:pt x="4416" y="538"/>
                    <a:pt x="4146" y="642"/>
                    <a:pt x="3898" y="642"/>
                  </a:cubicBezTo>
                  <a:cubicBezTo>
                    <a:pt x="3462" y="807"/>
                    <a:pt x="2944" y="890"/>
                    <a:pt x="2426" y="1160"/>
                  </a:cubicBezTo>
                  <a:lnTo>
                    <a:pt x="2343" y="1160"/>
                  </a:lnTo>
                  <a:cubicBezTo>
                    <a:pt x="3462" y="1761"/>
                    <a:pt x="4582" y="2715"/>
                    <a:pt x="5349" y="3751"/>
                  </a:cubicBezTo>
                  <a:cubicBezTo>
                    <a:pt x="5349" y="3751"/>
                    <a:pt x="5349" y="3647"/>
                    <a:pt x="5452" y="3647"/>
                  </a:cubicBezTo>
                  <a:lnTo>
                    <a:pt x="5701" y="2093"/>
                  </a:lnTo>
                  <a:cubicBezTo>
                    <a:pt x="5784" y="1574"/>
                    <a:pt x="5784" y="1056"/>
                    <a:pt x="5784" y="538"/>
                  </a:cubicBezTo>
                  <a:cubicBezTo>
                    <a:pt x="5452" y="289"/>
                    <a:pt x="4582" y="20"/>
                    <a:pt x="3462" y="20"/>
                  </a:cubicBezTo>
                  <a:cubicBezTo>
                    <a:pt x="3301" y="7"/>
                    <a:pt x="3138" y="0"/>
                    <a:pt x="2972"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71"/>
            <p:cNvSpPr/>
            <p:nvPr/>
          </p:nvSpPr>
          <p:spPr>
            <a:xfrm>
              <a:off x="1466050" y="2278500"/>
              <a:ext cx="25925" cy="140450"/>
            </a:xfrm>
            <a:custGeom>
              <a:avLst/>
              <a:gdLst/>
              <a:ahLst/>
              <a:cxnLst/>
              <a:rect l="l" t="t" r="r" b="b"/>
              <a:pathLst>
                <a:path w="1037" h="5618" extrusionOk="0">
                  <a:moveTo>
                    <a:pt x="249" y="0"/>
                  </a:moveTo>
                  <a:cubicBezTo>
                    <a:pt x="332" y="518"/>
                    <a:pt x="332" y="1036"/>
                    <a:pt x="332" y="1555"/>
                  </a:cubicBezTo>
                  <a:cubicBezTo>
                    <a:pt x="249" y="2177"/>
                    <a:pt x="166" y="2695"/>
                    <a:pt x="83" y="3213"/>
                  </a:cubicBezTo>
                  <a:cubicBezTo>
                    <a:pt x="83" y="3296"/>
                    <a:pt x="83" y="3379"/>
                    <a:pt x="0" y="3462"/>
                  </a:cubicBezTo>
                  <a:cubicBezTo>
                    <a:pt x="518" y="4249"/>
                    <a:pt x="850" y="4934"/>
                    <a:pt x="850" y="5618"/>
                  </a:cubicBezTo>
                  <a:cubicBezTo>
                    <a:pt x="1037" y="4581"/>
                    <a:pt x="1037" y="3628"/>
                    <a:pt x="1037" y="2861"/>
                  </a:cubicBezTo>
                  <a:cubicBezTo>
                    <a:pt x="954" y="1389"/>
                    <a:pt x="601" y="352"/>
                    <a:pt x="249"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71"/>
            <p:cNvSpPr/>
            <p:nvPr/>
          </p:nvSpPr>
          <p:spPr>
            <a:xfrm>
              <a:off x="1105350" y="2680125"/>
              <a:ext cx="92800" cy="36800"/>
            </a:xfrm>
            <a:custGeom>
              <a:avLst/>
              <a:gdLst/>
              <a:ahLst/>
              <a:cxnLst/>
              <a:rect l="l" t="t" r="r" b="b"/>
              <a:pathLst>
                <a:path w="3712" h="1472" extrusionOk="0">
                  <a:moveTo>
                    <a:pt x="3628" y="0"/>
                  </a:moveTo>
                  <a:lnTo>
                    <a:pt x="3628" y="0"/>
                  </a:lnTo>
                  <a:cubicBezTo>
                    <a:pt x="3110" y="187"/>
                    <a:pt x="2592" y="352"/>
                    <a:pt x="2157" y="435"/>
                  </a:cubicBezTo>
                  <a:cubicBezTo>
                    <a:pt x="1555" y="518"/>
                    <a:pt x="1037" y="622"/>
                    <a:pt x="519" y="622"/>
                  </a:cubicBezTo>
                  <a:cubicBezTo>
                    <a:pt x="436" y="622"/>
                    <a:pt x="250" y="622"/>
                    <a:pt x="167" y="518"/>
                  </a:cubicBezTo>
                  <a:lnTo>
                    <a:pt x="1" y="518"/>
                  </a:lnTo>
                  <a:lnTo>
                    <a:pt x="1" y="871"/>
                  </a:lnTo>
                  <a:lnTo>
                    <a:pt x="84" y="954"/>
                  </a:lnTo>
                  <a:cubicBezTo>
                    <a:pt x="519" y="1306"/>
                    <a:pt x="1286" y="1472"/>
                    <a:pt x="2426" y="1472"/>
                  </a:cubicBezTo>
                  <a:cubicBezTo>
                    <a:pt x="2675" y="1472"/>
                    <a:pt x="2944" y="1472"/>
                    <a:pt x="3193" y="1389"/>
                  </a:cubicBezTo>
                  <a:cubicBezTo>
                    <a:pt x="3628" y="1140"/>
                    <a:pt x="3711" y="622"/>
                    <a:pt x="362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71"/>
            <p:cNvSpPr/>
            <p:nvPr/>
          </p:nvSpPr>
          <p:spPr>
            <a:xfrm>
              <a:off x="1088250" y="2678050"/>
              <a:ext cx="17125" cy="25925"/>
            </a:xfrm>
            <a:custGeom>
              <a:avLst/>
              <a:gdLst/>
              <a:ahLst/>
              <a:cxnLst/>
              <a:rect l="l" t="t" r="r" b="b"/>
              <a:pathLst>
                <a:path w="685" h="1037" extrusionOk="0">
                  <a:moveTo>
                    <a:pt x="1" y="0"/>
                  </a:moveTo>
                  <a:cubicBezTo>
                    <a:pt x="5" y="10"/>
                    <a:pt x="10" y="20"/>
                    <a:pt x="15" y="30"/>
                  </a:cubicBezTo>
                  <a:lnTo>
                    <a:pt x="15" y="30"/>
                  </a:lnTo>
                  <a:cubicBezTo>
                    <a:pt x="10" y="20"/>
                    <a:pt x="5" y="10"/>
                    <a:pt x="1" y="0"/>
                  </a:cubicBezTo>
                  <a:close/>
                  <a:moveTo>
                    <a:pt x="15" y="30"/>
                  </a:moveTo>
                  <a:lnTo>
                    <a:pt x="15" y="30"/>
                  </a:lnTo>
                  <a:cubicBezTo>
                    <a:pt x="176" y="372"/>
                    <a:pt x="338" y="710"/>
                    <a:pt x="519" y="871"/>
                  </a:cubicBezTo>
                  <a:lnTo>
                    <a:pt x="685" y="1037"/>
                  </a:lnTo>
                  <a:cubicBezTo>
                    <a:pt x="685" y="871"/>
                    <a:pt x="602" y="705"/>
                    <a:pt x="602" y="601"/>
                  </a:cubicBezTo>
                  <a:cubicBezTo>
                    <a:pt x="519" y="518"/>
                    <a:pt x="519" y="518"/>
                    <a:pt x="415" y="518"/>
                  </a:cubicBezTo>
                  <a:cubicBezTo>
                    <a:pt x="258" y="361"/>
                    <a:pt x="102" y="205"/>
                    <a:pt x="15" y="3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71"/>
            <p:cNvSpPr/>
            <p:nvPr/>
          </p:nvSpPr>
          <p:spPr>
            <a:xfrm>
              <a:off x="1077375" y="2590975"/>
              <a:ext cx="28000" cy="97975"/>
            </a:xfrm>
            <a:custGeom>
              <a:avLst/>
              <a:gdLst/>
              <a:ahLst/>
              <a:cxnLst/>
              <a:rect l="l" t="t" r="r" b="b"/>
              <a:pathLst>
                <a:path w="1120" h="3919" extrusionOk="0">
                  <a:moveTo>
                    <a:pt x="776" y="1"/>
                  </a:moveTo>
                  <a:cubicBezTo>
                    <a:pt x="491" y="1"/>
                    <a:pt x="240" y="88"/>
                    <a:pt x="0" y="208"/>
                  </a:cubicBezTo>
                  <a:lnTo>
                    <a:pt x="0" y="1597"/>
                  </a:lnTo>
                  <a:cubicBezTo>
                    <a:pt x="83" y="2281"/>
                    <a:pt x="249" y="2882"/>
                    <a:pt x="436" y="3317"/>
                  </a:cubicBezTo>
                  <a:cubicBezTo>
                    <a:pt x="519" y="3566"/>
                    <a:pt x="685" y="3836"/>
                    <a:pt x="954" y="3918"/>
                  </a:cubicBezTo>
                  <a:cubicBezTo>
                    <a:pt x="954" y="3836"/>
                    <a:pt x="954" y="3753"/>
                    <a:pt x="850" y="3670"/>
                  </a:cubicBezTo>
                  <a:cubicBezTo>
                    <a:pt x="850" y="3400"/>
                    <a:pt x="767" y="3048"/>
                    <a:pt x="767" y="2799"/>
                  </a:cubicBezTo>
                  <a:cubicBezTo>
                    <a:pt x="767" y="2198"/>
                    <a:pt x="850" y="1597"/>
                    <a:pt x="954" y="975"/>
                  </a:cubicBezTo>
                  <a:cubicBezTo>
                    <a:pt x="954" y="643"/>
                    <a:pt x="1037" y="374"/>
                    <a:pt x="1120" y="42"/>
                  </a:cubicBezTo>
                  <a:cubicBezTo>
                    <a:pt x="999" y="13"/>
                    <a:pt x="885" y="1"/>
                    <a:pt x="776"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71"/>
            <p:cNvSpPr/>
            <p:nvPr/>
          </p:nvSpPr>
          <p:spPr>
            <a:xfrm>
              <a:off x="1103275" y="2594100"/>
              <a:ext cx="90725" cy="96925"/>
            </a:xfrm>
            <a:custGeom>
              <a:avLst/>
              <a:gdLst/>
              <a:ahLst/>
              <a:cxnLst/>
              <a:rect l="l" t="t" r="r" b="b"/>
              <a:pathLst>
                <a:path w="3629" h="3877" extrusionOk="0">
                  <a:moveTo>
                    <a:pt x="333" y="0"/>
                  </a:moveTo>
                  <a:cubicBezTo>
                    <a:pt x="250" y="249"/>
                    <a:pt x="167" y="601"/>
                    <a:pt x="167" y="954"/>
                  </a:cubicBezTo>
                  <a:cubicBezTo>
                    <a:pt x="84" y="1472"/>
                    <a:pt x="1" y="2073"/>
                    <a:pt x="1" y="2674"/>
                  </a:cubicBezTo>
                  <a:lnTo>
                    <a:pt x="1" y="3545"/>
                  </a:lnTo>
                  <a:cubicBezTo>
                    <a:pt x="1" y="3628"/>
                    <a:pt x="1" y="3793"/>
                    <a:pt x="84" y="3876"/>
                  </a:cubicBezTo>
                  <a:lnTo>
                    <a:pt x="602" y="3876"/>
                  </a:lnTo>
                  <a:cubicBezTo>
                    <a:pt x="1120" y="3876"/>
                    <a:pt x="1638" y="3793"/>
                    <a:pt x="2157" y="3628"/>
                  </a:cubicBezTo>
                  <a:cubicBezTo>
                    <a:pt x="2675" y="3545"/>
                    <a:pt x="3193" y="3358"/>
                    <a:pt x="3628" y="3192"/>
                  </a:cubicBezTo>
                  <a:cubicBezTo>
                    <a:pt x="3442" y="2591"/>
                    <a:pt x="3110" y="1990"/>
                    <a:pt x="2675" y="1472"/>
                  </a:cubicBezTo>
                  <a:cubicBezTo>
                    <a:pt x="2074" y="767"/>
                    <a:pt x="1120" y="249"/>
                    <a:pt x="333"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71"/>
            <p:cNvSpPr/>
            <p:nvPr/>
          </p:nvSpPr>
          <p:spPr>
            <a:xfrm>
              <a:off x="1120375" y="2307000"/>
              <a:ext cx="330675" cy="353975"/>
            </a:xfrm>
            <a:custGeom>
              <a:avLst/>
              <a:gdLst/>
              <a:ahLst/>
              <a:cxnLst/>
              <a:rect l="l" t="t" r="r" b="b"/>
              <a:pathLst>
                <a:path w="13227" h="14159" extrusionOk="0">
                  <a:moveTo>
                    <a:pt x="9246" y="0"/>
                  </a:moveTo>
                  <a:cubicBezTo>
                    <a:pt x="9080" y="83"/>
                    <a:pt x="8811" y="249"/>
                    <a:pt x="8645" y="332"/>
                  </a:cubicBezTo>
                  <a:cubicBezTo>
                    <a:pt x="8375" y="415"/>
                    <a:pt x="8127" y="518"/>
                    <a:pt x="7940" y="601"/>
                  </a:cubicBezTo>
                  <a:lnTo>
                    <a:pt x="7857" y="684"/>
                  </a:lnTo>
                  <a:cubicBezTo>
                    <a:pt x="8127" y="850"/>
                    <a:pt x="8293" y="1119"/>
                    <a:pt x="8293" y="1451"/>
                  </a:cubicBezTo>
                  <a:cubicBezTo>
                    <a:pt x="8210" y="1368"/>
                    <a:pt x="8044" y="1202"/>
                    <a:pt x="7774" y="1119"/>
                  </a:cubicBezTo>
                  <a:cubicBezTo>
                    <a:pt x="7526" y="1285"/>
                    <a:pt x="7256" y="1451"/>
                    <a:pt x="6904" y="1638"/>
                  </a:cubicBezTo>
                  <a:cubicBezTo>
                    <a:pt x="7090" y="1721"/>
                    <a:pt x="7173" y="1804"/>
                    <a:pt x="7173" y="1886"/>
                  </a:cubicBezTo>
                  <a:cubicBezTo>
                    <a:pt x="7256" y="1969"/>
                    <a:pt x="7339" y="1969"/>
                    <a:pt x="7422" y="2073"/>
                  </a:cubicBezTo>
                  <a:cubicBezTo>
                    <a:pt x="7526" y="2156"/>
                    <a:pt x="7422" y="2405"/>
                    <a:pt x="7339" y="2488"/>
                  </a:cubicBezTo>
                  <a:cubicBezTo>
                    <a:pt x="7256" y="2591"/>
                    <a:pt x="7173" y="2591"/>
                    <a:pt x="7090" y="2591"/>
                  </a:cubicBezTo>
                  <a:cubicBezTo>
                    <a:pt x="6904" y="2591"/>
                    <a:pt x="6821" y="2591"/>
                    <a:pt x="6821" y="2488"/>
                  </a:cubicBezTo>
                  <a:cubicBezTo>
                    <a:pt x="6738" y="2405"/>
                    <a:pt x="6738" y="2322"/>
                    <a:pt x="6738" y="2156"/>
                  </a:cubicBezTo>
                  <a:cubicBezTo>
                    <a:pt x="6738" y="2156"/>
                    <a:pt x="6655" y="1969"/>
                    <a:pt x="6572" y="1886"/>
                  </a:cubicBezTo>
                  <a:cubicBezTo>
                    <a:pt x="6220" y="2156"/>
                    <a:pt x="5971" y="2322"/>
                    <a:pt x="5701" y="2591"/>
                  </a:cubicBezTo>
                  <a:cubicBezTo>
                    <a:pt x="5784" y="2674"/>
                    <a:pt x="5971" y="2840"/>
                    <a:pt x="6054" y="2923"/>
                  </a:cubicBezTo>
                  <a:cubicBezTo>
                    <a:pt x="6137" y="2923"/>
                    <a:pt x="6220" y="2923"/>
                    <a:pt x="6220" y="3006"/>
                  </a:cubicBezTo>
                  <a:cubicBezTo>
                    <a:pt x="6385" y="3192"/>
                    <a:pt x="6303" y="3358"/>
                    <a:pt x="6137" y="3524"/>
                  </a:cubicBezTo>
                  <a:cubicBezTo>
                    <a:pt x="6054" y="3628"/>
                    <a:pt x="5971" y="3628"/>
                    <a:pt x="5867" y="3628"/>
                  </a:cubicBezTo>
                  <a:cubicBezTo>
                    <a:pt x="5784" y="3628"/>
                    <a:pt x="5701" y="3628"/>
                    <a:pt x="5619" y="3524"/>
                  </a:cubicBezTo>
                  <a:cubicBezTo>
                    <a:pt x="5619" y="3441"/>
                    <a:pt x="5536" y="3358"/>
                    <a:pt x="5619" y="3192"/>
                  </a:cubicBezTo>
                  <a:cubicBezTo>
                    <a:pt x="5536" y="3109"/>
                    <a:pt x="5453" y="3006"/>
                    <a:pt x="5349" y="2923"/>
                  </a:cubicBezTo>
                  <a:cubicBezTo>
                    <a:pt x="5017" y="3192"/>
                    <a:pt x="4748" y="3441"/>
                    <a:pt x="4499" y="3628"/>
                  </a:cubicBezTo>
                  <a:cubicBezTo>
                    <a:pt x="4665" y="3794"/>
                    <a:pt x="4831" y="3876"/>
                    <a:pt x="4934" y="4042"/>
                  </a:cubicBezTo>
                  <a:lnTo>
                    <a:pt x="5100" y="4042"/>
                  </a:lnTo>
                  <a:cubicBezTo>
                    <a:pt x="5266" y="4229"/>
                    <a:pt x="5266" y="4478"/>
                    <a:pt x="5100" y="4560"/>
                  </a:cubicBezTo>
                  <a:cubicBezTo>
                    <a:pt x="5017" y="4664"/>
                    <a:pt x="4934" y="4747"/>
                    <a:pt x="4831" y="4747"/>
                  </a:cubicBezTo>
                  <a:cubicBezTo>
                    <a:pt x="4748" y="4747"/>
                    <a:pt x="4665" y="4664"/>
                    <a:pt x="4582" y="4664"/>
                  </a:cubicBezTo>
                  <a:cubicBezTo>
                    <a:pt x="4499" y="4560"/>
                    <a:pt x="4499" y="4478"/>
                    <a:pt x="4499" y="4395"/>
                  </a:cubicBezTo>
                  <a:lnTo>
                    <a:pt x="4499" y="4312"/>
                  </a:lnTo>
                  <a:cubicBezTo>
                    <a:pt x="4416" y="4229"/>
                    <a:pt x="4313" y="4146"/>
                    <a:pt x="4147" y="4042"/>
                  </a:cubicBezTo>
                  <a:cubicBezTo>
                    <a:pt x="3898" y="4312"/>
                    <a:pt x="3711" y="4560"/>
                    <a:pt x="3463" y="4830"/>
                  </a:cubicBezTo>
                  <a:cubicBezTo>
                    <a:pt x="3629" y="4996"/>
                    <a:pt x="3794" y="5079"/>
                    <a:pt x="3898" y="5182"/>
                  </a:cubicBezTo>
                  <a:cubicBezTo>
                    <a:pt x="3981" y="5182"/>
                    <a:pt x="4064" y="5182"/>
                    <a:pt x="4147" y="5265"/>
                  </a:cubicBezTo>
                  <a:cubicBezTo>
                    <a:pt x="4147" y="5265"/>
                    <a:pt x="4230" y="5348"/>
                    <a:pt x="4230" y="5431"/>
                  </a:cubicBezTo>
                  <a:cubicBezTo>
                    <a:pt x="4230" y="5514"/>
                    <a:pt x="4230" y="5701"/>
                    <a:pt x="4147" y="5784"/>
                  </a:cubicBezTo>
                  <a:cubicBezTo>
                    <a:pt x="4064" y="5866"/>
                    <a:pt x="3981" y="5949"/>
                    <a:pt x="3794" y="5949"/>
                  </a:cubicBezTo>
                  <a:cubicBezTo>
                    <a:pt x="3711" y="5949"/>
                    <a:pt x="3711" y="5866"/>
                    <a:pt x="3629" y="5866"/>
                  </a:cubicBezTo>
                  <a:cubicBezTo>
                    <a:pt x="3546" y="5784"/>
                    <a:pt x="3546" y="5701"/>
                    <a:pt x="3546" y="5597"/>
                  </a:cubicBezTo>
                  <a:lnTo>
                    <a:pt x="3546" y="5514"/>
                  </a:lnTo>
                  <a:cubicBezTo>
                    <a:pt x="3463" y="5431"/>
                    <a:pt x="3276" y="5348"/>
                    <a:pt x="3110" y="5265"/>
                  </a:cubicBezTo>
                  <a:cubicBezTo>
                    <a:pt x="2944" y="5514"/>
                    <a:pt x="2675" y="5784"/>
                    <a:pt x="2509" y="6115"/>
                  </a:cubicBezTo>
                  <a:cubicBezTo>
                    <a:pt x="2675" y="6219"/>
                    <a:pt x="2862" y="6302"/>
                    <a:pt x="2944" y="6385"/>
                  </a:cubicBezTo>
                  <a:cubicBezTo>
                    <a:pt x="3027" y="6385"/>
                    <a:pt x="3110" y="6385"/>
                    <a:pt x="3193" y="6468"/>
                  </a:cubicBezTo>
                  <a:cubicBezTo>
                    <a:pt x="3380" y="6550"/>
                    <a:pt x="3380" y="6737"/>
                    <a:pt x="3276" y="6903"/>
                  </a:cubicBezTo>
                  <a:cubicBezTo>
                    <a:pt x="3193" y="7069"/>
                    <a:pt x="3027" y="7152"/>
                    <a:pt x="2944" y="7152"/>
                  </a:cubicBezTo>
                  <a:cubicBezTo>
                    <a:pt x="2862" y="7152"/>
                    <a:pt x="2862" y="7069"/>
                    <a:pt x="2758" y="7069"/>
                  </a:cubicBezTo>
                  <a:cubicBezTo>
                    <a:pt x="2675" y="6986"/>
                    <a:pt x="2592" y="6903"/>
                    <a:pt x="2675" y="6820"/>
                  </a:cubicBezTo>
                  <a:cubicBezTo>
                    <a:pt x="2509" y="6737"/>
                    <a:pt x="2426" y="6633"/>
                    <a:pt x="2240" y="6468"/>
                  </a:cubicBezTo>
                  <a:cubicBezTo>
                    <a:pt x="1991" y="6820"/>
                    <a:pt x="1825" y="7152"/>
                    <a:pt x="1639" y="7421"/>
                  </a:cubicBezTo>
                  <a:cubicBezTo>
                    <a:pt x="1825" y="7504"/>
                    <a:pt x="1991" y="7587"/>
                    <a:pt x="2074" y="7670"/>
                  </a:cubicBezTo>
                  <a:lnTo>
                    <a:pt x="2343" y="7670"/>
                  </a:lnTo>
                  <a:cubicBezTo>
                    <a:pt x="2426" y="7774"/>
                    <a:pt x="2509" y="7856"/>
                    <a:pt x="2509" y="7939"/>
                  </a:cubicBezTo>
                  <a:cubicBezTo>
                    <a:pt x="2509" y="8022"/>
                    <a:pt x="2509" y="8105"/>
                    <a:pt x="2426" y="8188"/>
                  </a:cubicBezTo>
                  <a:cubicBezTo>
                    <a:pt x="2343" y="8292"/>
                    <a:pt x="2240" y="8375"/>
                    <a:pt x="2074" y="8375"/>
                  </a:cubicBezTo>
                  <a:lnTo>
                    <a:pt x="1991" y="8375"/>
                  </a:lnTo>
                  <a:cubicBezTo>
                    <a:pt x="1908" y="8292"/>
                    <a:pt x="1825" y="8188"/>
                    <a:pt x="1825" y="8105"/>
                  </a:cubicBezTo>
                  <a:cubicBezTo>
                    <a:pt x="1721" y="8022"/>
                    <a:pt x="1556" y="7939"/>
                    <a:pt x="1390" y="7856"/>
                  </a:cubicBezTo>
                  <a:cubicBezTo>
                    <a:pt x="1203" y="8188"/>
                    <a:pt x="1037" y="8458"/>
                    <a:pt x="954" y="8706"/>
                  </a:cubicBezTo>
                  <a:cubicBezTo>
                    <a:pt x="1307" y="8810"/>
                    <a:pt x="1473" y="9059"/>
                    <a:pt x="1556" y="9411"/>
                  </a:cubicBezTo>
                  <a:cubicBezTo>
                    <a:pt x="1390" y="9328"/>
                    <a:pt x="872" y="9142"/>
                    <a:pt x="436" y="8976"/>
                  </a:cubicBezTo>
                  <a:lnTo>
                    <a:pt x="436" y="9059"/>
                  </a:lnTo>
                  <a:lnTo>
                    <a:pt x="167" y="9846"/>
                  </a:lnTo>
                  <a:cubicBezTo>
                    <a:pt x="84" y="10012"/>
                    <a:pt x="84" y="10095"/>
                    <a:pt x="1" y="10261"/>
                  </a:cubicBezTo>
                  <a:cubicBezTo>
                    <a:pt x="789" y="10448"/>
                    <a:pt x="1721" y="10966"/>
                    <a:pt x="2758" y="12002"/>
                  </a:cubicBezTo>
                  <a:cubicBezTo>
                    <a:pt x="3546" y="12769"/>
                    <a:pt x="3981" y="13557"/>
                    <a:pt x="4147" y="14158"/>
                  </a:cubicBezTo>
                  <a:cubicBezTo>
                    <a:pt x="4230" y="14075"/>
                    <a:pt x="4313" y="14075"/>
                    <a:pt x="4416" y="14075"/>
                  </a:cubicBezTo>
                  <a:cubicBezTo>
                    <a:pt x="5266" y="13557"/>
                    <a:pt x="6220" y="13039"/>
                    <a:pt x="7007" y="12334"/>
                  </a:cubicBezTo>
                  <a:cubicBezTo>
                    <a:pt x="7774" y="11650"/>
                    <a:pt x="8562" y="10966"/>
                    <a:pt x="9246" y="10178"/>
                  </a:cubicBezTo>
                  <a:cubicBezTo>
                    <a:pt x="10531" y="8540"/>
                    <a:pt x="11671" y="6820"/>
                    <a:pt x="12604" y="4913"/>
                  </a:cubicBezTo>
                  <a:cubicBezTo>
                    <a:pt x="12791" y="4478"/>
                    <a:pt x="13040" y="3959"/>
                    <a:pt x="13226" y="3524"/>
                  </a:cubicBezTo>
                  <a:cubicBezTo>
                    <a:pt x="12190" y="1886"/>
                    <a:pt x="10635" y="684"/>
                    <a:pt x="9246"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71"/>
            <p:cNvSpPr/>
            <p:nvPr/>
          </p:nvSpPr>
          <p:spPr>
            <a:xfrm>
              <a:off x="1081525" y="2292950"/>
              <a:ext cx="263275" cy="275250"/>
            </a:xfrm>
            <a:custGeom>
              <a:avLst/>
              <a:gdLst/>
              <a:ahLst/>
              <a:cxnLst/>
              <a:rect l="l" t="t" r="r" b="b"/>
              <a:pathLst>
                <a:path w="10531" h="11010" extrusionOk="0">
                  <a:moveTo>
                    <a:pt x="8719" y="1"/>
                  </a:moveTo>
                  <a:cubicBezTo>
                    <a:pt x="8466" y="1"/>
                    <a:pt x="8236" y="40"/>
                    <a:pt x="8043" y="127"/>
                  </a:cubicBezTo>
                  <a:cubicBezTo>
                    <a:pt x="6737" y="728"/>
                    <a:pt x="5348" y="1681"/>
                    <a:pt x="4146" y="2967"/>
                  </a:cubicBezTo>
                  <a:cubicBezTo>
                    <a:pt x="2591" y="4604"/>
                    <a:pt x="1306" y="6511"/>
                    <a:pt x="601" y="8667"/>
                  </a:cubicBezTo>
                  <a:cubicBezTo>
                    <a:pt x="270" y="9455"/>
                    <a:pt x="83" y="10222"/>
                    <a:pt x="0" y="11010"/>
                  </a:cubicBezTo>
                  <a:cubicBezTo>
                    <a:pt x="108" y="10834"/>
                    <a:pt x="366" y="10738"/>
                    <a:pt x="727" y="10738"/>
                  </a:cubicBezTo>
                  <a:cubicBezTo>
                    <a:pt x="921" y="10738"/>
                    <a:pt x="1143" y="10765"/>
                    <a:pt x="1389" y="10823"/>
                  </a:cubicBezTo>
                  <a:cubicBezTo>
                    <a:pt x="1472" y="10657"/>
                    <a:pt x="1472" y="10491"/>
                    <a:pt x="1555" y="10305"/>
                  </a:cubicBezTo>
                  <a:cubicBezTo>
                    <a:pt x="1721" y="10056"/>
                    <a:pt x="1824" y="9787"/>
                    <a:pt x="1990" y="9538"/>
                  </a:cubicBezTo>
                  <a:cubicBezTo>
                    <a:pt x="1721" y="9455"/>
                    <a:pt x="1389" y="9372"/>
                    <a:pt x="1120" y="9372"/>
                  </a:cubicBezTo>
                  <a:cubicBezTo>
                    <a:pt x="1306" y="9185"/>
                    <a:pt x="1555" y="9102"/>
                    <a:pt x="1824" y="9102"/>
                  </a:cubicBezTo>
                  <a:cubicBezTo>
                    <a:pt x="1990" y="8750"/>
                    <a:pt x="2073" y="8501"/>
                    <a:pt x="2239" y="8149"/>
                  </a:cubicBezTo>
                  <a:lnTo>
                    <a:pt x="2073" y="8149"/>
                  </a:lnTo>
                  <a:cubicBezTo>
                    <a:pt x="1990" y="8232"/>
                    <a:pt x="1907" y="8336"/>
                    <a:pt x="1824" y="8336"/>
                  </a:cubicBezTo>
                  <a:lnTo>
                    <a:pt x="1638" y="8336"/>
                  </a:lnTo>
                  <a:cubicBezTo>
                    <a:pt x="1472" y="8232"/>
                    <a:pt x="1472" y="7983"/>
                    <a:pt x="1555" y="7817"/>
                  </a:cubicBezTo>
                  <a:cubicBezTo>
                    <a:pt x="1616" y="7680"/>
                    <a:pt x="1779" y="7599"/>
                    <a:pt x="1893" y="7599"/>
                  </a:cubicBezTo>
                  <a:cubicBezTo>
                    <a:pt x="1934" y="7599"/>
                    <a:pt x="1968" y="7609"/>
                    <a:pt x="1990" y="7631"/>
                  </a:cubicBezTo>
                  <a:cubicBezTo>
                    <a:pt x="2073" y="7631"/>
                    <a:pt x="2073" y="7631"/>
                    <a:pt x="2073" y="7714"/>
                  </a:cubicBezTo>
                  <a:lnTo>
                    <a:pt x="2508" y="7714"/>
                  </a:lnTo>
                  <a:cubicBezTo>
                    <a:pt x="2674" y="7382"/>
                    <a:pt x="2861" y="7112"/>
                    <a:pt x="3027" y="6864"/>
                  </a:cubicBezTo>
                  <a:cubicBezTo>
                    <a:pt x="2944" y="6781"/>
                    <a:pt x="2861" y="6781"/>
                    <a:pt x="2861" y="6781"/>
                  </a:cubicBezTo>
                  <a:cubicBezTo>
                    <a:pt x="2757" y="6864"/>
                    <a:pt x="2674" y="6947"/>
                    <a:pt x="2591" y="6947"/>
                  </a:cubicBezTo>
                  <a:lnTo>
                    <a:pt x="2426" y="6947"/>
                  </a:lnTo>
                  <a:cubicBezTo>
                    <a:pt x="2239" y="6781"/>
                    <a:pt x="2239" y="6594"/>
                    <a:pt x="2343" y="6428"/>
                  </a:cubicBezTo>
                  <a:cubicBezTo>
                    <a:pt x="2463" y="6309"/>
                    <a:pt x="2583" y="6221"/>
                    <a:pt x="2710" y="6221"/>
                  </a:cubicBezTo>
                  <a:cubicBezTo>
                    <a:pt x="2759" y="6221"/>
                    <a:pt x="2809" y="6234"/>
                    <a:pt x="2861" y="6263"/>
                  </a:cubicBezTo>
                  <a:lnTo>
                    <a:pt x="2861" y="6346"/>
                  </a:lnTo>
                  <a:lnTo>
                    <a:pt x="3275" y="6346"/>
                  </a:lnTo>
                  <a:cubicBezTo>
                    <a:pt x="3462" y="6076"/>
                    <a:pt x="3711" y="5827"/>
                    <a:pt x="3897" y="5558"/>
                  </a:cubicBezTo>
                  <a:lnTo>
                    <a:pt x="3794" y="5558"/>
                  </a:lnTo>
                  <a:cubicBezTo>
                    <a:pt x="3711" y="5558"/>
                    <a:pt x="3628" y="5641"/>
                    <a:pt x="3545" y="5641"/>
                  </a:cubicBezTo>
                  <a:cubicBezTo>
                    <a:pt x="3462" y="5641"/>
                    <a:pt x="3379" y="5641"/>
                    <a:pt x="3379" y="5558"/>
                  </a:cubicBezTo>
                  <a:cubicBezTo>
                    <a:pt x="3193" y="5475"/>
                    <a:pt x="3193" y="5309"/>
                    <a:pt x="3379" y="5122"/>
                  </a:cubicBezTo>
                  <a:cubicBezTo>
                    <a:pt x="3440" y="5001"/>
                    <a:pt x="3589" y="4924"/>
                    <a:pt x="3698" y="4924"/>
                  </a:cubicBezTo>
                  <a:cubicBezTo>
                    <a:pt x="3737" y="4924"/>
                    <a:pt x="3771" y="4934"/>
                    <a:pt x="3794" y="4957"/>
                  </a:cubicBezTo>
                  <a:lnTo>
                    <a:pt x="3897" y="5040"/>
                  </a:lnTo>
                  <a:lnTo>
                    <a:pt x="4229" y="5040"/>
                  </a:lnTo>
                  <a:cubicBezTo>
                    <a:pt x="4312" y="4957"/>
                    <a:pt x="4498" y="4791"/>
                    <a:pt x="4581" y="4604"/>
                  </a:cubicBezTo>
                  <a:cubicBezTo>
                    <a:pt x="4747" y="4521"/>
                    <a:pt x="4830" y="4356"/>
                    <a:pt x="4934" y="4273"/>
                  </a:cubicBezTo>
                  <a:lnTo>
                    <a:pt x="4830" y="4273"/>
                  </a:lnTo>
                  <a:cubicBezTo>
                    <a:pt x="4747" y="4356"/>
                    <a:pt x="4664" y="4356"/>
                    <a:pt x="4581" y="4356"/>
                  </a:cubicBezTo>
                  <a:cubicBezTo>
                    <a:pt x="4498" y="4356"/>
                    <a:pt x="4416" y="4356"/>
                    <a:pt x="4416" y="4273"/>
                  </a:cubicBezTo>
                  <a:cubicBezTo>
                    <a:pt x="4229" y="4190"/>
                    <a:pt x="4312" y="4003"/>
                    <a:pt x="4416" y="3837"/>
                  </a:cubicBezTo>
                  <a:cubicBezTo>
                    <a:pt x="4519" y="3734"/>
                    <a:pt x="4622" y="3655"/>
                    <a:pt x="4730" y="3655"/>
                  </a:cubicBezTo>
                  <a:cubicBezTo>
                    <a:pt x="4796" y="3655"/>
                    <a:pt x="4863" y="3684"/>
                    <a:pt x="4934" y="3754"/>
                  </a:cubicBezTo>
                  <a:cubicBezTo>
                    <a:pt x="5100" y="3754"/>
                    <a:pt x="5183" y="3837"/>
                    <a:pt x="5348" y="3837"/>
                  </a:cubicBezTo>
                  <a:lnTo>
                    <a:pt x="6136" y="3050"/>
                  </a:lnTo>
                  <a:lnTo>
                    <a:pt x="6053" y="3050"/>
                  </a:lnTo>
                  <a:cubicBezTo>
                    <a:pt x="5970" y="3050"/>
                    <a:pt x="5867" y="3153"/>
                    <a:pt x="5784" y="3153"/>
                  </a:cubicBezTo>
                  <a:cubicBezTo>
                    <a:pt x="5701" y="3153"/>
                    <a:pt x="5618" y="3050"/>
                    <a:pt x="5618" y="2967"/>
                  </a:cubicBezTo>
                  <a:cubicBezTo>
                    <a:pt x="5535" y="2884"/>
                    <a:pt x="5535" y="2635"/>
                    <a:pt x="5701" y="2531"/>
                  </a:cubicBezTo>
                  <a:cubicBezTo>
                    <a:pt x="5784" y="2448"/>
                    <a:pt x="5872" y="2407"/>
                    <a:pt x="5960" y="2407"/>
                  </a:cubicBezTo>
                  <a:cubicBezTo>
                    <a:pt x="6048" y="2407"/>
                    <a:pt x="6136" y="2448"/>
                    <a:pt x="6219" y="2531"/>
                  </a:cubicBezTo>
                  <a:cubicBezTo>
                    <a:pt x="6302" y="2531"/>
                    <a:pt x="6488" y="2635"/>
                    <a:pt x="6571" y="2718"/>
                  </a:cubicBezTo>
                  <a:cubicBezTo>
                    <a:pt x="6820" y="2448"/>
                    <a:pt x="7090" y="2283"/>
                    <a:pt x="7421" y="2013"/>
                  </a:cubicBezTo>
                  <a:lnTo>
                    <a:pt x="7090" y="2013"/>
                  </a:lnTo>
                  <a:cubicBezTo>
                    <a:pt x="7007" y="2013"/>
                    <a:pt x="6820" y="2013"/>
                    <a:pt x="6820" y="1930"/>
                  </a:cubicBezTo>
                  <a:cubicBezTo>
                    <a:pt x="6737" y="1764"/>
                    <a:pt x="6820" y="1599"/>
                    <a:pt x="7007" y="1495"/>
                  </a:cubicBezTo>
                  <a:cubicBezTo>
                    <a:pt x="7090" y="1412"/>
                    <a:pt x="7173" y="1371"/>
                    <a:pt x="7245" y="1371"/>
                  </a:cubicBezTo>
                  <a:cubicBezTo>
                    <a:pt x="7318" y="1371"/>
                    <a:pt x="7380" y="1412"/>
                    <a:pt x="7421" y="1495"/>
                  </a:cubicBezTo>
                  <a:lnTo>
                    <a:pt x="7525" y="1495"/>
                  </a:lnTo>
                  <a:cubicBezTo>
                    <a:pt x="7608" y="1599"/>
                    <a:pt x="7774" y="1681"/>
                    <a:pt x="7857" y="1681"/>
                  </a:cubicBezTo>
                  <a:cubicBezTo>
                    <a:pt x="8126" y="1599"/>
                    <a:pt x="8375" y="1412"/>
                    <a:pt x="8644" y="1246"/>
                  </a:cubicBezTo>
                  <a:cubicBezTo>
                    <a:pt x="8458" y="1163"/>
                    <a:pt x="8292" y="1163"/>
                    <a:pt x="8126" y="1080"/>
                  </a:cubicBezTo>
                  <a:cubicBezTo>
                    <a:pt x="8307" y="979"/>
                    <a:pt x="8518" y="908"/>
                    <a:pt x="8730" y="908"/>
                  </a:cubicBezTo>
                  <a:cubicBezTo>
                    <a:pt x="8907" y="908"/>
                    <a:pt x="9085" y="958"/>
                    <a:pt x="9245" y="1080"/>
                  </a:cubicBezTo>
                  <a:cubicBezTo>
                    <a:pt x="9328" y="1080"/>
                    <a:pt x="9411" y="1163"/>
                    <a:pt x="9411" y="1246"/>
                  </a:cubicBezTo>
                  <a:lnTo>
                    <a:pt x="9494" y="1163"/>
                  </a:lnTo>
                  <a:lnTo>
                    <a:pt x="9411" y="1163"/>
                  </a:lnTo>
                  <a:cubicBezTo>
                    <a:pt x="9681" y="977"/>
                    <a:pt x="9847" y="894"/>
                    <a:pt x="10116" y="728"/>
                  </a:cubicBezTo>
                  <a:cubicBezTo>
                    <a:pt x="10282" y="645"/>
                    <a:pt x="10448" y="562"/>
                    <a:pt x="10531" y="458"/>
                  </a:cubicBezTo>
                  <a:cubicBezTo>
                    <a:pt x="9897" y="177"/>
                    <a:pt x="9255" y="1"/>
                    <a:pt x="8719"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71"/>
            <p:cNvSpPr/>
            <p:nvPr/>
          </p:nvSpPr>
          <p:spPr>
            <a:xfrm>
              <a:off x="1221950" y="2371775"/>
              <a:ext cx="25950" cy="21275"/>
            </a:xfrm>
            <a:custGeom>
              <a:avLst/>
              <a:gdLst/>
              <a:ahLst/>
              <a:cxnLst/>
              <a:rect l="l" t="t" r="r" b="b"/>
              <a:pathLst>
                <a:path w="1038" h="851" extrusionOk="0">
                  <a:moveTo>
                    <a:pt x="871" y="0"/>
                  </a:moveTo>
                  <a:cubicBezTo>
                    <a:pt x="602" y="249"/>
                    <a:pt x="250" y="518"/>
                    <a:pt x="1" y="767"/>
                  </a:cubicBezTo>
                  <a:cubicBezTo>
                    <a:pt x="84" y="850"/>
                    <a:pt x="84" y="850"/>
                    <a:pt x="167" y="850"/>
                  </a:cubicBezTo>
                  <a:cubicBezTo>
                    <a:pt x="436" y="601"/>
                    <a:pt x="685" y="332"/>
                    <a:pt x="1037" y="83"/>
                  </a:cubicBezTo>
                  <a:cubicBezTo>
                    <a:pt x="954" y="83"/>
                    <a:pt x="954" y="83"/>
                    <a:pt x="87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71"/>
            <p:cNvSpPr/>
            <p:nvPr/>
          </p:nvSpPr>
          <p:spPr>
            <a:xfrm>
              <a:off x="1193975" y="2401825"/>
              <a:ext cx="23875" cy="21800"/>
            </a:xfrm>
            <a:custGeom>
              <a:avLst/>
              <a:gdLst/>
              <a:ahLst/>
              <a:cxnLst/>
              <a:rect l="l" t="t" r="r" b="b"/>
              <a:pathLst>
                <a:path w="955" h="872" extrusionOk="0">
                  <a:moveTo>
                    <a:pt x="767" y="1"/>
                  </a:moveTo>
                  <a:cubicBezTo>
                    <a:pt x="685" y="83"/>
                    <a:pt x="519" y="166"/>
                    <a:pt x="436" y="353"/>
                  </a:cubicBezTo>
                  <a:cubicBezTo>
                    <a:pt x="332" y="519"/>
                    <a:pt x="166" y="685"/>
                    <a:pt x="0" y="871"/>
                  </a:cubicBezTo>
                  <a:lnTo>
                    <a:pt x="166" y="871"/>
                  </a:lnTo>
                  <a:cubicBezTo>
                    <a:pt x="332" y="767"/>
                    <a:pt x="436" y="602"/>
                    <a:pt x="602" y="436"/>
                  </a:cubicBezTo>
                  <a:cubicBezTo>
                    <a:pt x="685" y="353"/>
                    <a:pt x="850" y="166"/>
                    <a:pt x="954" y="83"/>
                  </a:cubicBezTo>
                  <a:cubicBezTo>
                    <a:pt x="850" y="1"/>
                    <a:pt x="850" y="1"/>
                    <a:pt x="767"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71"/>
            <p:cNvSpPr/>
            <p:nvPr/>
          </p:nvSpPr>
          <p:spPr>
            <a:xfrm>
              <a:off x="1254100" y="2347925"/>
              <a:ext cx="23850" cy="17125"/>
            </a:xfrm>
            <a:custGeom>
              <a:avLst/>
              <a:gdLst/>
              <a:ahLst/>
              <a:cxnLst/>
              <a:rect l="l" t="t" r="r" b="b"/>
              <a:pathLst>
                <a:path w="954" h="685" extrusionOk="0">
                  <a:moveTo>
                    <a:pt x="871" y="1"/>
                  </a:moveTo>
                  <a:cubicBezTo>
                    <a:pt x="518" y="167"/>
                    <a:pt x="270" y="436"/>
                    <a:pt x="0" y="602"/>
                  </a:cubicBezTo>
                  <a:cubicBezTo>
                    <a:pt x="0" y="685"/>
                    <a:pt x="104" y="685"/>
                    <a:pt x="104" y="685"/>
                  </a:cubicBezTo>
                  <a:cubicBezTo>
                    <a:pt x="352" y="519"/>
                    <a:pt x="622" y="249"/>
                    <a:pt x="954" y="84"/>
                  </a:cubicBezTo>
                  <a:cubicBezTo>
                    <a:pt x="871" y="84"/>
                    <a:pt x="871" y="1"/>
                    <a:pt x="871"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71"/>
            <p:cNvSpPr/>
            <p:nvPr/>
          </p:nvSpPr>
          <p:spPr>
            <a:xfrm>
              <a:off x="1286725" y="2328225"/>
              <a:ext cx="21800" cy="13000"/>
            </a:xfrm>
            <a:custGeom>
              <a:avLst/>
              <a:gdLst/>
              <a:ahLst/>
              <a:cxnLst/>
              <a:rect l="l" t="t" r="r" b="b"/>
              <a:pathLst>
                <a:path w="872" h="520" extrusionOk="0">
                  <a:moveTo>
                    <a:pt x="768" y="1"/>
                  </a:moveTo>
                  <a:cubicBezTo>
                    <a:pt x="519" y="188"/>
                    <a:pt x="250" y="353"/>
                    <a:pt x="1" y="519"/>
                  </a:cubicBezTo>
                  <a:lnTo>
                    <a:pt x="84" y="519"/>
                  </a:lnTo>
                  <a:cubicBezTo>
                    <a:pt x="353" y="353"/>
                    <a:pt x="602" y="188"/>
                    <a:pt x="87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71"/>
            <p:cNvSpPr/>
            <p:nvPr/>
          </p:nvSpPr>
          <p:spPr>
            <a:xfrm>
              <a:off x="1135425" y="2498725"/>
              <a:ext cx="12975" cy="21800"/>
            </a:xfrm>
            <a:custGeom>
              <a:avLst/>
              <a:gdLst/>
              <a:ahLst/>
              <a:cxnLst/>
              <a:rect l="l" t="t" r="r" b="b"/>
              <a:pathLst>
                <a:path w="519" h="872" extrusionOk="0">
                  <a:moveTo>
                    <a:pt x="435" y="1"/>
                  </a:moveTo>
                  <a:cubicBezTo>
                    <a:pt x="270" y="270"/>
                    <a:pt x="187" y="623"/>
                    <a:pt x="0" y="871"/>
                  </a:cubicBezTo>
                  <a:lnTo>
                    <a:pt x="83" y="871"/>
                  </a:lnTo>
                  <a:cubicBezTo>
                    <a:pt x="187" y="623"/>
                    <a:pt x="352" y="353"/>
                    <a:pt x="518"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71"/>
            <p:cNvSpPr/>
            <p:nvPr/>
          </p:nvSpPr>
          <p:spPr>
            <a:xfrm>
              <a:off x="1150450" y="2464525"/>
              <a:ext cx="17650" cy="23875"/>
            </a:xfrm>
            <a:custGeom>
              <a:avLst/>
              <a:gdLst/>
              <a:ahLst/>
              <a:cxnLst/>
              <a:rect l="l" t="t" r="r" b="b"/>
              <a:pathLst>
                <a:path w="706" h="955" extrusionOk="0">
                  <a:moveTo>
                    <a:pt x="622" y="1"/>
                  </a:moveTo>
                  <a:cubicBezTo>
                    <a:pt x="353" y="332"/>
                    <a:pt x="187" y="602"/>
                    <a:pt x="0" y="954"/>
                  </a:cubicBezTo>
                  <a:lnTo>
                    <a:pt x="187" y="954"/>
                  </a:lnTo>
                  <a:cubicBezTo>
                    <a:pt x="353" y="685"/>
                    <a:pt x="518" y="332"/>
                    <a:pt x="705" y="84"/>
                  </a:cubicBezTo>
                  <a:lnTo>
                    <a:pt x="622" y="1"/>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71"/>
            <p:cNvSpPr/>
            <p:nvPr/>
          </p:nvSpPr>
          <p:spPr>
            <a:xfrm>
              <a:off x="1172200" y="2431875"/>
              <a:ext cx="19725" cy="23875"/>
            </a:xfrm>
            <a:custGeom>
              <a:avLst/>
              <a:gdLst/>
              <a:ahLst/>
              <a:cxnLst/>
              <a:rect l="l" t="t" r="r" b="b"/>
              <a:pathLst>
                <a:path w="789" h="955" extrusionOk="0">
                  <a:moveTo>
                    <a:pt x="602" y="1"/>
                  </a:moveTo>
                  <a:cubicBezTo>
                    <a:pt x="353" y="353"/>
                    <a:pt x="167" y="602"/>
                    <a:pt x="1" y="871"/>
                  </a:cubicBezTo>
                  <a:lnTo>
                    <a:pt x="84" y="954"/>
                  </a:lnTo>
                  <a:cubicBezTo>
                    <a:pt x="353" y="706"/>
                    <a:pt x="519" y="353"/>
                    <a:pt x="789" y="84"/>
                  </a:cubicBezTo>
                  <a:cubicBezTo>
                    <a:pt x="685" y="84"/>
                    <a:pt x="602" y="84"/>
                    <a:pt x="602" y="1"/>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1" name="Google Shape;2701;p71"/>
          <p:cNvGrpSpPr/>
          <p:nvPr/>
        </p:nvGrpSpPr>
        <p:grpSpPr>
          <a:xfrm>
            <a:off x="8176923" y="3695259"/>
            <a:ext cx="770966" cy="1168171"/>
            <a:chOff x="4763000" y="4230650"/>
            <a:chExt cx="393350" cy="595975"/>
          </a:xfrm>
        </p:grpSpPr>
        <p:sp>
          <p:nvSpPr>
            <p:cNvPr id="2702" name="Google Shape;2702;p71"/>
            <p:cNvSpPr/>
            <p:nvPr/>
          </p:nvSpPr>
          <p:spPr>
            <a:xfrm>
              <a:off x="4763000" y="4230650"/>
              <a:ext cx="393350" cy="595975"/>
            </a:xfrm>
            <a:custGeom>
              <a:avLst/>
              <a:gdLst/>
              <a:ahLst/>
              <a:cxnLst/>
              <a:rect l="l" t="t" r="r" b="b"/>
              <a:pathLst>
                <a:path w="15734" h="23839" extrusionOk="0">
                  <a:moveTo>
                    <a:pt x="7442" y="3711"/>
                  </a:moveTo>
                  <a:lnTo>
                    <a:pt x="7525" y="3794"/>
                  </a:lnTo>
                  <a:cubicBezTo>
                    <a:pt x="7525" y="3846"/>
                    <a:pt x="7478" y="3872"/>
                    <a:pt x="7432" y="3872"/>
                  </a:cubicBezTo>
                  <a:cubicBezTo>
                    <a:pt x="7385" y="3872"/>
                    <a:pt x="7338" y="3846"/>
                    <a:pt x="7338" y="3794"/>
                  </a:cubicBezTo>
                  <a:lnTo>
                    <a:pt x="7442" y="3711"/>
                  </a:lnTo>
                  <a:close/>
                  <a:moveTo>
                    <a:pt x="9328" y="3711"/>
                  </a:moveTo>
                  <a:cubicBezTo>
                    <a:pt x="9411" y="3711"/>
                    <a:pt x="9411" y="3794"/>
                    <a:pt x="9411" y="3794"/>
                  </a:cubicBezTo>
                  <a:cubicBezTo>
                    <a:pt x="9411" y="3846"/>
                    <a:pt x="9390" y="3872"/>
                    <a:pt x="9370" y="3872"/>
                  </a:cubicBezTo>
                  <a:cubicBezTo>
                    <a:pt x="9349" y="3872"/>
                    <a:pt x="9328" y="3846"/>
                    <a:pt x="9328" y="3794"/>
                  </a:cubicBezTo>
                  <a:lnTo>
                    <a:pt x="9328" y="3711"/>
                  </a:lnTo>
                  <a:close/>
                  <a:moveTo>
                    <a:pt x="5887" y="4416"/>
                  </a:moveTo>
                  <a:lnTo>
                    <a:pt x="5887" y="4499"/>
                  </a:lnTo>
                  <a:lnTo>
                    <a:pt x="5784" y="4499"/>
                  </a:lnTo>
                  <a:cubicBezTo>
                    <a:pt x="5784" y="4416"/>
                    <a:pt x="5784" y="4416"/>
                    <a:pt x="5887" y="4416"/>
                  </a:cubicBezTo>
                  <a:close/>
                  <a:moveTo>
                    <a:pt x="7608" y="5535"/>
                  </a:moveTo>
                  <a:cubicBezTo>
                    <a:pt x="7608" y="5535"/>
                    <a:pt x="7691" y="5535"/>
                    <a:pt x="7691" y="5618"/>
                  </a:cubicBezTo>
                  <a:lnTo>
                    <a:pt x="7525" y="5618"/>
                  </a:lnTo>
                  <a:cubicBezTo>
                    <a:pt x="7525" y="5535"/>
                    <a:pt x="7608" y="5535"/>
                    <a:pt x="7608" y="5535"/>
                  </a:cubicBezTo>
                  <a:close/>
                  <a:moveTo>
                    <a:pt x="9598" y="5452"/>
                  </a:moveTo>
                  <a:cubicBezTo>
                    <a:pt x="9681" y="5452"/>
                    <a:pt x="9681" y="5535"/>
                    <a:pt x="9681" y="5618"/>
                  </a:cubicBezTo>
                  <a:cubicBezTo>
                    <a:pt x="9681" y="5618"/>
                    <a:pt x="9681" y="5701"/>
                    <a:pt x="9598" y="5701"/>
                  </a:cubicBezTo>
                  <a:cubicBezTo>
                    <a:pt x="9515" y="5701"/>
                    <a:pt x="9411" y="5618"/>
                    <a:pt x="9411" y="5618"/>
                  </a:cubicBezTo>
                  <a:cubicBezTo>
                    <a:pt x="9411" y="5535"/>
                    <a:pt x="9515" y="5452"/>
                    <a:pt x="9598" y="5452"/>
                  </a:cubicBezTo>
                  <a:close/>
                  <a:moveTo>
                    <a:pt x="5452" y="6053"/>
                  </a:moveTo>
                  <a:lnTo>
                    <a:pt x="5452" y="6136"/>
                  </a:lnTo>
                  <a:lnTo>
                    <a:pt x="5369" y="6136"/>
                  </a:lnTo>
                  <a:cubicBezTo>
                    <a:pt x="5369" y="6053"/>
                    <a:pt x="5369" y="6053"/>
                    <a:pt x="5452" y="6053"/>
                  </a:cubicBezTo>
                  <a:close/>
                  <a:moveTo>
                    <a:pt x="3296" y="6654"/>
                  </a:moveTo>
                  <a:lnTo>
                    <a:pt x="3296" y="6737"/>
                  </a:lnTo>
                  <a:cubicBezTo>
                    <a:pt x="3296" y="6779"/>
                    <a:pt x="3270" y="6799"/>
                    <a:pt x="3244" y="6799"/>
                  </a:cubicBezTo>
                  <a:cubicBezTo>
                    <a:pt x="3218" y="6799"/>
                    <a:pt x="3192" y="6779"/>
                    <a:pt x="3192" y="6737"/>
                  </a:cubicBezTo>
                  <a:cubicBezTo>
                    <a:pt x="3192" y="6737"/>
                    <a:pt x="3192" y="6654"/>
                    <a:pt x="3296" y="6654"/>
                  </a:cubicBezTo>
                  <a:close/>
                  <a:moveTo>
                    <a:pt x="10883" y="6903"/>
                  </a:moveTo>
                  <a:cubicBezTo>
                    <a:pt x="10883" y="6903"/>
                    <a:pt x="10966" y="7007"/>
                    <a:pt x="10966" y="7090"/>
                  </a:cubicBezTo>
                  <a:cubicBezTo>
                    <a:pt x="10966" y="7173"/>
                    <a:pt x="10883" y="7256"/>
                    <a:pt x="10883" y="7256"/>
                  </a:cubicBezTo>
                  <a:cubicBezTo>
                    <a:pt x="10800" y="7256"/>
                    <a:pt x="10717" y="7173"/>
                    <a:pt x="10717" y="7090"/>
                  </a:cubicBezTo>
                  <a:cubicBezTo>
                    <a:pt x="10717" y="7007"/>
                    <a:pt x="10800" y="6903"/>
                    <a:pt x="10883" y="6903"/>
                  </a:cubicBezTo>
                  <a:close/>
                  <a:moveTo>
                    <a:pt x="12790" y="7256"/>
                  </a:moveTo>
                  <a:lnTo>
                    <a:pt x="12790" y="7338"/>
                  </a:lnTo>
                  <a:cubicBezTo>
                    <a:pt x="12790" y="7380"/>
                    <a:pt x="12769" y="7401"/>
                    <a:pt x="12748" y="7401"/>
                  </a:cubicBezTo>
                  <a:cubicBezTo>
                    <a:pt x="12728" y="7401"/>
                    <a:pt x="12707" y="7380"/>
                    <a:pt x="12707" y="7338"/>
                  </a:cubicBezTo>
                  <a:cubicBezTo>
                    <a:pt x="12707" y="7338"/>
                    <a:pt x="12707" y="7256"/>
                    <a:pt x="12790" y="7256"/>
                  </a:cubicBezTo>
                  <a:close/>
                  <a:moveTo>
                    <a:pt x="6820" y="7256"/>
                  </a:moveTo>
                  <a:cubicBezTo>
                    <a:pt x="6820" y="7256"/>
                    <a:pt x="6924" y="7256"/>
                    <a:pt x="6924" y="7338"/>
                  </a:cubicBezTo>
                  <a:cubicBezTo>
                    <a:pt x="6924" y="7421"/>
                    <a:pt x="6820" y="7525"/>
                    <a:pt x="6820" y="7525"/>
                  </a:cubicBezTo>
                  <a:cubicBezTo>
                    <a:pt x="6737" y="7525"/>
                    <a:pt x="6654" y="7421"/>
                    <a:pt x="6654" y="7338"/>
                  </a:cubicBezTo>
                  <a:cubicBezTo>
                    <a:pt x="6654" y="7256"/>
                    <a:pt x="6737" y="7256"/>
                    <a:pt x="6820" y="7256"/>
                  </a:cubicBezTo>
                  <a:close/>
                  <a:moveTo>
                    <a:pt x="8727" y="7256"/>
                  </a:moveTo>
                  <a:cubicBezTo>
                    <a:pt x="8810" y="7256"/>
                    <a:pt x="8893" y="7256"/>
                    <a:pt x="8893" y="7338"/>
                  </a:cubicBezTo>
                  <a:cubicBezTo>
                    <a:pt x="8893" y="7421"/>
                    <a:pt x="8810" y="7525"/>
                    <a:pt x="8727" y="7525"/>
                  </a:cubicBezTo>
                  <a:cubicBezTo>
                    <a:pt x="8644" y="7525"/>
                    <a:pt x="8644" y="7421"/>
                    <a:pt x="8644" y="7338"/>
                  </a:cubicBezTo>
                  <a:cubicBezTo>
                    <a:pt x="8644" y="7256"/>
                    <a:pt x="8644" y="7256"/>
                    <a:pt x="8727" y="7256"/>
                  </a:cubicBezTo>
                  <a:close/>
                  <a:moveTo>
                    <a:pt x="4747" y="7774"/>
                  </a:moveTo>
                  <a:cubicBezTo>
                    <a:pt x="4851" y="7774"/>
                    <a:pt x="4934" y="7857"/>
                    <a:pt x="4934" y="7940"/>
                  </a:cubicBezTo>
                  <a:cubicBezTo>
                    <a:pt x="4934" y="8043"/>
                    <a:pt x="4851" y="8043"/>
                    <a:pt x="4747" y="8043"/>
                  </a:cubicBezTo>
                  <a:cubicBezTo>
                    <a:pt x="4664" y="8043"/>
                    <a:pt x="4581" y="8043"/>
                    <a:pt x="4581" y="7940"/>
                  </a:cubicBezTo>
                  <a:cubicBezTo>
                    <a:pt x="4581" y="7857"/>
                    <a:pt x="4664" y="7774"/>
                    <a:pt x="4747" y="7774"/>
                  </a:cubicBezTo>
                  <a:close/>
                  <a:moveTo>
                    <a:pt x="11836" y="8810"/>
                  </a:moveTo>
                  <a:lnTo>
                    <a:pt x="11836" y="8893"/>
                  </a:lnTo>
                  <a:lnTo>
                    <a:pt x="11753" y="8893"/>
                  </a:lnTo>
                  <a:cubicBezTo>
                    <a:pt x="11753" y="8810"/>
                    <a:pt x="11753" y="8810"/>
                    <a:pt x="11836" y="8810"/>
                  </a:cubicBezTo>
                  <a:close/>
                  <a:moveTo>
                    <a:pt x="9764" y="8810"/>
                  </a:moveTo>
                  <a:cubicBezTo>
                    <a:pt x="9846" y="8810"/>
                    <a:pt x="9929" y="8893"/>
                    <a:pt x="9929" y="8893"/>
                  </a:cubicBezTo>
                  <a:cubicBezTo>
                    <a:pt x="9929" y="8976"/>
                    <a:pt x="9846" y="9080"/>
                    <a:pt x="9764" y="9080"/>
                  </a:cubicBezTo>
                  <a:cubicBezTo>
                    <a:pt x="9681" y="9080"/>
                    <a:pt x="9681" y="8976"/>
                    <a:pt x="9681" y="8893"/>
                  </a:cubicBezTo>
                  <a:cubicBezTo>
                    <a:pt x="9681" y="8893"/>
                    <a:pt x="9681" y="8810"/>
                    <a:pt x="9764" y="8810"/>
                  </a:cubicBezTo>
                  <a:close/>
                  <a:moveTo>
                    <a:pt x="7774" y="9080"/>
                  </a:moveTo>
                  <a:cubicBezTo>
                    <a:pt x="7774" y="9080"/>
                    <a:pt x="7856" y="9080"/>
                    <a:pt x="7856" y="9163"/>
                  </a:cubicBezTo>
                  <a:cubicBezTo>
                    <a:pt x="7856" y="9246"/>
                    <a:pt x="7774" y="9328"/>
                    <a:pt x="7774" y="9328"/>
                  </a:cubicBezTo>
                  <a:cubicBezTo>
                    <a:pt x="7691" y="9328"/>
                    <a:pt x="7608" y="9246"/>
                    <a:pt x="7608" y="9163"/>
                  </a:cubicBezTo>
                  <a:cubicBezTo>
                    <a:pt x="7608" y="9080"/>
                    <a:pt x="7691" y="9080"/>
                    <a:pt x="7774" y="9080"/>
                  </a:cubicBezTo>
                  <a:close/>
                  <a:moveTo>
                    <a:pt x="5970" y="9328"/>
                  </a:moveTo>
                  <a:cubicBezTo>
                    <a:pt x="5970" y="9370"/>
                    <a:pt x="5949" y="9391"/>
                    <a:pt x="5929" y="9391"/>
                  </a:cubicBezTo>
                  <a:cubicBezTo>
                    <a:pt x="5908" y="9391"/>
                    <a:pt x="5887" y="9370"/>
                    <a:pt x="5887" y="9328"/>
                  </a:cubicBezTo>
                  <a:close/>
                  <a:moveTo>
                    <a:pt x="3980" y="9681"/>
                  </a:moveTo>
                  <a:cubicBezTo>
                    <a:pt x="4063" y="9681"/>
                    <a:pt x="4063" y="9764"/>
                    <a:pt x="4063" y="9764"/>
                  </a:cubicBezTo>
                  <a:cubicBezTo>
                    <a:pt x="4063" y="9805"/>
                    <a:pt x="4042" y="9826"/>
                    <a:pt x="4022" y="9826"/>
                  </a:cubicBezTo>
                  <a:cubicBezTo>
                    <a:pt x="4001" y="9826"/>
                    <a:pt x="3980" y="9805"/>
                    <a:pt x="3980" y="9764"/>
                  </a:cubicBezTo>
                  <a:lnTo>
                    <a:pt x="3980" y="9681"/>
                  </a:lnTo>
                  <a:close/>
                  <a:moveTo>
                    <a:pt x="10883" y="10448"/>
                  </a:moveTo>
                  <a:lnTo>
                    <a:pt x="10883" y="10531"/>
                  </a:lnTo>
                  <a:cubicBezTo>
                    <a:pt x="10883" y="10583"/>
                    <a:pt x="10862" y="10608"/>
                    <a:pt x="10841" y="10608"/>
                  </a:cubicBezTo>
                  <a:cubicBezTo>
                    <a:pt x="10821" y="10608"/>
                    <a:pt x="10800" y="10583"/>
                    <a:pt x="10800" y="10531"/>
                  </a:cubicBezTo>
                  <a:cubicBezTo>
                    <a:pt x="10800" y="10448"/>
                    <a:pt x="10800" y="10448"/>
                    <a:pt x="10883" y="10448"/>
                  </a:cubicBezTo>
                  <a:close/>
                  <a:moveTo>
                    <a:pt x="8997" y="10717"/>
                  </a:moveTo>
                  <a:cubicBezTo>
                    <a:pt x="8997" y="10759"/>
                    <a:pt x="8971" y="10779"/>
                    <a:pt x="8945" y="10779"/>
                  </a:cubicBezTo>
                  <a:cubicBezTo>
                    <a:pt x="8919" y="10779"/>
                    <a:pt x="8893" y="10759"/>
                    <a:pt x="8893" y="10717"/>
                  </a:cubicBezTo>
                  <a:close/>
                  <a:moveTo>
                    <a:pt x="7089" y="10966"/>
                  </a:moveTo>
                  <a:cubicBezTo>
                    <a:pt x="7172" y="10966"/>
                    <a:pt x="7172" y="11049"/>
                    <a:pt x="7172" y="11049"/>
                  </a:cubicBezTo>
                  <a:cubicBezTo>
                    <a:pt x="7172" y="11101"/>
                    <a:pt x="7131" y="11127"/>
                    <a:pt x="7089" y="11127"/>
                  </a:cubicBezTo>
                  <a:cubicBezTo>
                    <a:pt x="7048" y="11127"/>
                    <a:pt x="7007" y="11101"/>
                    <a:pt x="7007" y="11049"/>
                  </a:cubicBezTo>
                  <a:lnTo>
                    <a:pt x="7089" y="10966"/>
                  </a:lnTo>
                  <a:close/>
                  <a:moveTo>
                    <a:pt x="5182" y="11236"/>
                  </a:moveTo>
                  <a:cubicBezTo>
                    <a:pt x="5265" y="11236"/>
                    <a:pt x="5265" y="11236"/>
                    <a:pt x="5265" y="11318"/>
                  </a:cubicBezTo>
                  <a:lnTo>
                    <a:pt x="5182" y="11318"/>
                  </a:lnTo>
                  <a:lnTo>
                    <a:pt x="5182" y="11236"/>
                  </a:lnTo>
                  <a:close/>
                  <a:moveTo>
                    <a:pt x="7856" y="0"/>
                  </a:moveTo>
                  <a:cubicBezTo>
                    <a:pt x="3545" y="0"/>
                    <a:pt x="0" y="3545"/>
                    <a:pt x="0" y="7857"/>
                  </a:cubicBezTo>
                  <a:cubicBezTo>
                    <a:pt x="0" y="10531"/>
                    <a:pt x="1389" y="13122"/>
                    <a:pt x="3711" y="14511"/>
                  </a:cubicBezTo>
                  <a:cubicBezTo>
                    <a:pt x="3897" y="15112"/>
                    <a:pt x="4333" y="15630"/>
                    <a:pt x="4934" y="16065"/>
                  </a:cubicBezTo>
                  <a:lnTo>
                    <a:pt x="5017" y="16065"/>
                  </a:lnTo>
                  <a:cubicBezTo>
                    <a:pt x="5182" y="16335"/>
                    <a:pt x="5452" y="17019"/>
                    <a:pt x="5701" y="18221"/>
                  </a:cubicBezTo>
                  <a:cubicBezTo>
                    <a:pt x="5784" y="18822"/>
                    <a:pt x="5887" y="19444"/>
                    <a:pt x="5970" y="19962"/>
                  </a:cubicBezTo>
                  <a:cubicBezTo>
                    <a:pt x="6302" y="22802"/>
                    <a:pt x="6488" y="23839"/>
                    <a:pt x="7856" y="23839"/>
                  </a:cubicBezTo>
                  <a:cubicBezTo>
                    <a:pt x="9245" y="23839"/>
                    <a:pt x="9411" y="22802"/>
                    <a:pt x="9764" y="19962"/>
                  </a:cubicBezTo>
                  <a:cubicBezTo>
                    <a:pt x="9846" y="19444"/>
                    <a:pt x="9929" y="18822"/>
                    <a:pt x="10033" y="18221"/>
                  </a:cubicBezTo>
                  <a:cubicBezTo>
                    <a:pt x="10199" y="17019"/>
                    <a:pt x="10551" y="16335"/>
                    <a:pt x="10717" y="16065"/>
                  </a:cubicBezTo>
                  <a:cubicBezTo>
                    <a:pt x="11588" y="15547"/>
                    <a:pt x="11836" y="14946"/>
                    <a:pt x="11919" y="14511"/>
                  </a:cubicBezTo>
                  <a:cubicBezTo>
                    <a:pt x="13661" y="13557"/>
                    <a:pt x="15547" y="11837"/>
                    <a:pt x="15733" y="7857"/>
                  </a:cubicBezTo>
                  <a:cubicBezTo>
                    <a:pt x="15733" y="5867"/>
                    <a:pt x="15029" y="3897"/>
                    <a:pt x="13557" y="2426"/>
                  </a:cubicBezTo>
                  <a:cubicBezTo>
                    <a:pt x="12106" y="871"/>
                    <a:pt x="9929" y="0"/>
                    <a:pt x="7856" y="0"/>
                  </a:cubicBezTo>
                  <a:close/>
                </a:path>
              </a:pathLst>
            </a:cu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71"/>
            <p:cNvSpPr/>
            <p:nvPr/>
          </p:nvSpPr>
          <p:spPr>
            <a:xfrm>
              <a:off x="4916375" y="4615175"/>
              <a:ext cx="86575" cy="176725"/>
            </a:xfrm>
            <a:custGeom>
              <a:avLst/>
              <a:gdLst/>
              <a:ahLst/>
              <a:cxnLst/>
              <a:rect l="l" t="t" r="r" b="b"/>
              <a:pathLst>
                <a:path w="3463" h="7069" extrusionOk="0">
                  <a:moveTo>
                    <a:pt x="1" y="0"/>
                  </a:moveTo>
                  <a:lnTo>
                    <a:pt x="1" y="0"/>
                  </a:lnTo>
                  <a:cubicBezTo>
                    <a:pt x="270" y="436"/>
                    <a:pt x="685" y="1203"/>
                    <a:pt x="872" y="2591"/>
                  </a:cubicBezTo>
                  <a:cubicBezTo>
                    <a:pt x="1307" y="4913"/>
                    <a:pt x="1473" y="7069"/>
                    <a:pt x="1721" y="7069"/>
                  </a:cubicBezTo>
                  <a:cubicBezTo>
                    <a:pt x="1991" y="7069"/>
                    <a:pt x="2157" y="4913"/>
                    <a:pt x="2509" y="2591"/>
                  </a:cubicBezTo>
                  <a:cubicBezTo>
                    <a:pt x="2758" y="1203"/>
                    <a:pt x="3110" y="436"/>
                    <a:pt x="3463" y="0"/>
                  </a:cubicBezTo>
                  <a:lnTo>
                    <a:pt x="3463" y="0"/>
                  </a:lnTo>
                  <a:cubicBezTo>
                    <a:pt x="3276" y="83"/>
                    <a:pt x="3027" y="166"/>
                    <a:pt x="2862" y="249"/>
                  </a:cubicBezTo>
                  <a:cubicBezTo>
                    <a:pt x="2509" y="332"/>
                    <a:pt x="2074" y="436"/>
                    <a:pt x="1721" y="436"/>
                  </a:cubicBezTo>
                  <a:cubicBezTo>
                    <a:pt x="1307" y="436"/>
                    <a:pt x="954" y="332"/>
                    <a:pt x="602" y="249"/>
                  </a:cubicBezTo>
                  <a:cubicBezTo>
                    <a:pt x="353" y="166"/>
                    <a:pt x="167" y="83"/>
                    <a:pt x="1"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71"/>
            <p:cNvSpPr/>
            <p:nvPr/>
          </p:nvSpPr>
          <p:spPr>
            <a:xfrm>
              <a:off x="5123675" y="4463850"/>
              <a:ext cx="25" cy="25"/>
            </a:xfrm>
            <a:custGeom>
              <a:avLst/>
              <a:gdLst/>
              <a:ahLst/>
              <a:cxnLst/>
              <a:rect l="l" t="t" r="r" b="b"/>
              <a:pathLst>
                <a:path w="1" h="1" extrusionOk="0">
                  <a:moveTo>
                    <a:pt x="1" y="0"/>
                  </a:move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71"/>
            <p:cNvSpPr/>
            <p:nvPr/>
          </p:nvSpPr>
          <p:spPr>
            <a:xfrm>
              <a:off x="4888400" y="4580450"/>
              <a:ext cx="142550" cy="32675"/>
            </a:xfrm>
            <a:custGeom>
              <a:avLst/>
              <a:gdLst/>
              <a:ahLst/>
              <a:cxnLst/>
              <a:rect l="l" t="t" r="r" b="b"/>
              <a:pathLst>
                <a:path w="5702" h="1307" extrusionOk="0">
                  <a:moveTo>
                    <a:pt x="83" y="0"/>
                  </a:moveTo>
                  <a:lnTo>
                    <a:pt x="83" y="0"/>
                  </a:lnTo>
                  <a:cubicBezTo>
                    <a:pt x="1" y="353"/>
                    <a:pt x="249" y="685"/>
                    <a:pt x="768" y="954"/>
                  </a:cubicBezTo>
                  <a:cubicBezTo>
                    <a:pt x="1120" y="1037"/>
                    <a:pt x="1472" y="1120"/>
                    <a:pt x="1721" y="1203"/>
                  </a:cubicBezTo>
                  <a:cubicBezTo>
                    <a:pt x="2156" y="1203"/>
                    <a:pt x="2509" y="1306"/>
                    <a:pt x="2840" y="1306"/>
                  </a:cubicBezTo>
                  <a:cubicBezTo>
                    <a:pt x="3193" y="1306"/>
                    <a:pt x="3545" y="1203"/>
                    <a:pt x="3877" y="1203"/>
                  </a:cubicBezTo>
                  <a:cubicBezTo>
                    <a:pt x="4229" y="1120"/>
                    <a:pt x="4582" y="1037"/>
                    <a:pt x="4913" y="954"/>
                  </a:cubicBezTo>
                  <a:cubicBezTo>
                    <a:pt x="5432" y="685"/>
                    <a:pt x="5701" y="353"/>
                    <a:pt x="5618" y="0"/>
                  </a:cubicBezTo>
                  <a:lnTo>
                    <a:pt x="5618" y="0"/>
                  </a:lnTo>
                  <a:cubicBezTo>
                    <a:pt x="5535" y="83"/>
                    <a:pt x="5535" y="83"/>
                    <a:pt x="5432" y="83"/>
                  </a:cubicBezTo>
                  <a:cubicBezTo>
                    <a:pt x="4665" y="436"/>
                    <a:pt x="3711" y="602"/>
                    <a:pt x="2840" y="602"/>
                  </a:cubicBezTo>
                  <a:cubicBezTo>
                    <a:pt x="1908" y="602"/>
                    <a:pt x="1037" y="436"/>
                    <a:pt x="166" y="83"/>
                  </a:cubicBezTo>
                  <a:lnTo>
                    <a:pt x="83" y="0"/>
                  </a:ln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71"/>
            <p:cNvSpPr/>
            <p:nvPr/>
          </p:nvSpPr>
          <p:spPr>
            <a:xfrm>
              <a:off x="4797700" y="4265375"/>
              <a:ext cx="323925" cy="323900"/>
            </a:xfrm>
            <a:custGeom>
              <a:avLst/>
              <a:gdLst/>
              <a:ahLst/>
              <a:cxnLst/>
              <a:rect l="l" t="t" r="r" b="b"/>
              <a:pathLst>
                <a:path w="12957" h="12956" extrusionOk="0">
                  <a:moveTo>
                    <a:pt x="6468" y="601"/>
                  </a:moveTo>
                  <a:cubicBezTo>
                    <a:pt x="6821" y="601"/>
                    <a:pt x="7090" y="684"/>
                    <a:pt x="7422" y="684"/>
                  </a:cubicBezTo>
                  <a:lnTo>
                    <a:pt x="7422" y="850"/>
                  </a:lnTo>
                  <a:cubicBezTo>
                    <a:pt x="7422" y="1202"/>
                    <a:pt x="7173" y="1472"/>
                    <a:pt x="6821" y="1472"/>
                  </a:cubicBezTo>
                  <a:cubicBezTo>
                    <a:pt x="6468" y="1472"/>
                    <a:pt x="6137" y="1202"/>
                    <a:pt x="6137" y="850"/>
                  </a:cubicBezTo>
                  <a:cubicBezTo>
                    <a:pt x="6137" y="767"/>
                    <a:pt x="6137" y="684"/>
                    <a:pt x="6220" y="601"/>
                  </a:cubicBezTo>
                  <a:close/>
                  <a:moveTo>
                    <a:pt x="7940" y="850"/>
                  </a:moveTo>
                  <a:cubicBezTo>
                    <a:pt x="8376" y="954"/>
                    <a:pt x="8728" y="1120"/>
                    <a:pt x="9163" y="1285"/>
                  </a:cubicBezTo>
                  <a:cubicBezTo>
                    <a:pt x="8977" y="1368"/>
                    <a:pt x="8811" y="1472"/>
                    <a:pt x="8645" y="1472"/>
                  </a:cubicBezTo>
                  <a:cubicBezTo>
                    <a:pt x="8293" y="1472"/>
                    <a:pt x="7940" y="1202"/>
                    <a:pt x="7940" y="850"/>
                  </a:cubicBezTo>
                  <a:close/>
                  <a:moveTo>
                    <a:pt x="5619" y="684"/>
                  </a:moveTo>
                  <a:cubicBezTo>
                    <a:pt x="5619" y="767"/>
                    <a:pt x="5701" y="850"/>
                    <a:pt x="5701" y="1037"/>
                  </a:cubicBezTo>
                  <a:cubicBezTo>
                    <a:pt x="5701" y="1368"/>
                    <a:pt x="5349" y="1638"/>
                    <a:pt x="5017" y="1638"/>
                  </a:cubicBezTo>
                  <a:cubicBezTo>
                    <a:pt x="4665" y="1638"/>
                    <a:pt x="4313" y="1368"/>
                    <a:pt x="4313" y="1037"/>
                  </a:cubicBezTo>
                  <a:cubicBezTo>
                    <a:pt x="4748" y="850"/>
                    <a:pt x="5183" y="767"/>
                    <a:pt x="5619" y="684"/>
                  </a:cubicBezTo>
                  <a:close/>
                  <a:moveTo>
                    <a:pt x="3877" y="1202"/>
                  </a:moveTo>
                  <a:cubicBezTo>
                    <a:pt x="4064" y="1285"/>
                    <a:pt x="4147" y="1472"/>
                    <a:pt x="4147" y="1638"/>
                  </a:cubicBezTo>
                  <a:cubicBezTo>
                    <a:pt x="4147" y="2073"/>
                    <a:pt x="3794" y="2322"/>
                    <a:pt x="3463" y="2322"/>
                  </a:cubicBezTo>
                  <a:cubicBezTo>
                    <a:pt x="3193" y="2322"/>
                    <a:pt x="2945" y="2156"/>
                    <a:pt x="2841" y="1887"/>
                  </a:cubicBezTo>
                  <a:cubicBezTo>
                    <a:pt x="3193" y="1638"/>
                    <a:pt x="3546" y="1368"/>
                    <a:pt x="3877" y="1202"/>
                  </a:cubicBezTo>
                  <a:close/>
                  <a:moveTo>
                    <a:pt x="2509" y="2156"/>
                  </a:moveTo>
                  <a:lnTo>
                    <a:pt x="2509" y="2322"/>
                  </a:lnTo>
                  <a:cubicBezTo>
                    <a:pt x="2509" y="2674"/>
                    <a:pt x="2240" y="2923"/>
                    <a:pt x="1908" y="2923"/>
                  </a:cubicBezTo>
                  <a:lnTo>
                    <a:pt x="1804" y="2923"/>
                  </a:lnTo>
                  <a:cubicBezTo>
                    <a:pt x="1991" y="2674"/>
                    <a:pt x="2240" y="2405"/>
                    <a:pt x="2509" y="2156"/>
                  </a:cubicBezTo>
                  <a:close/>
                  <a:moveTo>
                    <a:pt x="9764" y="1638"/>
                  </a:moveTo>
                  <a:cubicBezTo>
                    <a:pt x="9930" y="1721"/>
                    <a:pt x="10096" y="1887"/>
                    <a:pt x="10283" y="2073"/>
                  </a:cubicBezTo>
                  <a:lnTo>
                    <a:pt x="10283" y="2322"/>
                  </a:lnTo>
                  <a:cubicBezTo>
                    <a:pt x="10283" y="2674"/>
                    <a:pt x="10013" y="2923"/>
                    <a:pt x="9681" y="2923"/>
                  </a:cubicBezTo>
                  <a:cubicBezTo>
                    <a:pt x="9329" y="2923"/>
                    <a:pt x="8977" y="2674"/>
                    <a:pt x="8977" y="2322"/>
                  </a:cubicBezTo>
                  <a:cubicBezTo>
                    <a:pt x="8977" y="1887"/>
                    <a:pt x="9329" y="1638"/>
                    <a:pt x="9681" y="1638"/>
                  </a:cubicBezTo>
                  <a:close/>
                  <a:moveTo>
                    <a:pt x="6054" y="1638"/>
                  </a:moveTo>
                  <a:cubicBezTo>
                    <a:pt x="6468" y="1638"/>
                    <a:pt x="6821" y="1990"/>
                    <a:pt x="6821" y="2405"/>
                  </a:cubicBezTo>
                  <a:cubicBezTo>
                    <a:pt x="6821" y="2840"/>
                    <a:pt x="6468" y="3192"/>
                    <a:pt x="6054" y="3192"/>
                  </a:cubicBezTo>
                  <a:cubicBezTo>
                    <a:pt x="5619" y="3192"/>
                    <a:pt x="5266" y="2840"/>
                    <a:pt x="5266" y="2405"/>
                  </a:cubicBezTo>
                  <a:cubicBezTo>
                    <a:pt x="5266" y="1990"/>
                    <a:pt x="5619" y="1638"/>
                    <a:pt x="6054" y="1638"/>
                  </a:cubicBezTo>
                  <a:close/>
                  <a:moveTo>
                    <a:pt x="7940" y="1638"/>
                  </a:moveTo>
                  <a:cubicBezTo>
                    <a:pt x="8376" y="1638"/>
                    <a:pt x="8728" y="1990"/>
                    <a:pt x="8728" y="2405"/>
                  </a:cubicBezTo>
                  <a:cubicBezTo>
                    <a:pt x="8728" y="2840"/>
                    <a:pt x="8376" y="3192"/>
                    <a:pt x="7940" y="3192"/>
                  </a:cubicBezTo>
                  <a:cubicBezTo>
                    <a:pt x="7609" y="3192"/>
                    <a:pt x="7256" y="2840"/>
                    <a:pt x="7256" y="2405"/>
                  </a:cubicBezTo>
                  <a:cubicBezTo>
                    <a:pt x="7256" y="1990"/>
                    <a:pt x="7609" y="1638"/>
                    <a:pt x="7940" y="1638"/>
                  </a:cubicBezTo>
                  <a:close/>
                  <a:moveTo>
                    <a:pt x="10614" y="2405"/>
                  </a:moveTo>
                  <a:cubicBezTo>
                    <a:pt x="10967" y="2674"/>
                    <a:pt x="11236" y="3027"/>
                    <a:pt x="11402" y="3358"/>
                  </a:cubicBezTo>
                  <a:cubicBezTo>
                    <a:pt x="11319" y="3441"/>
                    <a:pt x="11236" y="3441"/>
                    <a:pt x="11132" y="3441"/>
                  </a:cubicBezTo>
                  <a:cubicBezTo>
                    <a:pt x="10801" y="3441"/>
                    <a:pt x="10531" y="3192"/>
                    <a:pt x="10531" y="2757"/>
                  </a:cubicBezTo>
                  <a:cubicBezTo>
                    <a:pt x="10531" y="2674"/>
                    <a:pt x="10531" y="2508"/>
                    <a:pt x="10614" y="2405"/>
                  </a:cubicBezTo>
                  <a:close/>
                  <a:moveTo>
                    <a:pt x="4499" y="2322"/>
                  </a:moveTo>
                  <a:cubicBezTo>
                    <a:pt x="4831" y="2322"/>
                    <a:pt x="5183" y="2674"/>
                    <a:pt x="5183" y="3110"/>
                  </a:cubicBezTo>
                  <a:cubicBezTo>
                    <a:pt x="5183" y="3545"/>
                    <a:pt x="4831" y="3794"/>
                    <a:pt x="4499" y="3794"/>
                  </a:cubicBezTo>
                  <a:cubicBezTo>
                    <a:pt x="4064" y="3794"/>
                    <a:pt x="3711" y="3545"/>
                    <a:pt x="3711" y="3110"/>
                  </a:cubicBezTo>
                  <a:cubicBezTo>
                    <a:pt x="3711" y="2674"/>
                    <a:pt x="4064" y="2322"/>
                    <a:pt x="4499" y="2322"/>
                  </a:cubicBezTo>
                  <a:close/>
                  <a:moveTo>
                    <a:pt x="1390" y="3545"/>
                  </a:moveTo>
                  <a:cubicBezTo>
                    <a:pt x="1473" y="3545"/>
                    <a:pt x="1473" y="3628"/>
                    <a:pt x="1473" y="3711"/>
                  </a:cubicBezTo>
                  <a:cubicBezTo>
                    <a:pt x="1473" y="4063"/>
                    <a:pt x="1286" y="4312"/>
                    <a:pt x="1037" y="4395"/>
                  </a:cubicBezTo>
                  <a:cubicBezTo>
                    <a:pt x="1120" y="4063"/>
                    <a:pt x="1286" y="3794"/>
                    <a:pt x="1390" y="3545"/>
                  </a:cubicBezTo>
                  <a:close/>
                  <a:moveTo>
                    <a:pt x="2509" y="3110"/>
                  </a:moveTo>
                  <a:cubicBezTo>
                    <a:pt x="2945" y="3110"/>
                    <a:pt x="3193" y="3358"/>
                    <a:pt x="3193" y="3711"/>
                  </a:cubicBezTo>
                  <a:cubicBezTo>
                    <a:pt x="3193" y="4063"/>
                    <a:pt x="2945" y="4395"/>
                    <a:pt x="2509" y="4395"/>
                  </a:cubicBezTo>
                  <a:cubicBezTo>
                    <a:pt x="2157" y="4395"/>
                    <a:pt x="1908" y="4063"/>
                    <a:pt x="1908" y="3711"/>
                  </a:cubicBezTo>
                  <a:cubicBezTo>
                    <a:pt x="1908" y="3358"/>
                    <a:pt x="2157" y="3110"/>
                    <a:pt x="2509" y="3110"/>
                  </a:cubicBezTo>
                  <a:close/>
                  <a:moveTo>
                    <a:pt x="10013" y="3192"/>
                  </a:moveTo>
                  <a:cubicBezTo>
                    <a:pt x="10448" y="3192"/>
                    <a:pt x="10801" y="3545"/>
                    <a:pt x="10801" y="3959"/>
                  </a:cubicBezTo>
                  <a:cubicBezTo>
                    <a:pt x="10801" y="4395"/>
                    <a:pt x="10448" y="4747"/>
                    <a:pt x="10013" y="4747"/>
                  </a:cubicBezTo>
                  <a:cubicBezTo>
                    <a:pt x="9578" y="4747"/>
                    <a:pt x="9329" y="4395"/>
                    <a:pt x="9329" y="3959"/>
                  </a:cubicBezTo>
                  <a:cubicBezTo>
                    <a:pt x="9329" y="3545"/>
                    <a:pt x="9578" y="3192"/>
                    <a:pt x="10013" y="3192"/>
                  </a:cubicBezTo>
                  <a:close/>
                  <a:moveTo>
                    <a:pt x="6220" y="3441"/>
                  </a:moveTo>
                  <a:cubicBezTo>
                    <a:pt x="6655" y="3441"/>
                    <a:pt x="6987" y="3794"/>
                    <a:pt x="6987" y="4229"/>
                  </a:cubicBezTo>
                  <a:cubicBezTo>
                    <a:pt x="6987" y="4664"/>
                    <a:pt x="6655" y="4913"/>
                    <a:pt x="6220" y="4913"/>
                  </a:cubicBezTo>
                  <a:cubicBezTo>
                    <a:pt x="5784" y="4913"/>
                    <a:pt x="5432" y="4664"/>
                    <a:pt x="5432" y="4229"/>
                  </a:cubicBezTo>
                  <a:cubicBezTo>
                    <a:pt x="5432" y="3794"/>
                    <a:pt x="5784" y="3441"/>
                    <a:pt x="6220" y="3441"/>
                  </a:cubicBezTo>
                  <a:close/>
                  <a:moveTo>
                    <a:pt x="11568" y="3711"/>
                  </a:moveTo>
                  <a:cubicBezTo>
                    <a:pt x="11837" y="4063"/>
                    <a:pt x="12003" y="4478"/>
                    <a:pt x="12086" y="4913"/>
                  </a:cubicBezTo>
                  <a:lnTo>
                    <a:pt x="11837" y="4913"/>
                  </a:lnTo>
                  <a:cubicBezTo>
                    <a:pt x="11485" y="4913"/>
                    <a:pt x="11132" y="4664"/>
                    <a:pt x="11132" y="4312"/>
                  </a:cubicBezTo>
                  <a:cubicBezTo>
                    <a:pt x="11132" y="4063"/>
                    <a:pt x="11319" y="3794"/>
                    <a:pt x="11568" y="3711"/>
                  </a:cubicBezTo>
                  <a:close/>
                  <a:moveTo>
                    <a:pt x="8210" y="3358"/>
                  </a:moveTo>
                  <a:cubicBezTo>
                    <a:pt x="8645" y="3358"/>
                    <a:pt x="8977" y="3711"/>
                    <a:pt x="8977" y="4229"/>
                  </a:cubicBezTo>
                  <a:cubicBezTo>
                    <a:pt x="8977" y="4664"/>
                    <a:pt x="8645" y="4996"/>
                    <a:pt x="8210" y="4996"/>
                  </a:cubicBezTo>
                  <a:cubicBezTo>
                    <a:pt x="7691" y="4996"/>
                    <a:pt x="7339" y="4664"/>
                    <a:pt x="7339" y="4229"/>
                  </a:cubicBezTo>
                  <a:cubicBezTo>
                    <a:pt x="7339" y="3711"/>
                    <a:pt x="7691" y="3358"/>
                    <a:pt x="8210" y="3358"/>
                  </a:cubicBezTo>
                  <a:close/>
                  <a:moveTo>
                    <a:pt x="4064" y="3959"/>
                  </a:moveTo>
                  <a:cubicBezTo>
                    <a:pt x="4396" y="3959"/>
                    <a:pt x="4748" y="4312"/>
                    <a:pt x="4748" y="4747"/>
                  </a:cubicBezTo>
                  <a:cubicBezTo>
                    <a:pt x="4748" y="5182"/>
                    <a:pt x="4396" y="5514"/>
                    <a:pt x="4064" y="5514"/>
                  </a:cubicBezTo>
                  <a:cubicBezTo>
                    <a:pt x="3629" y="5514"/>
                    <a:pt x="3276" y="5182"/>
                    <a:pt x="3276" y="4747"/>
                  </a:cubicBezTo>
                  <a:cubicBezTo>
                    <a:pt x="3276" y="4312"/>
                    <a:pt x="3629" y="3959"/>
                    <a:pt x="4064" y="3959"/>
                  </a:cubicBezTo>
                  <a:close/>
                  <a:moveTo>
                    <a:pt x="1908" y="4664"/>
                  </a:moveTo>
                  <a:cubicBezTo>
                    <a:pt x="2240" y="4664"/>
                    <a:pt x="2592" y="4996"/>
                    <a:pt x="2592" y="5348"/>
                  </a:cubicBezTo>
                  <a:cubicBezTo>
                    <a:pt x="2592" y="5784"/>
                    <a:pt x="2240" y="6136"/>
                    <a:pt x="1908" y="6136"/>
                  </a:cubicBezTo>
                  <a:cubicBezTo>
                    <a:pt x="1473" y="6136"/>
                    <a:pt x="1120" y="5784"/>
                    <a:pt x="1120" y="5348"/>
                  </a:cubicBezTo>
                  <a:cubicBezTo>
                    <a:pt x="1120" y="4996"/>
                    <a:pt x="1473" y="4664"/>
                    <a:pt x="1908" y="4664"/>
                  </a:cubicBezTo>
                  <a:close/>
                  <a:moveTo>
                    <a:pt x="685" y="5348"/>
                  </a:moveTo>
                  <a:cubicBezTo>
                    <a:pt x="768" y="5431"/>
                    <a:pt x="768" y="5618"/>
                    <a:pt x="768" y="5701"/>
                  </a:cubicBezTo>
                  <a:cubicBezTo>
                    <a:pt x="768" y="5949"/>
                    <a:pt x="768" y="6136"/>
                    <a:pt x="602" y="6219"/>
                  </a:cubicBezTo>
                  <a:cubicBezTo>
                    <a:pt x="602" y="5949"/>
                    <a:pt x="685" y="5618"/>
                    <a:pt x="685" y="5348"/>
                  </a:cubicBezTo>
                  <a:close/>
                  <a:moveTo>
                    <a:pt x="9495" y="4913"/>
                  </a:moveTo>
                  <a:cubicBezTo>
                    <a:pt x="9930" y="4913"/>
                    <a:pt x="10283" y="5265"/>
                    <a:pt x="10283" y="5701"/>
                  </a:cubicBezTo>
                  <a:cubicBezTo>
                    <a:pt x="10283" y="6136"/>
                    <a:pt x="9930" y="6551"/>
                    <a:pt x="9495" y="6551"/>
                  </a:cubicBezTo>
                  <a:cubicBezTo>
                    <a:pt x="8977" y="6551"/>
                    <a:pt x="8645" y="6136"/>
                    <a:pt x="8645" y="5701"/>
                  </a:cubicBezTo>
                  <a:cubicBezTo>
                    <a:pt x="8645" y="5265"/>
                    <a:pt x="8977" y="4913"/>
                    <a:pt x="9495" y="4913"/>
                  </a:cubicBezTo>
                  <a:close/>
                  <a:moveTo>
                    <a:pt x="11402" y="5265"/>
                  </a:moveTo>
                  <a:cubicBezTo>
                    <a:pt x="11754" y="5265"/>
                    <a:pt x="12086" y="5514"/>
                    <a:pt x="12086" y="5949"/>
                  </a:cubicBezTo>
                  <a:cubicBezTo>
                    <a:pt x="12086" y="6385"/>
                    <a:pt x="11754" y="6737"/>
                    <a:pt x="11402" y="6737"/>
                  </a:cubicBezTo>
                  <a:cubicBezTo>
                    <a:pt x="10967" y="6737"/>
                    <a:pt x="10614" y="6385"/>
                    <a:pt x="10614" y="5949"/>
                  </a:cubicBezTo>
                  <a:cubicBezTo>
                    <a:pt x="10614" y="5514"/>
                    <a:pt x="10967" y="5265"/>
                    <a:pt x="11402" y="5265"/>
                  </a:cubicBezTo>
                  <a:close/>
                  <a:moveTo>
                    <a:pt x="5432" y="5182"/>
                  </a:moveTo>
                  <a:cubicBezTo>
                    <a:pt x="5867" y="5182"/>
                    <a:pt x="6220" y="5514"/>
                    <a:pt x="6220" y="5949"/>
                  </a:cubicBezTo>
                  <a:cubicBezTo>
                    <a:pt x="6220" y="6468"/>
                    <a:pt x="5867" y="6820"/>
                    <a:pt x="5432" y="6820"/>
                  </a:cubicBezTo>
                  <a:cubicBezTo>
                    <a:pt x="4914" y="6820"/>
                    <a:pt x="4582" y="6468"/>
                    <a:pt x="4582" y="5949"/>
                  </a:cubicBezTo>
                  <a:cubicBezTo>
                    <a:pt x="4582" y="5514"/>
                    <a:pt x="4914" y="5182"/>
                    <a:pt x="5432" y="5182"/>
                  </a:cubicBezTo>
                  <a:close/>
                  <a:moveTo>
                    <a:pt x="7339" y="5182"/>
                  </a:moveTo>
                  <a:cubicBezTo>
                    <a:pt x="7774" y="5182"/>
                    <a:pt x="8210" y="5514"/>
                    <a:pt x="8210" y="5949"/>
                  </a:cubicBezTo>
                  <a:cubicBezTo>
                    <a:pt x="8210" y="6468"/>
                    <a:pt x="7774" y="6820"/>
                    <a:pt x="7339" y="6820"/>
                  </a:cubicBezTo>
                  <a:cubicBezTo>
                    <a:pt x="6904" y="6820"/>
                    <a:pt x="6572" y="6468"/>
                    <a:pt x="6572" y="5949"/>
                  </a:cubicBezTo>
                  <a:cubicBezTo>
                    <a:pt x="6572" y="5514"/>
                    <a:pt x="6904" y="5182"/>
                    <a:pt x="7339" y="5182"/>
                  </a:cubicBezTo>
                  <a:close/>
                  <a:moveTo>
                    <a:pt x="3359" y="5701"/>
                  </a:moveTo>
                  <a:cubicBezTo>
                    <a:pt x="3794" y="5701"/>
                    <a:pt x="4230" y="6032"/>
                    <a:pt x="4230" y="6551"/>
                  </a:cubicBezTo>
                  <a:cubicBezTo>
                    <a:pt x="4230" y="6986"/>
                    <a:pt x="3794" y="7338"/>
                    <a:pt x="3359" y="7338"/>
                  </a:cubicBezTo>
                  <a:cubicBezTo>
                    <a:pt x="2945" y="7338"/>
                    <a:pt x="2509" y="6986"/>
                    <a:pt x="2509" y="6551"/>
                  </a:cubicBezTo>
                  <a:cubicBezTo>
                    <a:pt x="2509" y="6032"/>
                    <a:pt x="2945" y="5701"/>
                    <a:pt x="3359" y="5701"/>
                  </a:cubicBezTo>
                  <a:close/>
                  <a:moveTo>
                    <a:pt x="1286" y="6468"/>
                  </a:moveTo>
                  <a:cubicBezTo>
                    <a:pt x="1722" y="6468"/>
                    <a:pt x="2074" y="6820"/>
                    <a:pt x="2074" y="7255"/>
                  </a:cubicBezTo>
                  <a:cubicBezTo>
                    <a:pt x="2074" y="7587"/>
                    <a:pt x="1722" y="7939"/>
                    <a:pt x="1286" y="7939"/>
                  </a:cubicBezTo>
                  <a:cubicBezTo>
                    <a:pt x="1037" y="7939"/>
                    <a:pt x="872" y="7857"/>
                    <a:pt x="768" y="7691"/>
                  </a:cubicBezTo>
                  <a:cubicBezTo>
                    <a:pt x="685" y="7421"/>
                    <a:pt x="602" y="7172"/>
                    <a:pt x="602" y="6903"/>
                  </a:cubicBezTo>
                  <a:cubicBezTo>
                    <a:pt x="768" y="6654"/>
                    <a:pt x="1037" y="6468"/>
                    <a:pt x="1286" y="6468"/>
                  </a:cubicBezTo>
                  <a:close/>
                  <a:moveTo>
                    <a:pt x="10448" y="6737"/>
                  </a:moveTo>
                  <a:cubicBezTo>
                    <a:pt x="10801" y="6737"/>
                    <a:pt x="11132" y="7069"/>
                    <a:pt x="11132" y="7504"/>
                  </a:cubicBezTo>
                  <a:cubicBezTo>
                    <a:pt x="11132" y="7939"/>
                    <a:pt x="10801" y="8209"/>
                    <a:pt x="10448" y="8209"/>
                  </a:cubicBezTo>
                  <a:cubicBezTo>
                    <a:pt x="10013" y="8209"/>
                    <a:pt x="9681" y="7939"/>
                    <a:pt x="9681" y="7504"/>
                  </a:cubicBezTo>
                  <a:cubicBezTo>
                    <a:pt x="9681" y="7069"/>
                    <a:pt x="10013" y="6737"/>
                    <a:pt x="10448" y="6737"/>
                  </a:cubicBezTo>
                  <a:close/>
                  <a:moveTo>
                    <a:pt x="12273" y="6903"/>
                  </a:moveTo>
                  <a:cubicBezTo>
                    <a:pt x="12273" y="7338"/>
                    <a:pt x="12169" y="7774"/>
                    <a:pt x="12086" y="8209"/>
                  </a:cubicBezTo>
                  <a:cubicBezTo>
                    <a:pt x="11837" y="8022"/>
                    <a:pt x="11651" y="7857"/>
                    <a:pt x="11651" y="7587"/>
                  </a:cubicBezTo>
                  <a:cubicBezTo>
                    <a:pt x="11651" y="7172"/>
                    <a:pt x="11920" y="6903"/>
                    <a:pt x="12273" y="6903"/>
                  </a:cubicBezTo>
                  <a:close/>
                  <a:moveTo>
                    <a:pt x="8376" y="6737"/>
                  </a:moveTo>
                  <a:cubicBezTo>
                    <a:pt x="8894" y="6737"/>
                    <a:pt x="9246" y="7069"/>
                    <a:pt x="9246" y="7587"/>
                  </a:cubicBezTo>
                  <a:cubicBezTo>
                    <a:pt x="9246" y="8022"/>
                    <a:pt x="8894" y="8375"/>
                    <a:pt x="8376" y="8375"/>
                  </a:cubicBezTo>
                  <a:cubicBezTo>
                    <a:pt x="7940" y="8375"/>
                    <a:pt x="7609" y="8022"/>
                    <a:pt x="7609" y="7587"/>
                  </a:cubicBezTo>
                  <a:cubicBezTo>
                    <a:pt x="7609" y="7069"/>
                    <a:pt x="7940" y="6737"/>
                    <a:pt x="8376" y="6737"/>
                  </a:cubicBezTo>
                  <a:close/>
                  <a:moveTo>
                    <a:pt x="6386" y="6986"/>
                  </a:moveTo>
                  <a:cubicBezTo>
                    <a:pt x="6821" y="6986"/>
                    <a:pt x="7173" y="7338"/>
                    <a:pt x="7173" y="7774"/>
                  </a:cubicBezTo>
                  <a:cubicBezTo>
                    <a:pt x="7173" y="8292"/>
                    <a:pt x="6821" y="8623"/>
                    <a:pt x="6386" y="8623"/>
                  </a:cubicBezTo>
                  <a:cubicBezTo>
                    <a:pt x="5867" y="8623"/>
                    <a:pt x="5536" y="8292"/>
                    <a:pt x="5536" y="7774"/>
                  </a:cubicBezTo>
                  <a:cubicBezTo>
                    <a:pt x="5536" y="7338"/>
                    <a:pt x="5867" y="6986"/>
                    <a:pt x="6386" y="6986"/>
                  </a:cubicBezTo>
                  <a:close/>
                  <a:moveTo>
                    <a:pt x="4582" y="7255"/>
                  </a:moveTo>
                  <a:cubicBezTo>
                    <a:pt x="4914" y="7255"/>
                    <a:pt x="5266" y="7587"/>
                    <a:pt x="5266" y="7939"/>
                  </a:cubicBezTo>
                  <a:cubicBezTo>
                    <a:pt x="5266" y="8375"/>
                    <a:pt x="4914" y="8727"/>
                    <a:pt x="4582" y="8727"/>
                  </a:cubicBezTo>
                  <a:cubicBezTo>
                    <a:pt x="4147" y="8727"/>
                    <a:pt x="3794" y="8375"/>
                    <a:pt x="3794" y="7939"/>
                  </a:cubicBezTo>
                  <a:cubicBezTo>
                    <a:pt x="3794" y="7587"/>
                    <a:pt x="4147" y="7255"/>
                    <a:pt x="4582" y="7255"/>
                  </a:cubicBezTo>
                  <a:close/>
                  <a:moveTo>
                    <a:pt x="2592" y="7587"/>
                  </a:moveTo>
                  <a:cubicBezTo>
                    <a:pt x="3027" y="7587"/>
                    <a:pt x="3359" y="7939"/>
                    <a:pt x="3359" y="8375"/>
                  </a:cubicBezTo>
                  <a:cubicBezTo>
                    <a:pt x="3359" y="8810"/>
                    <a:pt x="3027" y="9142"/>
                    <a:pt x="2592" y="9142"/>
                  </a:cubicBezTo>
                  <a:cubicBezTo>
                    <a:pt x="2240" y="9142"/>
                    <a:pt x="1908" y="8810"/>
                    <a:pt x="1908" y="8375"/>
                  </a:cubicBezTo>
                  <a:cubicBezTo>
                    <a:pt x="1908" y="7939"/>
                    <a:pt x="2240" y="7587"/>
                    <a:pt x="2592" y="7587"/>
                  </a:cubicBezTo>
                  <a:close/>
                  <a:moveTo>
                    <a:pt x="872" y="8209"/>
                  </a:moveTo>
                  <a:lnTo>
                    <a:pt x="872" y="8209"/>
                  </a:lnTo>
                  <a:cubicBezTo>
                    <a:pt x="1286" y="8292"/>
                    <a:pt x="1556" y="8623"/>
                    <a:pt x="1556" y="8976"/>
                  </a:cubicBezTo>
                  <a:cubicBezTo>
                    <a:pt x="1556" y="9142"/>
                    <a:pt x="1473" y="9328"/>
                    <a:pt x="1390" y="9411"/>
                  </a:cubicBezTo>
                  <a:cubicBezTo>
                    <a:pt x="1203" y="9059"/>
                    <a:pt x="1037" y="8623"/>
                    <a:pt x="872" y="8209"/>
                  </a:cubicBezTo>
                  <a:close/>
                  <a:moveTo>
                    <a:pt x="11132" y="8375"/>
                  </a:moveTo>
                  <a:cubicBezTo>
                    <a:pt x="11485" y="8375"/>
                    <a:pt x="11754" y="8541"/>
                    <a:pt x="11837" y="8810"/>
                  </a:cubicBezTo>
                  <a:cubicBezTo>
                    <a:pt x="11651" y="9059"/>
                    <a:pt x="11568" y="9328"/>
                    <a:pt x="11402" y="9577"/>
                  </a:cubicBezTo>
                  <a:cubicBezTo>
                    <a:pt x="11319" y="9577"/>
                    <a:pt x="11236" y="9660"/>
                    <a:pt x="11132" y="9660"/>
                  </a:cubicBezTo>
                  <a:cubicBezTo>
                    <a:pt x="10801" y="9660"/>
                    <a:pt x="10531" y="9328"/>
                    <a:pt x="10531" y="8976"/>
                  </a:cubicBezTo>
                  <a:cubicBezTo>
                    <a:pt x="10531" y="8623"/>
                    <a:pt x="10801" y="8375"/>
                    <a:pt x="11132" y="8375"/>
                  </a:cubicBezTo>
                  <a:close/>
                  <a:moveTo>
                    <a:pt x="9495" y="8375"/>
                  </a:moveTo>
                  <a:cubicBezTo>
                    <a:pt x="9847" y="8375"/>
                    <a:pt x="10200" y="8727"/>
                    <a:pt x="10200" y="9142"/>
                  </a:cubicBezTo>
                  <a:cubicBezTo>
                    <a:pt x="10200" y="9577"/>
                    <a:pt x="9847" y="9929"/>
                    <a:pt x="9495" y="9929"/>
                  </a:cubicBezTo>
                  <a:cubicBezTo>
                    <a:pt x="9060" y="9929"/>
                    <a:pt x="8728" y="9577"/>
                    <a:pt x="8728" y="9142"/>
                  </a:cubicBezTo>
                  <a:cubicBezTo>
                    <a:pt x="8728" y="8727"/>
                    <a:pt x="9060" y="8375"/>
                    <a:pt x="9495" y="8375"/>
                  </a:cubicBezTo>
                  <a:close/>
                  <a:moveTo>
                    <a:pt x="7609" y="8623"/>
                  </a:moveTo>
                  <a:cubicBezTo>
                    <a:pt x="8023" y="8623"/>
                    <a:pt x="8293" y="8976"/>
                    <a:pt x="8293" y="9411"/>
                  </a:cubicBezTo>
                  <a:cubicBezTo>
                    <a:pt x="8293" y="9764"/>
                    <a:pt x="8023" y="10095"/>
                    <a:pt x="7609" y="10095"/>
                  </a:cubicBezTo>
                  <a:cubicBezTo>
                    <a:pt x="7173" y="10095"/>
                    <a:pt x="6821" y="9764"/>
                    <a:pt x="6821" y="9411"/>
                  </a:cubicBezTo>
                  <a:cubicBezTo>
                    <a:pt x="6821" y="8976"/>
                    <a:pt x="7173" y="8623"/>
                    <a:pt x="7609" y="8623"/>
                  </a:cubicBezTo>
                  <a:close/>
                  <a:moveTo>
                    <a:pt x="5701" y="8893"/>
                  </a:moveTo>
                  <a:cubicBezTo>
                    <a:pt x="6137" y="8893"/>
                    <a:pt x="6468" y="9245"/>
                    <a:pt x="6468" y="9660"/>
                  </a:cubicBezTo>
                  <a:cubicBezTo>
                    <a:pt x="6468" y="10095"/>
                    <a:pt x="6137" y="10448"/>
                    <a:pt x="5701" y="10448"/>
                  </a:cubicBezTo>
                  <a:cubicBezTo>
                    <a:pt x="5266" y="10448"/>
                    <a:pt x="4914" y="10095"/>
                    <a:pt x="4914" y="9660"/>
                  </a:cubicBezTo>
                  <a:cubicBezTo>
                    <a:pt x="4914" y="9245"/>
                    <a:pt x="5266" y="8893"/>
                    <a:pt x="5701" y="8893"/>
                  </a:cubicBezTo>
                  <a:close/>
                  <a:moveTo>
                    <a:pt x="3794" y="9142"/>
                  </a:moveTo>
                  <a:cubicBezTo>
                    <a:pt x="4230" y="9142"/>
                    <a:pt x="4582" y="9494"/>
                    <a:pt x="4582" y="9929"/>
                  </a:cubicBezTo>
                  <a:cubicBezTo>
                    <a:pt x="4582" y="10282"/>
                    <a:pt x="4230" y="10613"/>
                    <a:pt x="3794" y="10613"/>
                  </a:cubicBezTo>
                  <a:cubicBezTo>
                    <a:pt x="3359" y="10613"/>
                    <a:pt x="3110" y="10282"/>
                    <a:pt x="3110" y="9929"/>
                  </a:cubicBezTo>
                  <a:cubicBezTo>
                    <a:pt x="3110" y="9494"/>
                    <a:pt x="3359" y="9142"/>
                    <a:pt x="3794" y="9142"/>
                  </a:cubicBezTo>
                  <a:close/>
                  <a:moveTo>
                    <a:pt x="2074" y="9577"/>
                  </a:moveTo>
                  <a:cubicBezTo>
                    <a:pt x="2426" y="9577"/>
                    <a:pt x="2758" y="9929"/>
                    <a:pt x="2758" y="10365"/>
                  </a:cubicBezTo>
                  <a:cubicBezTo>
                    <a:pt x="2758" y="10531"/>
                    <a:pt x="2675" y="10696"/>
                    <a:pt x="2592" y="10883"/>
                  </a:cubicBezTo>
                  <a:cubicBezTo>
                    <a:pt x="2240" y="10531"/>
                    <a:pt x="1908" y="10178"/>
                    <a:pt x="1556" y="9764"/>
                  </a:cubicBezTo>
                  <a:cubicBezTo>
                    <a:pt x="1722" y="9660"/>
                    <a:pt x="1908" y="9577"/>
                    <a:pt x="2074" y="9577"/>
                  </a:cubicBezTo>
                  <a:close/>
                  <a:moveTo>
                    <a:pt x="10531" y="9929"/>
                  </a:moveTo>
                  <a:cubicBezTo>
                    <a:pt x="10718" y="9929"/>
                    <a:pt x="10884" y="10012"/>
                    <a:pt x="11050" y="10095"/>
                  </a:cubicBezTo>
                  <a:cubicBezTo>
                    <a:pt x="10718" y="10448"/>
                    <a:pt x="10448" y="10800"/>
                    <a:pt x="10096" y="11049"/>
                  </a:cubicBezTo>
                  <a:cubicBezTo>
                    <a:pt x="9930" y="10966"/>
                    <a:pt x="9847" y="10800"/>
                    <a:pt x="9847" y="10531"/>
                  </a:cubicBezTo>
                  <a:cubicBezTo>
                    <a:pt x="9847" y="10178"/>
                    <a:pt x="10096" y="9929"/>
                    <a:pt x="10531" y="9929"/>
                  </a:cubicBezTo>
                  <a:close/>
                  <a:moveTo>
                    <a:pt x="8645" y="10095"/>
                  </a:moveTo>
                  <a:cubicBezTo>
                    <a:pt x="8977" y="10095"/>
                    <a:pt x="9329" y="10448"/>
                    <a:pt x="9329" y="10800"/>
                  </a:cubicBezTo>
                  <a:cubicBezTo>
                    <a:pt x="9329" y="11132"/>
                    <a:pt x="8977" y="11401"/>
                    <a:pt x="8645" y="11401"/>
                  </a:cubicBezTo>
                  <a:cubicBezTo>
                    <a:pt x="8293" y="11401"/>
                    <a:pt x="7940" y="11132"/>
                    <a:pt x="7940" y="10800"/>
                  </a:cubicBezTo>
                  <a:cubicBezTo>
                    <a:pt x="7940" y="10448"/>
                    <a:pt x="8293" y="10095"/>
                    <a:pt x="8645" y="10095"/>
                  </a:cubicBezTo>
                  <a:close/>
                  <a:moveTo>
                    <a:pt x="6987" y="10448"/>
                  </a:moveTo>
                  <a:cubicBezTo>
                    <a:pt x="7339" y="10448"/>
                    <a:pt x="7691" y="10696"/>
                    <a:pt x="7691" y="11049"/>
                  </a:cubicBezTo>
                  <a:cubicBezTo>
                    <a:pt x="7691" y="11484"/>
                    <a:pt x="7339" y="11733"/>
                    <a:pt x="6987" y="11733"/>
                  </a:cubicBezTo>
                  <a:cubicBezTo>
                    <a:pt x="6655" y="11733"/>
                    <a:pt x="6386" y="11484"/>
                    <a:pt x="6386" y="11049"/>
                  </a:cubicBezTo>
                  <a:cubicBezTo>
                    <a:pt x="6386" y="10696"/>
                    <a:pt x="6655" y="10448"/>
                    <a:pt x="6987" y="10448"/>
                  </a:cubicBezTo>
                  <a:close/>
                  <a:moveTo>
                    <a:pt x="9764" y="11318"/>
                  </a:moveTo>
                  <a:cubicBezTo>
                    <a:pt x="9495" y="11484"/>
                    <a:pt x="9329" y="11567"/>
                    <a:pt x="9060" y="11733"/>
                  </a:cubicBezTo>
                  <a:cubicBezTo>
                    <a:pt x="9163" y="11484"/>
                    <a:pt x="9412" y="11318"/>
                    <a:pt x="9681" y="11318"/>
                  </a:cubicBezTo>
                  <a:close/>
                  <a:moveTo>
                    <a:pt x="3463" y="10966"/>
                  </a:moveTo>
                  <a:cubicBezTo>
                    <a:pt x="3794" y="10966"/>
                    <a:pt x="4147" y="11215"/>
                    <a:pt x="4147" y="11567"/>
                  </a:cubicBezTo>
                  <a:cubicBezTo>
                    <a:pt x="4147" y="11650"/>
                    <a:pt x="4064" y="11733"/>
                    <a:pt x="4064" y="11836"/>
                  </a:cubicBezTo>
                  <a:cubicBezTo>
                    <a:pt x="3711" y="11650"/>
                    <a:pt x="3276" y="11401"/>
                    <a:pt x="2945" y="11132"/>
                  </a:cubicBezTo>
                  <a:cubicBezTo>
                    <a:pt x="3110" y="11049"/>
                    <a:pt x="3276" y="10966"/>
                    <a:pt x="3463" y="10966"/>
                  </a:cubicBezTo>
                  <a:close/>
                  <a:moveTo>
                    <a:pt x="5183" y="10531"/>
                  </a:moveTo>
                  <a:cubicBezTo>
                    <a:pt x="5536" y="10531"/>
                    <a:pt x="5867" y="10883"/>
                    <a:pt x="5867" y="11215"/>
                  </a:cubicBezTo>
                  <a:cubicBezTo>
                    <a:pt x="5867" y="11567"/>
                    <a:pt x="5536" y="11836"/>
                    <a:pt x="5183" y="11836"/>
                  </a:cubicBezTo>
                  <a:cubicBezTo>
                    <a:pt x="4831" y="11836"/>
                    <a:pt x="4582" y="11567"/>
                    <a:pt x="4582" y="11215"/>
                  </a:cubicBezTo>
                  <a:cubicBezTo>
                    <a:pt x="4582" y="10883"/>
                    <a:pt x="4831" y="10531"/>
                    <a:pt x="5183" y="10531"/>
                  </a:cubicBezTo>
                  <a:close/>
                  <a:moveTo>
                    <a:pt x="4748" y="12002"/>
                  </a:moveTo>
                  <a:cubicBezTo>
                    <a:pt x="4914" y="12002"/>
                    <a:pt x="5100" y="12085"/>
                    <a:pt x="5183" y="12168"/>
                  </a:cubicBezTo>
                  <a:cubicBezTo>
                    <a:pt x="5017" y="12168"/>
                    <a:pt x="4831" y="12085"/>
                    <a:pt x="4582" y="12002"/>
                  </a:cubicBezTo>
                  <a:close/>
                  <a:moveTo>
                    <a:pt x="8023" y="11836"/>
                  </a:moveTo>
                  <a:cubicBezTo>
                    <a:pt x="8210" y="11836"/>
                    <a:pt x="8293" y="11919"/>
                    <a:pt x="8458" y="12002"/>
                  </a:cubicBezTo>
                  <a:cubicBezTo>
                    <a:pt x="8127" y="12085"/>
                    <a:pt x="7774" y="12168"/>
                    <a:pt x="7422" y="12251"/>
                  </a:cubicBezTo>
                  <a:cubicBezTo>
                    <a:pt x="7505" y="12002"/>
                    <a:pt x="7691" y="11836"/>
                    <a:pt x="8023" y="11836"/>
                  </a:cubicBezTo>
                  <a:close/>
                  <a:moveTo>
                    <a:pt x="6386" y="11836"/>
                  </a:moveTo>
                  <a:cubicBezTo>
                    <a:pt x="6655" y="11836"/>
                    <a:pt x="6904" y="12002"/>
                    <a:pt x="6987" y="12355"/>
                  </a:cubicBezTo>
                  <a:lnTo>
                    <a:pt x="6468" y="12355"/>
                  </a:lnTo>
                  <a:cubicBezTo>
                    <a:pt x="6220" y="12355"/>
                    <a:pt x="5950" y="12355"/>
                    <a:pt x="5701" y="12251"/>
                  </a:cubicBezTo>
                  <a:cubicBezTo>
                    <a:pt x="5784" y="12002"/>
                    <a:pt x="6054" y="11836"/>
                    <a:pt x="6386" y="11836"/>
                  </a:cubicBezTo>
                  <a:close/>
                  <a:moveTo>
                    <a:pt x="6468" y="0"/>
                  </a:moveTo>
                  <a:cubicBezTo>
                    <a:pt x="2841" y="0"/>
                    <a:pt x="1" y="2923"/>
                    <a:pt x="1" y="6468"/>
                  </a:cubicBezTo>
                  <a:cubicBezTo>
                    <a:pt x="1" y="10012"/>
                    <a:pt x="2841" y="12956"/>
                    <a:pt x="6468" y="12956"/>
                  </a:cubicBezTo>
                  <a:cubicBezTo>
                    <a:pt x="10013" y="12956"/>
                    <a:pt x="12957" y="10012"/>
                    <a:pt x="12957" y="6468"/>
                  </a:cubicBezTo>
                  <a:cubicBezTo>
                    <a:pt x="12957" y="2923"/>
                    <a:pt x="10013" y="0"/>
                    <a:pt x="6468" y="0"/>
                  </a:cubicBezTo>
                  <a:close/>
                </a:path>
              </a:pathLst>
            </a:custGeom>
            <a:solidFill>
              <a:srgbClr val="004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86696111"/>
      </p:ext>
    </p:extLst>
  </p:cSld>
  <p:clrMapOvr>
    <a:masterClrMapping/>
  </p:clrMapOvr>
</p:sld>
</file>

<file path=ppt/theme/theme1.xml><?xml version="1.0" encoding="utf-8"?>
<a:theme xmlns:a="http://schemas.openxmlformats.org/drawingml/2006/main" name="Event Planning Proccess for Sport Tournaments by Slidesgo">
  <a:themeElements>
    <a:clrScheme name="Simple Light">
      <a:dk1>
        <a:srgbClr val="004D73"/>
      </a:dk1>
      <a:lt1>
        <a:srgbClr val="F5F5F5"/>
      </a:lt1>
      <a:dk2>
        <a:srgbClr val="648FA6"/>
      </a:dk2>
      <a:lt2>
        <a:srgbClr val="92A6B0"/>
      </a:lt2>
      <a:accent1>
        <a:srgbClr val="FFFFFF"/>
      </a:accent1>
      <a:accent2>
        <a:srgbClr val="FFFFFF"/>
      </a:accent2>
      <a:accent3>
        <a:srgbClr val="FFFFFF"/>
      </a:accent3>
      <a:accent4>
        <a:srgbClr val="FFFFFF"/>
      </a:accent4>
      <a:accent5>
        <a:srgbClr val="FFFFFF"/>
      </a:accent5>
      <a:accent6>
        <a:srgbClr val="FFFFFF"/>
      </a:accent6>
      <a:hlink>
        <a:srgbClr val="004D7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200</TotalTime>
  <Words>2869</Words>
  <Application>Microsoft Office PowerPoint</Application>
  <PresentationFormat>On-screen Show (16:9)</PresentationFormat>
  <Paragraphs>738</Paragraphs>
  <Slides>54</Slides>
  <Notes>54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54</vt:i4>
      </vt:variant>
    </vt:vector>
  </HeadingPairs>
  <TitlesOfParts>
    <vt:vector size="66" baseType="lpstr">
      <vt:lpstr>Lato</vt:lpstr>
      <vt:lpstr>Livvic</vt:lpstr>
      <vt:lpstr>Open Sans</vt:lpstr>
      <vt:lpstr>Roboto</vt:lpstr>
      <vt:lpstr>Arial</vt:lpstr>
      <vt:lpstr>Anton</vt:lpstr>
      <vt:lpstr>Open Sans Medium</vt:lpstr>
      <vt:lpstr>Times New Roman</vt:lpstr>
      <vt:lpstr>Wingdings</vt:lpstr>
      <vt:lpstr>Itim</vt:lpstr>
      <vt:lpstr>Roboto Condensed Light</vt:lpstr>
      <vt:lpstr>Event Planning Proccess for Sport Tournaments by Slidesgo</vt:lpstr>
      <vt:lpstr>TURNIRSKI SUSTAVI NATJECANJA</vt:lpstr>
      <vt:lpstr>…</vt:lpstr>
      <vt:lpstr>VRSTE  TURNIRSKIH SUSTAVA</vt:lpstr>
      <vt:lpstr>KRUŽNI SUSTAV</vt:lpstr>
      <vt:lpstr>KRUŽNI SUSTAV</vt:lpstr>
      <vt:lpstr>PRAVILA ZA ODREĐIVANJE PAROVA</vt:lpstr>
      <vt:lpstr>METODE ODREĐIVANJA PAROVA</vt:lpstr>
      <vt:lpstr>ALGEBARSKA METODA</vt:lpstr>
      <vt:lpstr>ALGEBARSKA METODA</vt:lpstr>
      <vt:lpstr>ALGEBARSKA METODA</vt:lpstr>
      <vt:lpstr>RADIONICA</vt:lpstr>
      <vt:lpstr>TABLIČNA METODA</vt:lpstr>
      <vt:lpstr>TABLIČNA METODA</vt:lpstr>
      <vt:lpstr>TABLIČNA METODA</vt:lpstr>
      <vt:lpstr>TABLIČNA METODA</vt:lpstr>
      <vt:lpstr>TABLIČNA METODA</vt:lpstr>
      <vt:lpstr>RADIONICA</vt:lpstr>
      <vt:lpstr>KRUŽNA METODA</vt:lpstr>
      <vt:lpstr>KRUŽNA METODA</vt:lpstr>
      <vt:lpstr>KRUŽNA METODA</vt:lpstr>
      <vt:lpstr>RADIONICA</vt:lpstr>
      <vt:lpstr>DIREKTNO ČITANJE</vt:lpstr>
      <vt:lpstr>DIREKTNO ČITANJE</vt:lpstr>
      <vt:lpstr>DIREKTNO ČITANJE</vt:lpstr>
      <vt:lpstr>RADIONICA</vt:lpstr>
      <vt:lpstr>ŠEVENINŠKI SUSTAV</vt:lpstr>
      <vt:lpstr>ŠEVENINŠKI (SHEVENINGEN) SUSTAV</vt:lpstr>
      <vt:lpstr>ŠEVENINŠKI (SHEVENINGEN) SUSTAV</vt:lpstr>
      <vt:lpstr>GRAFIČKO-TABLIČNA METODA</vt:lpstr>
      <vt:lpstr>RADIONICA</vt:lpstr>
      <vt:lpstr>KUP SUSTAV</vt:lpstr>
      <vt:lpstr>KUP</vt:lpstr>
      <vt:lpstr>KOSTUR</vt:lpstr>
      <vt:lpstr>KUP SUSTAV</vt:lpstr>
      <vt:lpstr>RADIONICA</vt:lpstr>
      <vt:lpstr>ŠVICARSKI SUSTAV</vt:lpstr>
      <vt:lpstr>ŠVICARSKI SUSTAV</vt:lpstr>
      <vt:lpstr>REJTING</vt:lpstr>
      <vt:lpstr>REJTING</vt:lpstr>
      <vt:lpstr>REJTING</vt:lpstr>
      <vt:lpstr>ŠVICARSKI SUSTAV</vt:lpstr>
      <vt:lpstr>B. Kriteriji po kojima se određuju parovi</vt:lpstr>
      <vt:lpstr>Isključivi kriteriji</vt:lpstr>
      <vt:lpstr>Relativni (uvjetni) kriteriji</vt:lpstr>
      <vt:lpstr>C. Postupci određivanja parova</vt:lpstr>
      <vt:lpstr>E. Pravila dodjeljivanja boje figura</vt:lpstr>
      <vt:lpstr>F. Završne napomene</vt:lpstr>
      <vt:lpstr>F. Završne napomene</vt:lpstr>
      <vt:lpstr>F. Završne napomene</vt:lpstr>
      <vt:lpstr>RADIONICA</vt:lpstr>
      <vt:lpstr>TURNIRSKI SUSTAVI</vt:lpstr>
      <vt:lpstr>ČASOPISI</vt:lpstr>
      <vt:lpstr>MANAGER SOFTWARE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Kružni sustav</dc:title>
  <cp:lastModifiedBy>Sinisa Rezek</cp:lastModifiedBy>
  <cp:revision>33</cp:revision>
  <dcterms:modified xsi:type="dcterms:W3CDTF">2025-12-21T12:09:19Z</dcterms:modified>
</cp:coreProperties>
</file>